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EBF0-C4FA-446C-AD57-918A6BD0C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517188" cy="1156448"/>
          </a:xfrm>
        </p:spPr>
        <p:txBody>
          <a:bodyPr>
            <a:normAutofit/>
          </a:bodyPr>
          <a:lstStyle/>
          <a:p>
            <a:r>
              <a:rPr lang="en-US" sz="4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D7F69-05FF-4B86-ACF0-EBF19D78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6882" y="2299445"/>
            <a:ext cx="5728447" cy="3590365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Tejashwini Sammeta.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2021-6768</a:t>
            </a:r>
          </a:p>
          <a:p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of,</a:t>
            </a:r>
          </a:p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Pooja Mehta</a:t>
            </a:r>
          </a:p>
        </p:txBody>
      </p:sp>
    </p:spTree>
    <p:extLst>
      <p:ext uri="{BB962C8B-B14F-4D97-AF65-F5344CB8AC3E}">
        <p14:creationId xmlns:p14="http://schemas.microsoft.com/office/powerpoint/2010/main" val="302076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E580-8740-4301-B43D-F587756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89" y="457201"/>
            <a:ext cx="8413376" cy="13417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A1B5-F986-4559-9463-F89A6FA7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236" y="1237129"/>
            <a:ext cx="10893705" cy="50695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 an environment where all the process of the student in the institution is managed. It is done through the automated computerized method.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records includes student Names, ID’s , Courses , Fee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 an automated version of manual student management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also displays the status of  the student which includes Student Name, ID, Courses Enrolled , Tuition fee ,Remaining Balance.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82C4-0946-4DF6-94AE-65B633A8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47919"/>
            <a:ext cx="8432894" cy="133125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&amp; platform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D1E73-52E2-4CC8-B719-67018E499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043953"/>
            <a:ext cx="8271529" cy="374724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: Core Java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Spring Tool Suite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</a:t>
            </a:r>
          </a:p>
        </p:txBody>
      </p:sp>
    </p:spTree>
    <p:extLst>
      <p:ext uri="{BB962C8B-B14F-4D97-AF65-F5344CB8AC3E}">
        <p14:creationId xmlns:p14="http://schemas.microsoft.com/office/powerpoint/2010/main" val="16514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4AAB-7876-447B-B5F3-708F93B3B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565" y="468404"/>
            <a:ext cx="7195764" cy="119678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64FAF-563B-4F48-B88E-9D2AB84D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542" y="2030507"/>
            <a:ext cx="6400800" cy="37606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Enrolled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Tuition Fee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75080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A81F-D1DA-4690-82AE-297B88C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4" y="497542"/>
            <a:ext cx="8534400" cy="7395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52E3-8753-4884-9042-EB1DFED1E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9024" y="1896035"/>
            <a:ext cx="4170176" cy="12371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078D1E-3927-4725-A016-91A667A818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4766" y="1514562"/>
            <a:ext cx="6087618" cy="4642698"/>
          </a:xfrm>
        </p:spPr>
      </p:pic>
    </p:spTree>
    <p:extLst>
      <p:ext uri="{BB962C8B-B14F-4D97-AF65-F5344CB8AC3E}">
        <p14:creationId xmlns:p14="http://schemas.microsoft.com/office/powerpoint/2010/main" val="292495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FC29-3881-4254-9E18-FD302D7A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48" y="1569572"/>
            <a:ext cx="3686082" cy="1045881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 enrolled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47D83-2AC5-4405-BF60-82AC4FAAE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118" y="1035424"/>
            <a:ext cx="6730265" cy="4921623"/>
          </a:xfrm>
        </p:spPr>
      </p:pic>
    </p:spTree>
    <p:extLst>
      <p:ext uri="{BB962C8B-B14F-4D97-AF65-F5344CB8AC3E}">
        <p14:creationId xmlns:p14="http://schemas.microsoft.com/office/powerpoint/2010/main" val="48362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04F-AE59-4898-A3FC-79D5E9F5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743" y="1475191"/>
            <a:ext cx="3121304" cy="999067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Tuition fee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EDB83-8BFD-4732-9CC4-61CD7E0AF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906" y="1317813"/>
            <a:ext cx="6395503" cy="4383740"/>
          </a:xfrm>
        </p:spPr>
      </p:pic>
    </p:spTree>
    <p:extLst>
      <p:ext uri="{BB962C8B-B14F-4D97-AF65-F5344CB8AC3E}">
        <p14:creationId xmlns:p14="http://schemas.microsoft.com/office/powerpoint/2010/main" val="110848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BC32-821F-4049-8A54-BDC0E1E7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29" y="1434850"/>
            <a:ext cx="4156729" cy="1052856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status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AF378EE-90EF-4EEB-9BC4-D1FD0F37A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1353" y="1116013"/>
            <a:ext cx="6061113" cy="4639328"/>
          </a:xfrm>
        </p:spPr>
      </p:pic>
    </p:spTree>
    <p:extLst>
      <p:ext uri="{BB962C8B-B14F-4D97-AF65-F5344CB8AC3E}">
        <p14:creationId xmlns:p14="http://schemas.microsoft.com/office/powerpoint/2010/main" val="26427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65A-C6A3-4FF5-9378-4EE55235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153" y="229546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11166602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144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Times New Roman</vt:lpstr>
      <vt:lpstr>Wingdings</vt:lpstr>
      <vt:lpstr>Wingdings 3</vt:lpstr>
      <vt:lpstr>Slice</vt:lpstr>
      <vt:lpstr>STUDENT MANAGEMENT SYSTEM</vt:lpstr>
      <vt:lpstr>                        Introduction:</vt:lpstr>
      <vt:lpstr>Language &amp; platform:</vt:lpstr>
      <vt:lpstr>Functions</vt:lpstr>
      <vt:lpstr>Project screenshots</vt:lpstr>
      <vt:lpstr>Courses enrolled</vt:lpstr>
      <vt:lpstr>Tuition fee</vt:lpstr>
      <vt:lpstr>Student status</vt:lpstr>
      <vt:lpstr>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</dc:title>
  <dc:creator>Ajay Kumar Reddy</dc:creator>
  <cp:lastModifiedBy>Ajay Kumar Reddy</cp:lastModifiedBy>
  <cp:revision>1</cp:revision>
  <dcterms:created xsi:type="dcterms:W3CDTF">2022-03-28T16:07:40Z</dcterms:created>
  <dcterms:modified xsi:type="dcterms:W3CDTF">2022-03-28T17:38:54Z</dcterms:modified>
</cp:coreProperties>
</file>