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FC9E-E2B9-AA12-D26C-13514BCFE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10844-43F1-EC94-0D18-57438C6E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2EFA-CD5C-A895-AB7E-4743478B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5DA-0AEE-432D-B72A-F84F94B0785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5057-B635-135A-0DCF-123726EE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E98A5-6297-117F-9D6B-455FCEF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940B-D1B9-4444-A439-CF325077C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19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D56B-B754-DCBD-D72E-DCD95BE7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3F93D-9E59-1BAC-B813-37C7950A5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0923-C35F-1177-8352-458FE6FB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5DA-0AEE-432D-B72A-F84F94B0785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972E4-76E1-E9B1-B93C-6EC671E5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E2DD-F549-E5C3-9797-FFA384FE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940B-D1B9-4444-A439-CF325077C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0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71D31-DF9D-99EA-45C9-99EDF47FD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D386C-536A-3C45-1124-0C323189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647F-93D2-A8DC-F6DD-0D169D8D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5DA-0AEE-432D-B72A-F84F94B0785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8ACC-4143-EA78-B400-C3E9C617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ACE3-6D1A-2F2C-61F6-F7AA6B7E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940B-D1B9-4444-A439-CF325077C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4559-5C46-98D6-71DE-C40989E0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B7C7-C707-F561-AAC5-3387021A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522B-0C5F-8F0B-1195-59109AD8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5DA-0AEE-432D-B72A-F84F94B0785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DAD9-7A11-48D4-4B96-915CCFFE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36C5-FC31-36E8-560D-F1DEB30D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940B-D1B9-4444-A439-CF325077C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6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7B93-90C8-7E55-39F7-6402F326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8A74B-FD6F-C50A-36AA-C1E5B7EF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86C2-9E14-A3CE-AC4A-E9333DDC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5DA-0AEE-432D-B72A-F84F94B0785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A226E-D9B1-0DAE-381E-8F07A5B5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D696-7433-E8DA-439B-43E49B5F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940B-D1B9-4444-A439-CF325077C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98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484-7D44-367A-7963-13F4DF6A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FC0E-375D-5078-29A8-B868B6B04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B25C1-A579-3185-73F0-7972CD143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4F0-D9B5-DB38-4975-7DD4C8A9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5DA-0AEE-432D-B72A-F84F94B0785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9208-D485-6E6E-899C-817A3291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D9C85-9401-85AF-E9FB-2835B487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940B-D1B9-4444-A439-CF325077C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6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F9D7-137E-0AD9-A73B-8AC7CF9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0327-84C7-391E-877C-C24105DD4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4402-C5CD-6F57-F46F-B0D5C9C21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75448-470F-8651-8ED9-1C0507FF9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F22A1-C197-3903-80D5-AFF00EECA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DFFD5-F40B-E599-CE54-391A3F63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5DA-0AEE-432D-B72A-F84F94B0785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1AE8F-9765-70C3-57E1-C5F82961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11026-02A0-44C8-FB63-FCB11F15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940B-D1B9-4444-A439-CF325077C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83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20C8-A782-9CB5-2D3C-1DECABBE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5327F-2632-FE4E-C774-4001DE10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5DA-0AEE-432D-B72A-F84F94B0785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C26B6-E256-638D-C7BF-E83A0DFF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419F6-F439-FEF8-BA08-F2A03148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940B-D1B9-4444-A439-CF325077C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63EF5-D0D3-9E5D-49ED-5777F469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5DA-0AEE-432D-B72A-F84F94B0785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0E062-FF8A-860C-DEA7-87F94D63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E1FD-B08B-EF5C-505A-6605A7FA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940B-D1B9-4444-A439-CF325077C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0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0E3B-A315-BD27-83C4-97317C1D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FBF6-C1E1-6D65-5647-5F0CE88A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45B60-84EF-17E5-097D-5BF16F507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5489-F0E9-47CE-9E67-3163DD0A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5DA-0AEE-432D-B72A-F84F94B0785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27373-EE60-BF8C-5910-F0DF8AE3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0D25-B515-DA30-B838-FEE94DB4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940B-D1B9-4444-A439-CF325077C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7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6A45-6EFB-7588-AA5C-9A956945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59E96-FCA3-2917-BAE5-97CC031F3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2A16-41F4-85DB-8D03-D03BDD627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33052-66A4-7416-8159-D1A782BE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5DA-0AEE-432D-B72A-F84F94B0785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4E67F-2E00-8040-2C3F-117E7505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67C4-66F7-6E56-65DE-04DE8862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940B-D1B9-4444-A439-CF325077C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4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A1138-D050-95DB-3FC0-EE43FD9B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E5C86-E0F8-3DC5-1D60-4DC81319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98D43-E7D7-514B-0348-BF2214471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95DA-0AEE-432D-B72A-F84F94B0785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AA65-846F-2879-FD91-66DF8F468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8687-6A40-B6E1-E285-3BBA14CD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940B-D1B9-4444-A439-CF325077C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00D6B-94F1-AF45-B747-E1E1C4AE5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16"/>
            <a:ext cx="12192000" cy="68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98733-373F-F926-627D-8B7A674B9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25" y="971207"/>
            <a:ext cx="8773749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0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CA97-FCDC-49F2-E835-D2FD5A0D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EDED4-5175-EEA1-487F-BBC08A43D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34" y="-16678"/>
            <a:ext cx="12029253" cy="6890174"/>
          </a:xfrm>
        </p:spPr>
      </p:pic>
    </p:spTree>
    <p:extLst>
      <p:ext uri="{BB962C8B-B14F-4D97-AF65-F5344CB8AC3E}">
        <p14:creationId xmlns:p14="http://schemas.microsoft.com/office/powerpoint/2010/main" val="160185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6BCF3-091E-F915-7129-1A8C3C39D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5" y="167000"/>
            <a:ext cx="11301887" cy="6334428"/>
          </a:xfrm>
        </p:spPr>
      </p:pic>
    </p:spTree>
    <p:extLst>
      <p:ext uri="{BB962C8B-B14F-4D97-AF65-F5344CB8AC3E}">
        <p14:creationId xmlns:p14="http://schemas.microsoft.com/office/powerpoint/2010/main" val="13968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4F5-38E7-4DC6-6EC9-A76C8581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6A2BC-DA1D-0DD8-D9FC-6587EE9B6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8" y="231871"/>
            <a:ext cx="11101743" cy="6261004"/>
          </a:xfrm>
        </p:spPr>
      </p:pic>
    </p:spTree>
    <p:extLst>
      <p:ext uri="{BB962C8B-B14F-4D97-AF65-F5344CB8AC3E}">
        <p14:creationId xmlns:p14="http://schemas.microsoft.com/office/powerpoint/2010/main" val="349161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FE96-5726-96B6-2671-5D4ACB5B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78420-D53E-33F6-F62C-85B3A49C3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2" y="365125"/>
            <a:ext cx="11061848" cy="6160119"/>
          </a:xfrm>
        </p:spPr>
      </p:pic>
    </p:spTree>
    <p:extLst>
      <p:ext uri="{BB962C8B-B14F-4D97-AF65-F5344CB8AC3E}">
        <p14:creationId xmlns:p14="http://schemas.microsoft.com/office/powerpoint/2010/main" val="189822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0B27C2-F344-EC5C-E87C-3222F1D3D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75" y="548233"/>
            <a:ext cx="9878650" cy="55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3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0681A-2233-306B-54D8-FA317A1A4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1" y="510976"/>
            <a:ext cx="10516217" cy="58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7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798828-60FB-86E0-5E23-EF3651E8D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1" y="95591"/>
            <a:ext cx="12015019" cy="67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A7AA3C-5C1F-0567-C077-341F6B9B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" y="112627"/>
            <a:ext cx="11788877" cy="65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1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Kevate</dc:creator>
  <cp:lastModifiedBy>Tejas Kevate</cp:lastModifiedBy>
  <cp:revision>1</cp:revision>
  <dcterms:created xsi:type="dcterms:W3CDTF">2024-09-30T13:59:38Z</dcterms:created>
  <dcterms:modified xsi:type="dcterms:W3CDTF">2024-09-30T14:00:21Z</dcterms:modified>
</cp:coreProperties>
</file>