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F8"/>
    <a:srgbClr val="D8D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ree Goli" userId="ea3f8a8d68593e19" providerId="LiveId" clId="{9A096DC1-B44F-4816-BE38-41D561A4A05C}"/>
    <pc:docChg chg="undo custSel addSld modSld sldOrd modMainMaster">
      <pc:chgData name="TejaSree Goli" userId="ea3f8a8d68593e19" providerId="LiveId" clId="{9A096DC1-B44F-4816-BE38-41D561A4A05C}" dt="2023-08-26T23:44:09.341" v="2630" actId="2711"/>
      <pc:docMkLst>
        <pc:docMk/>
      </pc:docMkLst>
      <pc:sldChg chg="addSp delSp modSp new mod setBg addAnim delAnim setClrOvrMap">
        <pc:chgData name="TejaSree Goli" userId="ea3f8a8d68593e19" providerId="LiveId" clId="{9A096DC1-B44F-4816-BE38-41D561A4A05C}" dt="2023-08-26T23:44:09.341" v="2630" actId="2711"/>
        <pc:sldMkLst>
          <pc:docMk/>
          <pc:sldMk cId="1483992878" sldId="256"/>
        </pc:sldMkLst>
        <pc:spChg chg="mod ord">
          <ac:chgData name="TejaSree Goli" userId="ea3f8a8d68593e19" providerId="LiveId" clId="{9A096DC1-B44F-4816-BE38-41D561A4A05C}" dt="2023-08-26T23:43:30.992" v="2626" actId="20577"/>
          <ac:spMkLst>
            <pc:docMk/>
            <pc:sldMk cId="1483992878" sldId="256"/>
            <ac:spMk id="2" creationId="{1EADDB92-A903-47C7-8B45-9FA880424836}"/>
          </ac:spMkLst>
        </pc:spChg>
        <pc:spChg chg="del mod">
          <ac:chgData name="TejaSree Goli" userId="ea3f8a8d68593e19" providerId="LiveId" clId="{9A096DC1-B44F-4816-BE38-41D561A4A05C}" dt="2023-08-23T18:12:40.462" v="232" actId="478"/>
          <ac:spMkLst>
            <pc:docMk/>
            <pc:sldMk cId="1483992878" sldId="256"/>
            <ac:spMk id="3" creationId="{62C17E3F-46EA-9B4B-180E-742F0C9DA686}"/>
          </ac:spMkLst>
        </pc:spChg>
        <pc:spChg chg="add mod">
          <ac:chgData name="TejaSree Goli" userId="ea3f8a8d68593e19" providerId="LiveId" clId="{9A096DC1-B44F-4816-BE38-41D561A4A05C}" dt="2023-08-26T23:44:09.341" v="2630" actId="2711"/>
          <ac:spMkLst>
            <pc:docMk/>
            <pc:sldMk cId="1483992878" sldId="256"/>
            <ac:spMk id="4" creationId="{EFEAD73F-A298-A4DC-41F4-8AB17DB76680}"/>
          </ac:spMkLst>
        </pc:spChg>
        <pc:spChg chg="add del">
          <ac:chgData name="TejaSree Goli" userId="ea3f8a8d68593e19" providerId="LiveId" clId="{9A096DC1-B44F-4816-BE38-41D561A4A05C}" dt="2023-08-23T18:09:52.080" v="225" actId="26606"/>
          <ac:spMkLst>
            <pc:docMk/>
            <pc:sldMk cId="1483992878" sldId="256"/>
            <ac:spMk id="9" creationId="{3F47E20B-1205-4238-A82B-90EF577F32D8}"/>
          </ac:spMkLst>
        </pc:spChg>
        <pc:spChg chg="add del">
          <ac:chgData name="TejaSree Goli" userId="ea3f8a8d68593e19" providerId="LiveId" clId="{9A096DC1-B44F-4816-BE38-41D561A4A05C}" dt="2023-08-23T18:09:52.080" v="225" actId="26606"/>
          <ac:spMkLst>
            <pc:docMk/>
            <pc:sldMk cId="1483992878" sldId="256"/>
            <ac:spMk id="11" creationId="{D13567AC-EB9A-47A9-B6EC-B5BDB73B113C}"/>
          </ac:spMkLst>
        </pc:spChg>
        <pc:spChg chg="add del">
          <ac:chgData name="TejaSree Goli" userId="ea3f8a8d68593e19" providerId="LiveId" clId="{9A096DC1-B44F-4816-BE38-41D561A4A05C}" dt="2023-08-23T18:09:59.612" v="227" actId="26606"/>
          <ac:spMkLst>
            <pc:docMk/>
            <pc:sldMk cId="1483992878" sldId="256"/>
            <ac:spMk id="13" creationId="{6981E6A2-4656-4CFE-9BF4-39D81EE2CA9B}"/>
          </ac:spMkLst>
        </pc:spChg>
        <pc:picChg chg="add del">
          <ac:chgData name="TejaSree Goli" userId="ea3f8a8d68593e19" providerId="LiveId" clId="{9A096DC1-B44F-4816-BE38-41D561A4A05C}" dt="2023-08-23T18:09:42.495" v="223" actId="26606"/>
          <ac:picMkLst>
            <pc:docMk/>
            <pc:sldMk cId="1483992878" sldId="256"/>
            <ac:picMk id="5" creationId="{CFE814DD-0BC8-4246-EC63-F73A1C56692E}"/>
          </ac:picMkLst>
        </pc:picChg>
        <pc:picChg chg="add del">
          <ac:chgData name="TejaSree Goli" userId="ea3f8a8d68593e19" providerId="LiveId" clId="{9A096DC1-B44F-4816-BE38-41D561A4A05C}" dt="2023-08-23T18:09:52.080" v="225" actId="26606"/>
          <ac:picMkLst>
            <pc:docMk/>
            <pc:sldMk cId="1483992878" sldId="256"/>
            <ac:picMk id="7" creationId="{7FECD818-AEC4-6D8E-D7DE-E49DA4BE90A9}"/>
          </ac:picMkLst>
        </pc:picChg>
        <pc:picChg chg="add del">
          <ac:chgData name="TejaSree Goli" userId="ea3f8a8d68593e19" providerId="LiveId" clId="{9A096DC1-B44F-4816-BE38-41D561A4A05C}" dt="2023-08-23T18:09:59.612" v="227" actId="26606"/>
          <ac:picMkLst>
            <pc:docMk/>
            <pc:sldMk cId="1483992878" sldId="256"/>
            <ac:picMk id="14" creationId="{E903A4BE-A2EB-21AD-DC4E-631E914E9CB7}"/>
          </ac:picMkLst>
        </pc:picChg>
        <pc:picChg chg="add del">
          <ac:chgData name="TejaSree Goli" userId="ea3f8a8d68593e19" providerId="LiveId" clId="{9A096DC1-B44F-4816-BE38-41D561A4A05C}" dt="2023-08-23T18:12:59.998" v="233" actId="478"/>
          <ac:picMkLst>
            <pc:docMk/>
            <pc:sldMk cId="1483992878" sldId="256"/>
            <ac:picMk id="16" creationId="{431ECCA3-06A2-9691-CA66-9192D7814628}"/>
          </ac:picMkLst>
        </pc:picChg>
        <pc:picChg chg="add del mod">
          <ac:chgData name="TejaSree Goli" userId="ea3f8a8d68593e19" providerId="LiveId" clId="{9A096DC1-B44F-4816-BE38-41D561A4A05C}" dt="2023-08-23T18:12:40.462" v="232" actId="478"/>
          <ac:picMkLst>
            <pc:docMk/>
            <pc:sldMk cId="1483992878" sldId="256"/>
            <ac:picMk id="1026" creationId="{D5D58898-0E57-2670-4393-EDCEA58E89F0}"/>
          </ac:picMkLst>
        </pc:picChg>
        <pc:picChg chg="add mod">
          <ac:chgData name="TejaSree Goli" userId="ea3f8a8d68593e19" providerId="LiveId" clId="{9A096DC1-B44F-4816-BE38-41D561A4A05C}" dt="2023-08-26T23:42:27.108" v="2610"/>
          <ac:picMkLst>
            <pc:docMk/>
            <pc:sldMk cId="1483992878" sldId="256"/>
            <ac:picMk id="1028" creationId="{CAA4A707-AFD0-09EC-1628-B87FD73F40D2}"/>
          </ac:picMkLst>
        </pc:picChg>
      </pc:sldChg>
      <pc:sldChg chg="addSp delSp modSp new mod setBg">
        <pc:chgData name="TejaSree Goli" userId="ea3f8a8d68593e19" providerId="LiveId" clId="{9A096DC1-B44F-4816-BE38-41D561A4A05C}" dt="2023-08-26T22:39:04.042" v="1045"/>
        <pc:sldMkLst>
          <pc:docMk/>
          <pc:sldMk cId="1473891223" sldId="257"/>
        </pc:sldMkLst>
        <pc:spChg chg="del">
          <ac:chgData name="TejaSree Goli" userId="ea3f8a8d68593e19" providerId="LiveId" clId="{9A096DC1-B44F-4816-BE38-41D561A4A05C}" dt="2023-08-23T17:59:45.185" v="4" actId="478"/>
          <ac:spMkLst>
            <pc:docMk/>
            <pc:sldMk cId="1473891223" sldId="257"/>
            <ac:spMk id="2" creationId="{D0CC19D2-7B83-B279-D14E-0F1F6FED0BA3}"/>
          </ac:spMkLst>
        </pc:spChg>
        <pc:spChg chg="del">
          <ac:chgData name="TejaSree Goli" userId="ea3f8a8d68593e19" providerId="LiveId" clId="{9A096DC1-B44F-4816-BE38-41D561A4A05C}" dt="2023-08-23T17:59:32.112" v="2" actId="1032"/>
          <ac:spMkLst>
            <pc:docMk/>
            <pc:sldMk cId="1473891223" sldId="257"/>
            <ac:spMk id="3" creationId="{2199E6AC-291C-7136-BB94-908FD15D8755}"/>
          </ac:spMkLst>
        </pc:spChg>
        <pc:spChg chg="add del mod">
          <ac:chgData name="TejaSree Goli" userId="ea3f8a8d68593e19" providerId="LiveId" clId="{9A096DC1-B44F-4816-BE38-41D561A4A05C}" dt="2023-08-23T18:05:07.329" v="206" actId="478"/>
          <ac:spMkLst>
            <pc:docMk/>
            <pc:sldMk cId="1473891223" sldId="257"/>
            <ac:spMk id="6" creationId="{31208E51-45B6-6B3F-5218-2B3E8387777B}"/>
          </ac:spMkLst>
        </pc:spChg>
        <pc:graphicFrameChg chg="add del mod modGraphic">
          <ac:chgData name="TejaSree Goli" userId="ea3f8a8d68593e19" providerId="LiveId" clId="{9A096DC1-B44F-4816-BE38-41D561A4A05C}" dt="2023-08-26T22:34:50.884" v="932" actId="207"/>
          <ac:graphicFrameMkLst>
            <pc:docMk/>
            <pc:sldMk cId="1473891223" sldId="257"/>
            <ac:graphicFrameMk id="4" creationId="{ADF7F6C7-E300-7F36-CB54-75C92C49D407}"/>
          </ac:graphicFrameMkLst>
        </pc:graphicFrameChg>
        <pc:graphicFrameChg chg="add del mod modGraphic">
          <ac:chgData name="TejaSree Goli" userId="ea3f8a8d68593e19" providerId="LiveId" clId="{9A096DC1-B44F-4816-BE38-41D561A4A05C}" dt="2023-08-23T18:23:29.473" v="552" actId="478"/>
          <ac:graphicFrameMkLst>
            <pc:docMk/>
            <pc:sldMk cId="1473891223" sldId="257"/>
            <ac:graphicFrameMk id="7" creationId="{1D4E8AF3-B8C7-820D-2F2D-0CA7D09D780D}"/>
          </ac:graphicFrameMkLst>
        </pc:graphicFrameChg>
        <pc:graphicFrameChg chg="add del mod modGraphic">
          <ac:chgData name="TejaSree Goli" userId="ea3f8a8d68593e19" providerId="LiveId" clId="{9A096DC1-B44F-4816-BE38-41D561A4A05C}" dt="2023-08-26T22:33:57.924" v="920" actId="478"/>
          <ac:graphicFrameMkLst>
            <pc:docMk/>
            <pc:sldMk cId="1473891223" sldId="257"/>
            <ac:graphicFrameMk id="8" creationId="{D3079747-CEE8-D747-CD42-67FC4F2AFAC3}"/>
          </ac:graphicFrameMkLst>
        </pc:graphicFrameChg>
      </pc:sldChg>
      <pc:sldChg chg="addSp modSp new mod ord setBg">
        <pc:chgData name="TejaSree Goli" userId="ea3f8a8d68593e19" providerId="LiveId" clId="{9A096DC1-B44F-4816-BE38-41D561A4A05C}" dt="2023-08-26T22:39:04.042" v="1045"/>
        <pc:sldMkLst>
          <pc:docMk/>
          <pc:sldMk cId="72377542" sldId="258"/>
        </pc:sldMkLst>
        <pc:spChg chg="mod">
          <ac:chgData name="TejaSree Goli" userId="ea3f8a8d68593e19" providerId="LiveId" clId="{9A096DC1-B44F-4816-BE38-41D561A4A05C}" dt="2023-08-26T22:20:41.706" v="671"/>
          <ac:spMkLst>
            <pc:docMk/>
            <pc:sldMk cId="72377542" sldId="258"/>
            <ac:spMk id="2" creationId="{34667802-8379-AE05-7D86-0C4134B69E87}"/>
          </ac:spMkLst>
        </pc:spChg>
        <pc:spChg chg="mod">
          <ac:chgData name="TejaSree Goli" userId="ea3f8a8d68593e19" providerId="LiveId" clId="{9A096DC1-B44F-4816-BE38-41D561A4A05C}" dt="2023-08-26T22:20:41.706" v="671"/>
          <ac:spMkLst>
            <pc:docMk/>
            <pc:sldMk cId="72377542" sldId="258"/>
            <ac:spMk id="3" creationId="{5AF436E2-7DB3-63EF-4750-9A0650C71379}"/>
          </ac:spMkLst>
        </pc:spChg>
        <pc:spChg chg="add mod">
          <ac:chgData name="TejaSree Goli" userId="ea3f8a8d68593e19" providerId="LiveId" clId="{9A096DC1-B44F-4816-BE38-41D561A4A05C}" dt="2023-08-26T22:24:08.266" v="746" actId="1076"/>
          <ac:spMkLst>
            <pc:docMk/>
            <pc:sldMk cId="72377542" sldId="258"/>
            <ac:spMk id="6" creationId="{D3FBA4B1-9CCD-9EDF-E9A9-EBBD5CCD2361}"/>
          </ac:spMkLst>
        </pc:spChg>
        <pc:picChg chg="add mod">
          <ac:chgData name="TejaSree Goli" userId="ea3f8a8d68593e19" providerId="LiveId" clId="{9A096DC1-B44F-4816-BE38-41D561A4A05C}" dt="2023-08-26T22:21:10.483" v="676" actId="14100"/>
          <ac:picMkLst>
            <pc:docMk/>
            <pc:sldMk cId="72377542" sldId="258"/>
            <ac:picMk id="5" creationId="{A6408BCD-E65B-2848-C09C-9BBBEB7285CB}"/>
          </ac:picMkLst>
        </pc:picChg>
      </pc:sldChg>
      <pc:sldChg chg="addSp delSp modSp new mod ord">
        <pc:chgData name="TejaSree Goli" userId="ea3f8a8d68593e19" providerId="LiveId" clId="{9A096DC1-B44F-4816-BE38-41D561A4A05C}" dt="2023-08-26T23:41:32.437" v="2604" actId="14100"/>
        <pc:sldMkLst>
          <pc:docMk/>
          <pc:sldMk cId="3684734118" sldId="259"/>
        </pc:sldMkLst>
        <pc:spChg chg="mod">
          <ac:chgData name="TejaSree Goli" userId="ea3f8a8d68593e19" providerId="LiveId" clId="{9A096DC1-B44F-4816-BE38-41D561A4A05C}" dt="2023-08-26T23:41:25.882" v="2603" actId="1076"/>
          <ac:spMkLst>
            <pc:docMk/>
            <pc:sldMk cId="3684734118" sldId="259"/>
            <ac:spMk id="2" creationId="{7F36D2A2-C069-2B6D-AE42-38F5EC35D7AE}"/>
          </ac:spMkLst>
        </pc:spChg>
        <pc:spChg chg="del mod">
          <ac:chgData name="TejaSree Goli" userId="ea3f8a8d68593e19" providerId="LiveId" clId="{9A096DC1-B44F-4816-BE38-41D561A4A05C}" dt="2023-08-26T23:40:30.715" v="2563" actId="22"/>
          <ac:spMkLst>
            <pc:docMk/>
            <pc:sldMk cId="3684734118" sldId="259"/>
            <ac:spMk id="3" creationId="{0F2543BA-69E1-E945-EE26-9F1CD410267A}"/>
          </ac:spMkLst>
        </pc:spChg>
        <pc:picChg chg="add mod ord">
          <ac:chgData name="TejaSree Goli" userId="ea3f8a8d68593e19" providerId="LiveId" clId="{9A096DC1-B44F-4816-BE38-41D561A4A05C}" dt="2023-08-26T23:41:32.437" v="2604" actId="14100"/>
          <ac:picMkLst>
            <pc:docMk/>
            <pc:sldMk cId="3684734118" sldId="259"/>
            <ac:picMk id="5" creationId="{CA57854B-7B68-1582-E81E-DE725220BC50}"/>
          </ac:picMkLst>
        </pc:picChg>
      </pc:sldChg>
      <pc:sldChg chg="addSp modSp new mod ord setBg">
        <pc:chgData name="TejaSree Goli" userId="ea3f8a8d68593e19" providerId="LiveId" clId="{9A096DC1-B44F-4816-BE38-41D561A4A05C}" dt="2023-08-26T22:39:04.042" v="1045"/>
        <pc:sldMkLst>
          <pc:docMk/>
          <pc:sldMk cId="4031750800" sldId="260"/>
        </pc:sldMkLst>
        <pc:spChg chg="mod">
          <ac:chgData name="TejaSree Goli" userId="ea3f8a8d68593e19" providerId="LiveId" clId="{9A096DC1-B44F-4816-BE38-41D561A4A05C}" dt="2023-08-26T22:20:41.706" v="671"/>
          <ac:spMkLst>
            <pc:docMk/>
            <pc:sldMk cId="4031750800" sldId="260"/>
            <ac:spMk id="2" creationId="{44640FB0-D2BE-B57B-11C3-F766CD969D10}"/>
          </ac:spMkLst>
        </pc:spChg>
        <pc:spChg chg="mod">
          <ac:chgData name="TejaSree Goli" userId="ea3f8a8d68593e19" providerId="LiveId" clId="{9A096DC1-B44F-4816-BE38-41D561A4A05C}" dt="2023-08-26T22:20:41.706" v="671"/>
          <ac:spMkLst>
            <pc:docMk/>
            <pc:sldMk cId="4031750800" sldId="260"/>
            <ac:spMk id="3" creationId="{36417201-2D2B-9D77-745F-DC1D86574C08}"/>
          </ac:spMkLst>
        </pc:spChg>
        <pc:spChg chg="add mod">
          <ac:chgData name="TejaSree Goli" userId="ea3f8a8d68593e19" providerId="LiveId" clId="{9A096DC1-B44F-4816-BE38-41D561A4A05C}" dt="2023-08-26T22:23:50.096" v="743" actId="207"/>
          <ac:spMkLst>
            <pc:docMk/>
            <pc:sldMk cId="4031750800" sldId="260"/>
            <ac:spMk id="6" creationId="{B499624E-5E2F-FAD5-686A-56D8F28F5C13}"/>
          </ac:spMkLst>
        </pc:spChg>
        <pc:picChg chg="add mod">
          <ac:chgData name="TejaSree Goli" userId="ea3f8a8d68593e19" providerId="LiveId" clId="{9A096DC1-B44F-4816-BE38-41D561A4A05C}" dt="2023-08-26T22:22:09.916" v="705" actId="14100"/>
          <ac:picMkLst>
            <pc:docMk/>
            <pc:sldMk cId="4031750800" sldId="260"/>
            <ac:picMk id="5" creationId="{3D2FE8ED-F297-A685-BF02-60E66727F051}"/>
          </ac:picMkLst>
        </pc:picChg>
      </pc:sldChg>
      <pc:sldChg chg="modSp new mod">
        <pc:chgData name="TejaSree Goli" userId="ea3f8a8d68593e19" providerId="LiveId" clId="{9A096DC1-B44F-4816-BE38-41D561A4A05C}" dt="2023-08-26T22:46:22.961" v="1367" actId="14100"/>
        <pc:sldMkLst>
          <pc:docMk/>
          <pc:sldMk cId="1846501653" sldId="261"/>
        </pc:sldMkLst>
        <pc:spChg chg="mod">
          <ac:chgData name="TejaSree Goli" userId="ea3f8a8d68593e19" providerId="LiveId" clId="{9A096DC1-B44F-4816-BE38-41D561A4A05C}" dt="2023-08-26T22:39:48.451" v="1072" actId="14100"/>
          <ac:spMkLst>
            <pc:docMk/>
            <pc:sldMk cId="1846501653" sldId="261"/>
            <ac:spMk id="2" creationId="{C20F850F-EF44-0256-E0EB-FB43C5FC9AF7}"/>
          </ac:spMkLst>
        </pc:spChg>
        <pc:spChg chg="mod">
          <ac:chgData name="TejaSree Goli" userId="ea3f8a8d68593e19" providerId="LiveId" clId="{9A096DC1-B44F-4816-BE38-41D561A4A05C}" dt="2023-08-26T22:46:22.961" v="1367" actId="14100"/>
          <ac:spMkLst>
            <pc:docMk/>
            <pc:sldMk cId="1846501653" sldId="261"/>
            <ac:spMk id="3" creationId="{203EDE52-33B4-8504-83A2-780484AC0056}"/>
          </ac:spMkLst>
        </pc:spChg>
      </pc:sldChg>
      <pc:sldChg chg="addSp delSp modSp new mod">
        <pc:chgData name="TejaSree Goli" userId="ea3f8a8d68593e19" providerId="LiveId" clId="{9A096DC1-B44F-4816-BE38-41D561A4A05C}" dt="2023-08-26T23:22:43.157" v="2379" actId="14100"/>
        <pc:sldMkLst>
          <pc:docMk/>
          <pc:sldMk cId="1411646313" sldId="262"/>
        </pc:sldMkLst>
        <pc:spChg chg="mod">
          <ac:chgData name="TejaSree Goli" userId="ea3f8a8d68593e19" providerId="LiveId" clId="{9A096DC1-B44F-4816-BE38-41D561A4A05C}" dt="2023-08-26T22:49:35.310" v="1407" actId="207"/>
          <ac:spMkLst>
            <pc:docMk/>
            <pc:sldMk cId="1411646313" sldId="262"/>
            <ac:spMk id="2" creationId="{D5E01CEE-30F6-DF45-387A-2B6A15CF225C}"/>
          </ac:spMkLst>
        </pc:spChg>
        <pc:spChg chg="del">
          <ac:chgData name="TejaSree Goli" userId="ea3f8a8d68593e19" providerId="LiveId" clId="{9A096DC1-B44F-4816-BE38-41D561A4A05C}" dt="2023-08-26T22:49:01.366" v="1396" actId="22"/>
          <ac:spMkLst>
            <pc:docMk/>
            <pc:sldMk cId="1411646313" sldId="262"/>
            <ac:spMk id="3" creationId="{C716CE65-7F49-FE21-807B-662BD60F7A52}"/>
          </ac:spMkLst>
        </pc:spChg>
        <pc:spChg chg="add del mod">
          <ac:chgData name="TejaSree Goli" userId="ea3f8a8d68593e19" providerId="LiveId" clId="{9A096DC1-B44F-4816-BE38-41D561A4A05C}" dt="2023-08-26T22:50:11.054" v="1412" actId="478"/>
          <ac:spMkLst>
            <pc:docMk/>
            <pc:sldMk cId="1411646313" sldId="262"/>
            <ac:spMk id="6" creationId="{25A116E1-03A2-E3DD-B603-235C9109D088}"/>
          </ac:spMkLst>
        </pc:spChg>
        <pc:spChg chg="add mod">
          <ac:chgData name="TejaSree Goli" userId="ea3f8a8d68593e19" providerId="LiveId" clId="{9A096DC1-B44F-4816-BE38-41D561A4A05C}" dt="2023-08-26T23:22:26.438" v="2376" actId="14100"/>
          <ac:spMkLst>
            <pc:docMk/>
            <pc:sldMk cId="1411646313" sldId="262"/>
            <ac:spMk id="7" creationId="{EE551AF2-D6B2-443F-3565-F3551C66D4F0}"/>
          </ac:spMkLst>
        </pc:spChg>
        <pc:picChg chg="add mod ord">
          <ac:chgData name="TejaSree Goli" userId="ea3f8a8d68593e19" providerId="LiveId" clId="{9A096DC1-B44F-4816-BE38-41D561A4A05C}" dt="2023-08-26T23:22:43.157" v="2379" actId="14100"/>
          <ac:picMkLst>
            <pc:docMk/>
            <pc:sldMk cId="1411646313" sldId="262"/>
            <ac:picMk id="5" creationId="{C2EE193A-A4A7-AB60-09B5-66A91234F17A}"/>
          </ac:picMkLst>
        </pc:picChg>
      </pc:sldChg>
      <pc:sldChg chg="addSp delSp modSp new mod">
        <pc:chgData name="TejaSree Goli" userId="ea3f8a8d68593e19" providerId="LiveId" clId="{9A096DC1-B44F-4816-BE38-41D561A4A05C}" dt="2023-08-26T23:22:54.345" v="2380" actId="6549"/>
        <pc:sldMkLst>
          <pc:docMk/>
          <pc:sldMk cId="1989953801" sldId="263"/>
        </pc:sldMkLst>
        <pc:spChg chg="mod">
          <ac:chgData name="TejaSree Goli" userId="ea3f8a8d68593e19" providerId="LiveId" clId="{9A096DC1-B44F-4816-BE38-41D561A4A05C}" dt="2023-08-26T22:55:36.354" v="1817" actId="1076"/>
          <ac:spMkLst>
            <pc:docMk/>
            <pc:sldMk cId="1989953801" sldId="263"/>
            <ac:spMk id="2" creationId="{1AD7BBA4-D5C9-ABCB-6FA4-D213ACE5EB79}"/>
          </ac:spMkLst>
        </pc:spChg>
        <pc:spChg chg="del">
          <ac:chgData name="TejaSree Goli" userId="ea3f8a8d68593e19" providerId="LiveId" clId="{9A096DC1-B44F-4816-BE38-41D561A4A05C}" dt="2023-08-26T22:54:48.071" v="1769" actId="22"/>
          <ac:spMkLst>
            <pc:docMk/>
            <pc:sldMk cId="1989953801" sldId="263"/>
            <ac:spMk id="3" creationId="{E4C3BFA3-92A3-B105-CB54-7A83B0332D09}"/>
          </ac:spMkLst>
        </pc:spChg>
        <pc:spChg chg="add mod">
          <ac:chgData name="TejaSree Goli" userId="ea3f8a8d68593e19" providerId="LiveId" clId="{9A096DC1-B44F-4816-BE38-41D561A4A05C}" dt="2023-08-26T23:22:54.345" v="2380" actId="6549"/>
          <ac:spMkLst>
            <pc:docMk/>
            <pc:sldMk cId="1989953801" sldId="263"/>
            <ac:spMk id="6" creationId="{19579401-3049-2238-B60A-DF93A8D7E3CD}"/>
          </ac:spMkLst>
        </pc:spChg>
        <pc:picChg chg="add mod ord">
          <ac:chgData name="TejaSree Goli" userId="ea3f8a8d68593e19" providerId="LiveId" clId="{9A096DC1-B44F-4816-BE38-41D561A4A05C}" dt="2023-08-26T22:55:40.058" v="1818" actId="14100"/>
          <ac:picMkLst>
            <pc:docMk/>
            <pc:sldMk cId="1989953801" sldId="263"/>
            <ac:picMk id="5" creationId="{3569261F-8758-FCF5-31D0-D9360EFBA7E4}"/>
          </ac:picMkLst>
        </pc:picChg>
      </pc:sldChg>
      <pc:sldChg chg="addSp delSp modSp new mod">
        <pc:chgData name="TejaSree Goli" userId="ea3f8a8d68593e19" providerId="LiveId" clId="{9A096DC1-B44F-4816-BE38-41D561A4A05C}" dt="2023-08-26T23:03:02.222" v="2151" actId="14100"/>
        <pc:sldMkLst>
          <pc:docMk/>
          <pc:sldMk cId="1476383309" sldId="264"/>
        </pc:sldMkLst>
        <pc:spChg chg="mod">
          <ac:chgData name="TejaSree Goli" userId="ea3f8a8d68593e19" providerId="LiveId" clId="{9A096DC1-B44F-4816-BE38-41D561A4A05C}" dt="2023-08-26T23:02:12.209" v="2142" actId="1076"/>
          <ac:spMkLst>
            <pc:docMk/>
            <pc:sldMk cId="1476383309" sldId="264"/>
            <ac:spMk id="2" creationId="{BFDF375C-F6CC-4807-108F-2680C2C789B8}"/>
          </ac:spMkLst>
        </pc:spChg>
        <pc:spChg chg="del">
          <ac:chgData name="TejaSree Goli" userId="ea3f8a8d68593e19" providerId="LiveId" clId="{9A096DC1-B44F-4816-BE38-41D561A4A05C}" dt="2023-08-26T23:01:47.423" v="2134" actId="22"/>
          <ac:spMkLst>
            <pc:docMk/>
            <pc:sldMk cId="1476383309" sldId="264"/>
            <ac:spMk id="3" creationId="{4A3AE297-44E9-A8E7-1B85-96DC87FF4064}"/>
          </ac:spMkLst>
        </pc:spChg>
        <pc:spChg chg="add mod">
          <ac:chgData name="TejaSree Goli" userId="ea3f8a8d68593e19" providerId="LiveId" clId="{9A096DC1-B44F-4816-BE38-41D561A4A05C}" dt="2023-08-26T23:03:02.222" v="2151" actId="14100"/>
          <ac:spMkLst>
            <pc:docMk/>
            <pc:sldMk cId="1476383309" sldId="264"/>
            <ac:spMk id="6" creationId="{D5F4C1D4-6037-8182-33AB-900A9C472ACE}"/>
          </ac:spMkLst>
        </pc:spChg>
        <pc:picChg chg="add mod ord">
          <ac:chgData name="TejaSree Goli" userId="ea3f8a8d68593e19" providerId="LiveId" clId="{9A096DC1-B44F-4816-BE38-41D561A4A05C}" dt="2023-08-26T23:02:15.928" v="2143" actId="14100"/>
          <ac:picMkLst>
            <pc:docMk/>
            <pc:sldMk cId="1476383309" sldId="264"/>
            <ac:picMk id="5" creationId="{1AB24B44-40A4-31C2-B201-9237FB86F667}"/>
          </ac:picMkLst>
        </pc:picChg>
      </pc:sldChg>
      <pc:sldChg chg="addSp delSp modSp new mod">
        <pc:chgData name="TejaSree Goli" userId="ea3f8a8d68593e19" providerId="LiveId" clId="{9A096DC1-B44F-4816-BE38-41D561A4A05C}" dt="2023-08-26T23:21:50.415" v="2369" actId="14100"/>
        <pc:sldMkLst>
          <pc:docMk/>
          <pc:sldMk cId="2483626624" sldId="265"/>
        </pc:sldMkLst>
        <pc:spChg chg="mod">
          <ac:chgData name="TejaSree Goli" userId="ea3f8a8d68593e19" providerId="LiveId" clId="{9A096DC1-B44F-4816-BE38-41D561A4A05C}" dt="2023-08-26T23:05:57.656" v="2198" actId="14100"/>
          <ac:spMkLst>
            <pc:docMk/>
            <pc:sldMk cId="2483626624" sldId="265"/>
            <ac:spMk id="2" creationId="{089090DB-180C-5CA3-D24F-4AD09F164B31}"/>
          </ac:spMkLst>
        </pc:spChg>
        <pc:spChg chg="del">
          <ac:chgData name="TejaSree Goli" userId="ea3f8a8d68593e19" providerId="LiveId" clId="{9A096DC1-B44F-4816-BE38-41D561A4A05C}" dt="2023-08-26T23:04:21.568" v="2153" actId="22"/>
          <ac:spMkLst>
            <pc:docMk/>
            <pc:sldMk cId="2483626624" sldId="265"/>
            <ac:spMk id="3" creationId="{F2AB2C04-16A1-B7C2-BD9F-6A63FBA238CE}"/>
          </ac:spMkLst>
        </pc:spChg>
        <pc:spChg chg="add mod">
          <ac:chgData name="TejaSree Goli" userId="ea3f8a8d68593e19" providerId="LiveId" clId="{9A096DC1-B44F-4816-BE38-41D561A4A05C}" dt="2023-08-26T23:21:46.132" v="2368" actId="1076"/>
          <ac:spMkLst>
            <pc:docMk/>
            <pc:sldMk cId="2483626624" sldId="265"/>
            <ac:spMk id="6" creationId="{0DAA1C44-87CC-CEE1-6680-1DF671A2A39C}"/>
          </ac:spMkLst>
        </pc:spChg>
        <pc:picChg chg="add mod ord">
          <ac:chgData name="TejaSree Goli" userId="ea3f8a8d68593e19" providerId="LiveId" clId="{9A096DC1-B44F-4816-BE38-41D561A4A05C}" dt="2023-08-26T23:21:50.415" v="2369" actId="14100"/>
          <ac:picMkLst>
            <pc:docMk/>
            <pc:sldMk cId="2483626624" sldId="265"/>
            <ac:picMk id="5" creationId="{C8E32577-E737-8105-116F-B94DE8B10691}"/>
          </ac:picMkLst>
        </pc:picChg>
      </pc:sldChg>
      <pc:sldChg chg="addSp delSp modSp new mod">
        <pc:chgData name="TejaSree Goli" userId="ea3f8a8d68593e19" providerId="LiveId" clId="{9A096DC1-B44F-4816-BE38-41D561A4A05C}" dt="2023-08-26T23:21:29.510" v="2364" actId="1076"/>
        <pc:sldMkLst>
          <pc:docMk/>
          <pc:sldMk cId="1002813323" sldId="266"/>
        </pc:sldMkLst>
        <pc:spChg chg="mod">
          <ac:chgData name="TejaSree Goli" userId="ea3f8a8d68593e19" providerId="LiveId" clId="{9A096DC1-B44F-4816-BE38-41D561A4A05C}" dt="2023-08-26T23:07:24.772" v="2227" actId="1076"/>
          <ac:spMkLst>
            <pc:docMk/>
            <pc:sldMk cId="1002813323" sldId="266"/>
            <ac:spMk id="2" creationId="{00BF63F1-D913-3BBE-84CE-E4BC5EFC957C}"/>
          </ac:spMkLst>
        </pc:spChg>
        <pc:spChg chg="del">
          <ac:chgData name="TejaSree Goli" userId="ea3f8a8d68593e19" providerId="LiveId" clId="{9A096DC1-B44F-4816-BE38-41D561A4A05C}" dt="2023-08-26T23:06:51.517" v="2216" actId="22"/>
          <ac:spMkLst>
            <pc:docMk/>
            <pc:sldMk cId="1002813323" sldId="266"/>
            <ac:spMk id="3" creationId="{7A6B8479-89DD-E3D5-C537-49975EAA6521}"/>
          </ac:spMkLst>
        </pc:spChg>
        <pc:spChg chg="add del mod">
          <ac:chgData name="TejaSree Goli" userId="ea3f8a8d68593e19" providerId="LiveId" clId="{9A096DC1-B44F-4816-BE38-41D561A4A05C}" dt="2023-08-26T23:07:25.473" v="2229"/>
          <ac:spMkLst>
            <pc:docMk/>
            <pc:sldMk cId="1002813323" sldId="266"/>
            <ac:spMk id="6" creationId="{8557F309-9CB8-B397-0F74-7DED10080803}"/>
          </ac:spMkLst>
        </pc:spChg>
        <pc:spChg chg="add mod">
          <ac:chgData name="TejaSree Goli" userId="ea3f8a8d68593e19" providerId="LiveId" clId="{9A096DC1-B44F-4816-BE38-41D561A4A05C}" dt="2023-08-26T23:21:29.510" v="2364" actId="1076"/>
          <ac:spMkLst>
            <pc:docMk/>
            <pc:sldMk cId="1002813323" sldId="266"/>
            <ac:spMk id="7" creationId="{1A9EBBDE-CD02-8996-FE2F-2A71532CFF42}"/>
          </ac:spMkLst>
        </pc:spChg>
        <pc:picChg chg="add mod ord">
          <ac:chgData name="TejaSree Goli" userId="ea3f8a8d68593e19" providerId="LiveId" clId="{9A096DC1-B44F-4816-BE38-41D561A4A05C}" dt="2023-08-26T23:07:02.503" v="2220" actId="14100"/>
          <ac:picMkLst>
            <pc:docMk/>
            <pc:sldMk cId="1002813323" sldId="266"/>
            <ac:picMk id="5" creationId="{ACC7121F-74AD-5CB2-2504-84874734875E}"/>
          </ac:picMkLst>
        </pc:picChg>
      </pc:sldChg>
      <pc:sldChg chg="addSp delSp modSp new mod">
        <pc:chgData name="TejaSree Goli" userId="ea3f8a8d68593e19" providerId="LiveId" clId="{9A096DC1-B44F-4816-BE38-41D561A4A05C}" dt="2023-08-26T23:21:09.123" v="2360" actId="1076"/>
        <pc:sldMkLst>
          <pc:docMk/>
          <pc:sldMk cId="4169584469" sldId="267"/>
        </pc:sldMkLst>
        <pc:spChg chg="mod">
          <ac:chgData name="TejaSree Goli" userId="ea3f8a8d68593e19" providerId="LiveId" clId="{9A096DC1-B44F-4816-BE38-41D561A4A05C}" dt="2023-08-26T23:19:26.986" v="2342" actId="1076"/>
          <ac:spMkLst>
            <pc:docMk/>
            <pc:sldMk cId="4169584469" sldId="267"/>
            <ac:spMk id="2" creationId="{2D164347-C471-A0B8-6BB6-F1C68D957EFD}"/>
          </ac:spMkLst>
        </pc:spChg>
        <pc:spChg chg="del">
          <ac:chgData name="TejaSree Goli" userId="ea3f8a8d68593e19" providerId="LiveId" clId="{9A096DC1-B44F-4816-BE38-41D561A4A05C}" dt="2023-08-26T23:19:00.928" v="2334" actId="22"/>
          <ac:spMkLst>
            <pc:docMk/>
            <pc:sldMk cId="4169584469" sldId="267"/>
            <ac:spMk id="3" creationId="{BE93F1FD-7771-8F82-E505-0B4A5698C5AA}"/>
          </ac:spMkLst>
        </pc:spChg>
        <pc:spChg chg="add del mod">
          <ac:chgData name="TejaSree Goli" userId="ea3f8a8d68593e19" providerId="LiveId" clId="{9A096DC1-B44F-4816-BE38-41D561A4A05C}" dt="2023-08-26T23:20:05.576" v="2349"/>
          <ac:spMkLst>
            <pc:docMk/>
            <pc:sldMk cId="4169584469" sldId="267"/>
            <ac:spMk id="6" creationId="{8DABBC5C-2441-3030-E392-FCB9C9995ACA}"/>
          </ac:spMkLst>
        </pc:spChg>
        <pc:spChg chg="add mod">
          <ac:chgData name="TejaSree Goli" userId="ea3f8a8d68593e19" providerId="LiveId" clId="{9A096DC1-B44F-4816-BE38-41D561A4A05C}" dt="2023-08-26T23:21:09.123" v="2360" actId="1076"/>
          <ac:spMkLst>
            <pc:docMk/>
            <pc:sldMk cId="4169584469" sldId="267"/>
            <ac:spMk id="9" creationId="{25D3FE0B-4696-9AA8-9C79-2531C95C79C3}"/>
          </ac:spMkLst>
        </pc:spChg>
        <pc:picChg chg="add mod ord">
          <ac:chgData name="TejaSree Goli" userId="ea3f8a8d68593e19" providerId="LiveId" clId="{9A096DC1-B44F-4816-BE38-41D561A4A05C}" dt="2023-08-26T23:19:36.588" v="2344" actId="14100"/>
          <ac:picMkLst>
            <pc:docMk/>
            <pc:sldMk cId="4169584469" sldId="267"/>
            <ac:picMk id="5" creationId="{F3E9844F-9069-B234-37CD-1A5D37BFE414}"/>
          </ac:picMkLst>
        </pc:picChg>
        <pc:picChg chg="add del">
          <ac:chgData name="TejaSree Goli" userId="ea3f8a8d68593e19" providerId="LiveId" clId="{9A096DC1-B44F-4816-BE38-41D561A4A05C}" dt="2023-08-26T23:20:05.576" v="2347" actId="478"/>
          <ac:picMkLst>
            <pc:docMk/>
            <pc:sldMk cId="4169584469" sldId="267"/>
            <ac:picMk id="8" creationId="{ADD9F2BB-2305-47F2-111B-0213BD85096B}"/>
          </ac:picMkLst>
        </pc:picChg>
      </pc:sldChg>
      <pc:sldChg chg="addSp delSp modSp new mod">
        <pc:chgData name="TejaSree Goli" userId="ea3f8a8d68593e19" providerId="LiveId" clId="{9A096DC1-B44F-4816-BE38-41D561A4A05C}" dt="2023-08-26T23:25:35.160" v="2425" actId="14100"/>
        <pc:sldMkLst>
          <pc:docMk/>
          <pc:sldMk cId="3583089557" sldId="268"/>
        </pc:sldMkLst>
        <pc:spChg chg="mod">
          <ac:chgData name="TejaSree Goli" userId="ea3f8a8d68593e19" providerId="LiveId" clId="{9A096DC1-B44F-4816-BE38-41D561A4A05C}" dt="2023-08-26T23:23:16.962" v="2384" actId="1076"/>
          <ac:spMkLst>
            <pc:docMk/>
            <pc:sldMk cId="3583089557" sldId="268"/>
            <ac:spMk id="2" creationId="{EB538A48-EDC9-7810-A924-542289E5F247}"/>
          </ac:spMkLst>
        </pc:spChg>
        <pc:spChg chg="del">
          <ac:chgData name="TejaSree Goli" userId="ea3f8a8d68593e19" providerId="LiveId" clId="{9A096DC1-B44F-4816-BE38-41D561A4A05C}" dt="2023-08-26T23:24:04.907" v="2385" actId="22"/>
          <ac:spMkLst>
            <pc:docMk/>
            <pc:sldMk cId="3583089557" sldId="268"/>
            <ac:spMk id="3" creationId="{58A92797-92C3-8D97-452B-E83D1CB5FABE}"/>
          </ac:spMkLst>
        </pc:spChg>
        <pc:spChg chg="add mod">
          <ac:chgData name="TejaSree Goli" userId="ea3f8a8d68593e19" providerId="LiveId" clId="{9A096DC1-B44F-4816-BE38-41D561A4A05C}" dt="2023-08-26T23:25:24.504" v="2422" actId="1076"/>
          <ac:spMkLst>
            <pc:docMk/>
            <pc:sldMk cId="3583089557" sldId="268"/>
            <ac:spMk id="6" creationId="{3B079243-F05C-2756-5F92-5F1573345795}"/>
          </ac:spMkLst>
        </pc:spChg>
        <pc:picChg chg="add mod ord">
          <ac:chgData name="TejaSree Goli" userId="ea3f8a8d68593e19" providerId="LiveId" clId="{9A096DC1-B44F-4816-BE38-41D561A4A05C}" dt="2023-08-26T23:25:35.160" v="2425" actId="14100"/>
          <ac:picMkLst>
            <pc:docMk/>
            <pc:sldMk cId="3583089557" sldId="268"/>
            <ac:picMk id="5" creationId="{2DD7ECD5-E122-31E9-DF07-00CEDDADB81B}"/>
          </ac:picMkLst>
        </pc:picChg>
      </pc:sldChg>
      <pc:sldChg chg="modSp new mod">
        <pc:chgData name="TejaSree Goli" userId="ea3f8a8d68593e19" providerId="LiveId" clId="{9A096DC1-B44F-4816-BE38-41D561A4A05C}" dt="2023-08-26T23:31:05.444" v="2497" actId="14100"/>
        <pc:sldMkLst>
          <pc:docMk/>
          <pc:sldMk cId="2753785897" sldId="269"/>
        </pc:sldMkLst>
        <pc:spChg chg="mod">
          <ac:chgData name="TejaSree Goli" userId="ea3f8a8d68593e19" providerId="LiveId" clId="{9A096DC1-B44F-4816-BE38-41D561A4A05C}" dt="2023-08-26T23:26:09.098" v="2447" actId="1076"/>
          <ac:spMkLst>
            <pc:docMk/>
            <pc:sldMk cId="2753785897" sldId="269"/>
            <ac:spMk id="2" creationId="{D8E6657E-FB00-E5DB-2284-470345880FD9}"/>
          </ac:spMkLst>
        </pc:spChg>
        <pc:spChg chg="mod">
          <ac:chgData name="TejaSree Goli" userId="ea3f8a8d68593e19" providerId="LiveId" clId="{9A096DC1-B44F-4816-BE38-41D561A4A05C}" dt="2023-08-26T23:31:05.444" v="2497" actId="14100"/>
          <ac:spMkLst>
            <pc:docMk/>
            <pc:sldMk cId="2753785897" sldId="269"/>
            <ac:spMk id="3" creationId="{ED3618C6-932D-01EB-EF25-1B57DA12DE7F}"/>
          </ac:spMkLst>
        </pc:spChg>
      </pc:sldChg>
      <pc:sldChg chg="modSp add mod">
        <pc:chgData name="TejaSree Goli" userId="ea3f8a8d68593e19" providerId="LiveId" clId="{9A096DC1-B44F-4816-BE38-41D561A4A05C}" dt="2023-08-26T23:31:18.159" v="2499" actId="14100"/>
        <pc:sldMkLst>
          <pc:docMk/>
          <pc:sldMk cId="768707615" sldId="270"/>
        </pc:sldMkLst>
        <pc:spChg chg="mod">
          <ac:chgData name="TejaSree Goli" userId="ea3f8a8d68593e19" providerId="LiveId" clId="{9A096DC1-B44F-4816-BE38-41D561A4A05C}" dt="2023-08-26T23:31:18.159" v="2499" actId="14100"/>
          <ac:spMkLst>
            <pc:docMk/>
            <pc:sldMk cId="768707615" sldId="270"/>
            <ac:spMk id="3" creationId="{ED3618C6-932D-01EB-EF25-1B57DA12DE7F}"/>
          </ac:spMkLst>
        </pc:spChg>
      </pc:sldChg>
      <pc:sldChg chg="modSp add mod">
        <pc:chgData name="TejaSree Goli" userId="ea3f8a8d68593e19" providerId="LiveId" clId="{9A096DC1-B44F-4816-BE38-41D561A4A05C}" dt="2023-08-26T23:33:32.054" v="2528" actId="20577"/>
        <pc:sldMkLst>
          <pc:docMk/>
          <pc:sldMk cId="3914532441" sldId="271"/>
        </pc:sldMkLst>
        <pc:spChg chg="mod">
          <ac:chgData name="TejaSree Goli" userId="ea3f8a8d68593e19" providerId="LiveId" clId="{9A096DC1-B44F-4816-BE38-41D561A4A05C}" dt="2023-08-26T23:33:32.054" v="2528" actId="20577"/>
          <ac:spMkLst>
            <pc:docMk/>
            <pc:sldMk cId="3914532441" sldId="271"/>
            <ac:spMk id="3" creationId="{ED3618C6-932D-01EB-EF25-1B57DA12DE7F}"/>
          </ac:spMkLst>
        </pc:spChg>
      </pc:sldChg>
      <pc:sldChg chg="delSp modSp new mod">
        <pc:chgData name="TejaSree Goli" userId="ea3f8a8d68593e19" providerId="LiveId" clId="{9A096DC1-B44F-4816-BE38-41D561A4A05C}" dt="2023-08-26T23:36:16.556" v="2562" actId="20577"/>
        <pc:sldMkLst>
          <pc:docMk/>
          <pc:sldMk cId="2174166315" sldId="272"/>
        </pc:sldMkLst>
        <pc:spChg chg="del">
          <ac:chgData name="TejaSree Goli" userId="ea3f8a8d68593e19" providerId="LiveId" clId="{9A096DC1-B44F-4816-BE38-41D561A4A05C}" dt="2023-08-26T23:35:12.669" v="2530" actId="478"/>
          <ac:spMkLst>
            <pc:docMk/>
            <pc:sldMk cId="2174166315" sldId="272"/>
            <ac:spMk id="2" creationId="{3FC54D69-B0AF-58AF-11F9-D57CD58394C7}"/>
          </ac:spMkLst>
        </pc:spChg>
        <pc:spChg chg="mod">
          <ac:chgData name="TejaSree Goli" userId="ea3f8a8d68593e19" providerId="LiveId" clId="{9A096DC1-B44F-4816-BE38-41D561A4A05C}" dt="2023-08-26T23:36:16.556" v="2562" actId="20577"/>
          <ac:spMkLst>
            <pc:docMk/>
            <pc:sldMk cId="2174166315" sldId="272"/>
            <ac:spMk id="3" creationId="{3B8D6B14-BE9C-72E8-6434-78BE3CA1CA47}"/>
          </ac:spMkLst>
        </pc:spChg>
      </pc:sldChg>
      <pc:sldChg chg="new">
        <pc:chgData name="TejaSree Goli" userId="ea3f8a8d68593e19" providerId="LiveId" clId="{9A096DC1-B44F-4816-BE38-41D561A4A05C}" dt="2023-08-26T23:41:41.134" v="2605" actId="680"/>
        <pc:sldMkLst>
          <pc:docMk/>
          <pc:sldMk cId="2095090460" sldId="273"/>
        </pc:sldMkLst>
      </pc:sldChg>
      <pc:sldMasterChg chg="setBg modSldLayout">
        <pc:chgData name="TejaSree Goli" userId="ea3f8a8d68593e19" providerId="LiveId" clId="{9A096DC1-B44F-4816-BE38-41D561A4A05C}" dt="2023-08-26T22:39:04.042" v="1045"/>
        <pc:sldMasterMkLst>
          <pc:docMk/>
          <pc:sldMasterMk cId="1253749266" sldId="2147483672"/>
        </pc:sldMasterMkLst>
        <pc:sldLayoutChg chg="setBg">
          <pc:chgData name="TejaSree Goli" userId="ea3f8a8d68593e19" providerId="LiveId" clId="{9A096DC1-B44F-4816-BE38-41D561A4A05C}" dt="2023-08-26T22:39:04.042" v="1045"/>
          <pc:sldLayoutMkLst>
            <pc:docMk/>
            <pc:sldMasterMk cId="1253749266" sldId="2147483672"/>
            <pc:sldLayoutMk cId="3969391825" sldId="2147483673"/>
          </pc:sldLayoutMkLst>
        </pc:sldLayoutChg>
        <pc:sldLayoutChg chg="setBg">
          <pc:chgData name="TejaSree Goli" userId="ea3f8a8d68593e19" providerId="LiveId" clId="{9A096DC1-B44F-4816-BE38-41D561A4A05C}" dt="2023-08-26T22:39:04.042" v="1045"/>
          <pc:sldLayoutMkLst>
            <pc:docMk/>
            <pc:sldMasterMk cId="1253749266" sldId="2147483672"/>
            <pc:sldLayoutMk cId="1515060122" sldId="2147483674"/>
          </pc:sldLayoutMkLst>
        </pc:sldLayoutChg>
        <pc:sldLayoutChg chg="setBg">
          <pc:chgData name="TejaSree Goli" userId="ea3f8a8d68593e19" providerId="LiveId" clId="{9A096DC1-B44F-4816-BE38-41D561A4A05C}" dt="2023-08-26T22:39:04.042" v="1045"/>
          <pc:sldLayoutMkLst>
            <pc:docMk/>
            <pc:sldMasterMk cId="1253749266" sldId="2147483672"/>
            <pc:sldLayoutMk cId="3584547603" sldId="2147483675"/>
          </pc:sldLayoutMkLst>
        </pc:sldLayoutChg>
        <pc:sldLayoutChg chg="setBg">
          <pc:chgData name="TejaSree Goli" userId="ea3f8a8d68593e19" providerId="LiveId" clId="{9A096DC1-B44F-4816-BE38-41D561A4A05C}" dt="2023-08-26T22:39:04.042" v="1045"/>
          <pc:sldLayoutMkLst>
            <pc:docMk/>
            <pc:sldMasterMk cId="1253749266" sldId="2147483672"/>
            <pc:sldLayoutMk cId="1740711834" sldId="2147483676"/>
          </pc:sldLayoutMkLst>
        </pc:sldLayoutChg>
        <pc:sldLayoutChg chg="setBg">
          <pc:chgData name="TejaSree Goli" userId="ea3f8a8d68593e19" providerId="LiveId" clId="{9A096DC1-B44F-4816-BE38-41D561A4A05C}" dt="2023-08-26T22:39:04.042" v="1045"/>
          <pc:sldLayoutMkLst>
            <pc:docMk/>
            <pc:sldMasterMk cId="1253749266" sldId="2147483672"/>
            <pc:sldLayoutMk cId="3771255081" sldId="2147483677"/>
          </pc:sldLayoutMkLst>
        </pc:sldLayoutChg>
        <pc:sldLayoutChg chg="setBg">
          <pc:chgData name="TejaSree Goli" userId="ea3f8a8d68593e19" providerId="LiveId" clId="{9A096DC1-B44F-4816-BE38-41D561A4A05C}" dt="2023-08-26T22:39:04.042" v="1045"/>
          <pc:sldLayoutMkLst>
            <pc:docMk/>
            <pc:sldMasterMk cId="1253749266" sldId="2147483672"/>
            <pc:sldLayoutMk cId="1460919894" sldId="2147483678"/>
          </pc:sldLayoutMkLst>
        </pc:sldLayoutChg>
        <pc:sldLayoutChg chg="setBg">
          <pc:chgData name="TejaSree Goli" userId="ea3f8a8d68593e19" providerId="LiveId" clId="{9A096DC1-B44F-4816-BE38-41D561A4A05C}" dt="2023-08-26T22:39:04.042" v="1045"/>
          <pc:sldLayoutMkLst>
            <pc:docMk/>
            <pc:sldMasterMk cId="1253749266" sldId="2147483672"/>
            <pc:sldLayoutMk cId="940351955" sldId="2147483679"/>
          </pc:sldLayoutMkLst>
        </pc:sldLayoutChg>
        <pc:sldLayoutChg chg="setBg">
          <pc:chgData name="TejaSree Goli" userId="ea3f8a8d68593e19" providerId="LiveId" clId="{9A096DC1-B44F-4816-BE38-41D561A4A05C}" dt="2023-08-26T22:39:04.042" v="1045"/>
          <pc:sldLayoutMkLst>
            <pc:docMk/>
            <pc:sldMasterMk cId="1253749266" sldId="2147483672"/>
            <pc:sldLayoutMk cId="2108852668" sldId="2147483680"/>
          </pc:sldLayoutMkLst>
        </pc:sldLayoutChg>
        <pc:sldLayoutChg chg="setBg">
          <pc:chgData name="TejaSree Goli" userId="ea3f8a8d68593e19" providerId="LiveId" clId="{9A096DC1-B44F-4816-BE38-41D561A4A05C}" dt="2023-08-26T22:39:04.042" v="1045"/>
          <pc:sldLayoutMkLst>
            <pc:docMk/>
            <pc:sldMasterMk cId="1253749266" sldId="2147483672"/>
            <pc:sldLayoutMk cId="2895922183" sldId="2147483681"/>
          </pc:sldLayoutMkLst>
        </pc:sldLayoutChg>
        <pc:sldLayoutChg chg="setBg">
          <pc:chgData name="TejaSree Goli" userId="ea3f8a8d68593e19" providerId="LiveId" clId="{9A096DC1-B44F-4816-BE38-41D561A4A05C}" dt="2023-08-26T22:39:04.042" v="1045"/>
          <pc:sldLayoutMkLst>
            <pc:docMk/>
            <pc:sldMasterMk cId="1253749266" sldId="2147483672"/>
            <pc:sldLayoutMk cId="2705462111" sldId="2147483682"/>
          </pc:sldLayoutMkLst>
        </pc:sldLayoutChg>
        <pc:sldLayoutChg chg="setBg">
          <pc:chgData name="TejaSree Goli" userId="ea3f8a8d68593e19" providerId="LiveId" clId="{9A096DC1-B44F-4816-BE38-41D561A4A05C}" dt="2023-08-26T22:39:04.042" v="1045"/>
          <pc:sldLayoutMkLst>
            <pc:docMk/>
            <pc:sldMasterMk cId="1253749266" sldId="2147483672"/>
            <pc:sldLayoutMk cId="194997468" sldId="2147483683"/>
          </pc:sldLayoutMkLst>
        </pc:sldLayoutChg>
        <pc:sldLayoutChg chg="setBg">
          <pc:chgData name="TejaSree Goli" userId="ea3f8a8d68593e19" providerId="LiveId" clId="{9A096DC1-B44F-4816-BE38-41D561A4A05C}" dt="2023-08-26T22:39:04.042" v="1045"/>
          <pc:sldLayoutMkLst>
            <pc:docMk/>
            <pc:sldMasterMk cId="1253749266" sldId="2147483672"/>
            <pc:sldLayoutMk cId="905978822" sldId="2147483684"/>
          </pc:sldLayoutMkLst>
        </pc:sldLayoutChg>
        <pc:sldLayoutChg chg="setBg">
          <pc:chgData name="TejaSree Goli" userId="ea3f8a8d68593e19" providerId="LiveId" clId="{9A096DC1-B44F-4816-BE38-41D561A4A05C}" dt="2023-08-26T22:39:04.042" v="1045"/>
          <pc:sldLayoutMkLst>
            <pc:docMk/>
            <pc:sldMasterMk cId="1253749266" sldId="2147483672"/>
            <pc:sldLayoutMk cId="2956530114" sldId="2147483685"/>
          </pc:sldLayoutMkLst>
        </pc:sldLayoutChg>
        <pc:sldLayoutChg chg="setBg">
          <pc:chgData name="TejaSree Goli" userId="ea3f8a8d68593e19" providerId="LiveId" clId="{9A096DC1-B44F-4816-BE38-41D561A4A05C}" dt="2023-08-26T22:39:04.042" v="1045"/>
          <pc:sldLayoutMkLst>
            <pc:docMk/>
            <pc:sldMasterMk cId="1253749266" sldId="2147483672"/>
            <pc:sldLayoutMk cId="2354852881" sldId="2147483686"/>
          </pc:sldLayoutMkLst>
        </pc:sldLayoutChg>
        <pc:sldLayoutChg chg="setBg">
          <pc:chgData name="TejaSree Goli" userId="ea3f8a8d68593e19" providerId="LiveId" clId="{9A096DC1-B44F-4816-BE38-41D561A4A05C}" dt="2023-08-26T22:39:04.042" v="1045"/>
          <pc:sldLayoutMkLst>
            <pc:docMk/>
            <pc:sldMasterMk cId="1253749266" sldId="2147483672"/>
            <pc:sldLayoutMk cId="691508487" sldId="2147483687"/>
          </pc:sldLayoutMkLst>
        </pc:sldLayoutChg>
        <pc:sldLayoutChg chg="setBg">
          <pc:chgData name="TejaSree Goli" userId="ea3f8a8d68593e19" providerId="LiveId" clId="{9A096DC1-B44F-4816-BE38-41D561A4A05C}" dt="2023-08-26T22:39:04.042" v="1045"/>
          <pc:sldLayoutMkLst>
            <pc:docMk/>
            <pc:sldMasterMk cId="1253749266" sldId="2147483672"/>
            <pc:sldLayoutMk cId="3982251173" sldId="2147483688"/>
          </pc:sldLayoutMkLst>
        </pc:sldLayoutChg>
        <pc:sldLayoutChg chg="setBg">
          <pc:chgData name="TejaSree Goli" userId="ea3f8a8d68593e19" providerId="LiveId" clId="{9A096DC1-B44F-4816-BE38-41D561A4A05C}" dt="2023-08-26T22:39:04.042" v="1045"/>
          <pc:sldLayoutMkLst>
            <pc:docMk/>
            <pc:sldMasterMk cId="1253749266" sldId="2147483672"/>
            <pc:sldLayoutMk cId="1651715009" sldId="214748368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C64E0-9453-499E-851D-A69E94B8C9E3}"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FB289167-3453-4661-A7E7-50931F43C571}">
      <dgm:prSet phldrT="[Text]" custT="1"/>
      <dgm:spPr>
        <a:solidFill>
          <a:schemeClr val="accent3"/>
        </a:solidFill>
      </dgm:spPr>
      <dgm:t>
        <a:bodyPr/>
        <a:lstStyle/>
        <a:p>
          <a:r>
            <a:rPr lang="en-US" sz="1800" b="1" dirty="0">
              <a:latin typeface="Times New Roman" panose="02020603050405020304" pitchFamily="18" charset="0"/>
              <a:cs typeface="Times New Roman" panose="02020603050405020304" pitchFamily="18" charset="0"/>
            </a:rPr>
            <a:t>Data Collection and EDA</a:t>
          </a:r>
        </a:p>
      </dgm:t>
    </dgm:pt>
    <dgm:pt modelId="{C733C244-F4C8-4394-A2F4-05E120689F0A}" type="parTrans" cxnId="{5604FE94-75AC-43E5-859F-CEB0C182CF24}">
      <dgm:prSet/>
      <dgm:spPr/>
      <dgm:t>
        <a:bodyPr/>
        <a:lstStyle/>
        <a:p>
          <a:endParaRPr lang="en-US"/>
        </a:p>
      </dgm:t>
    </dgm:pt>
    <dgm:pt modelId="{B0594EF1-BAEA-4829-962B-9CBDD47766D3}" type="sibTrans" cxnId="{5604FE94-75AC-43E5-859F-CEB0C182CF24}">
      <dgm:prSet custT="1"/>
      <dgm:spPr>
        <a:solidFill>
          <a:srgbClr val="0070C0"/>
        </a:solidFill>
      </dgm:spPr>
      <dgm:t>
        <a:bodyPr/>
        <a:lstStyle/>
        <a:p>
          <a:r>
            <a:rPr lang="en-US" sz="1800" b="1" dirty="0">
              <a:latin typeface="Times New Roman" panose="02020603050405020304" pitchFamily="18" charset="0"/>
              <a:cs typeface="Times New Roman" panose="02020603050405020304" pitchFamily="18" charset="0"/>
            </a:rPr>
            <a:t>Problem Statement</a:t>
          </a:r>
        </a:p>
      </dgm:t>
    </dgm:pt>
    <dgm:pt modelId="{71DD7812-9ED8-43F4-923B-9E6EE2F065DD}">
      <dgm:prSet phldrT="[Text]"/>
      <dgm:spPr>
        <a:solidFill>
          <a:srgbClr val="00B050"/>
        </a:solidFill>
      </dgm:spPr>
      <dgm:t>
        <a:bodyPr/>
        <a:lstStyle/>
        <a:p>
          <a:r>
            <a:rPr lang="en-US" b="1" dirty="0">
              <a:latin typeface="Times New Roman" panose="02020603050405020304" pitchFamily="18" charset="0"/>
              <a:cs typeface="Times New Roman" panose="02020603050405020304" pitchFamily="18" charset="0"/>
            </a:rPr>
            <a:t>Data Preparation (ETL)</a:t>
          </a:r>
        </a:p>
      </dgm:t>
    </dgm:pt>
    <dgm:pt modelId="{9975F8BB-F56A-450C-B770-7BCD7C98414A}" type="parTrans" cxnId="{BD9D3752-7C55-43B0-A738-66350EA159CE}">
      <dgm:prSet/>
      <dgm:spPr/>
      <dgm:t>
        <a:bodyPr/>
        <a:lstStyle/>
        <a:p>
          <a:endParaRPr lang="en-US"/>
        </a:p>
      </dgm:t>
    </dgm:pt>
    <dgm:pt modelId="{4C64EF9D-C66B-4D17-9AD3-20D9FAD0194A}" type="sibTrans" cxnId="{BD9D3752-7C55-43B0-A738-66350EA159CE}">
      <dgm:prSet custT="1"/>
      <dgm:spPr>
        <a:solidFill>
          <a:srgbClr val="7030A0"/>
        </a:solidFill>
      </dgm:spPr>
      <dgm:t>
        <a:bodyPr/>
        <a:lstStyle/>
        <a:p>
          <a:r>
            <a:rPr lang="en-US" sz="1800" b="1" dirty="0">
              <a:latin typeface="Times New Roman" panose="02020603050405020304" pitchFamily="18" charset="0"/>
              <a:cs typeface="Times New Roman" panose="02020603050405020304" pitchFamily="18" charset="0"/>
            </a:rPr>
            <a:t>Data Modeling and Analysis</a:t>
          </a:r>
        </a:p>
      </dgm:t>
    </dgm:pt>
    <dgm:pt modelId="{3A4AA1A0-C54F-4032-A1EA-0791EAC749AC}">
      <dgm:prSet phldrT="[Text]" custT="1"/>
      <dgm:spPr>
        <a:solidFill>
          <a:srgbClr val="FF0000"/>
        </a:solidFill>
      </dgm:spPr>
      <dgm:t>
        <a:bodyPr/>
        <a:lstStyle/>
        <a:p>
          <a:r>
            <a:rPr lang="en-US" sz="1800" b="1" dirty="0">
              <a:latin typeface="Times New Roman" panose="02020603050405020304" pitchFamily="18" charset="0"/>
              <a:ea typeface="Cascadia Code SemiBold" panose="020B0609020000020004" pitchFamily="49" charset="0"/>
              <a:cs typeface="Times New Roman" panose="02020603050405020304" pitchFamily="18" charset="0"/>
            </a:rPr>
            <a:t>Presenting the Findings</a:t>
          </a:r>
        </a:p>
      </dgm:t>
    </dgm:pt>
    <dgm:pt modelId="{44EDA3F1-1AF6-466E-ACF4-63129D6F66C5}" type="parTrans" cxnId="{05BF57A8-521C-470F-A6C9-1F89509B54B1}">
      <dgm:prSet/>
      <dgm:spPr/>
      <dgm:t>
        <a:bodyPr/>
        <a:lstStyle/>
        <a:p>
          <a:endParaRPr lang="en-US"/>
        </a:p>
      </dgm:t>
    </dgm:pt>
    <dgm:pt modelId="{FC5EDEAF-8D72-4A7B-9842-49B057D0111E}" type="sibTrans" cxnId="{05BF57A8-521C-470F-A6C9-1F89509B54B1}">
      <dgm:prSet custT="1"/>
      <dgm:spPr>
        <a:solidFill>
          <a:srgbClr val="FFC000"/>
        </a:solidFill>
      </dgm:spPr>
      <dgm:t>
        <a:bodyPr/>
        <a:lstStyle/>
        <a:p>
          <a:r>
            <a:rPr lang="en-US" sz="1800" b="1" dirty="0">
              <a:latin typeface="Times New Roman" panose="02020603050405020304" pitchFamily="18" charset="0"/>
              <a:cs typeface="Times New Roman" panose="02020603050405020304" pitchFamily="18" charset="0"/>
            </a:rPr>
            <a:t>Data Validation</a:t>
          </a:r>
        </a:p>
      </dgm:t>
    </dgm:pt>
    <dgm:pt modelId="{AD303599-CD82-40F8-9F92-95CFB3A1CB76}" type="pres">
      <dgm:prSet presAssocID="{413C64E0-9453-499E-851D-A69E94B8C9E3}" presName="Name0" presStyleCnt="0">
        <dgm:presLayoutVars>
          <dgm:chMax/>
          <dgm:chPref/>
          <dgm:dir/>
          <dgm:animLvl val="lvl"/>
        </dgm:presLayoutVars>
      </dgm:prSet>
      <dgm:spPr/>
    </dgm:pt>
    <dgm:pt modelId="{DC6CF255-6045-48D5-A5BA-C38D706E20C0}" type="pres">
      <dgm:prSet presAssocID="{FB289167-3453-4661-A7E7-50931F43C571}" presName="composite" presStyleCnt="0"/>
      <dgm:spPr/>
    </dgm:pt>
    <dgm:pt modelId="{A3B4C218-4B0B-45E5-8832-5B721D7BB167}" type="pres">
      <dgm:prSet presAssocID="{FB289167-3453-4661-A7E7-50931F43C571}" presName="Parent1" presStyleLbl="node1" presStyleIdx="0" presStyleCnt="6" custLinFactNeighborX="598" custLinFactNeighborY="1040">
        <dgm:presLayoutVars>
          <dgm:chMax val="1"/>
          <dgm:chPref val="1"/>
          <dgm:bulletEnabled val="1"/>
        </dgm:presLayoutVars>
      </dgm:prSet>
      <dgm:spPr/>
    </dgm:pt>
    <dgm:pt modelId="{16FF3D23-2C71-4E70-B615-5E2E178DB794}" type="pres">
      <dgm:prSet presAssocID="{FB289167-3453-4661-A7E7-50931F43C571}" presName="Childtext1" presStyleLbl="revTx" presStyleIdx="0" presStyleCnt="3">
        <dgm:presLayoutVars>
          <dgm:chMax val="0"/>
          <dgm:chPref val="0"/>
          <dgm:bulletEnabled val="1"/>
        </dgm:presLayoutVars>
      </dgm:prSet>
      <dgm:spPr/>
    </dgm:pt>
    <dgm:pt modelId="{51BCCC90-E5A1-49AF-81EB-E2F949669CA6}" type="pres">
      <dgm:prSet presAssocID="{FB289167-3453-4661-A7E7-50931F43C571}" presName="BalanceSpacing" presStyleCnt="0"/>
      <dgm:spPr/>
    </dgm:pt>
    <dgm:pt modelId="{46BEBA82-193C-48F6-8C32-097CF1F34E5D}" type="pres">
      <dgm:prSet presAssocID="{FB289167-3453-4661-A7E7-50931F43C571}" presName="BalanceSpacing1" presStyleCnt="0"/>
      <dgm:spPr/>
    </dgm:pt>
    <dgm:pt modelId="{7271A6C9-962B-4977-B3A7-3368BE1A45B9}" type="pres">
      <dgm:prSet presAssocID="{B0594EF1-BAEA-4829-962B-9CBDD47766D3}" presName="Accent1Text" presStyleLbl="node1" presStyleIdx="1" presStyleCnt="6" custLinFactNeighborY="0"/>
      <dgm:spPr/>
    </dgm:pt>
    <dgm:pt modelId="{7958BC43-9089-4FC1-AC8E-0A158BB973AD}" type="pres">
      <dgm:prSet presAssocID="{B0594EF1-BAEA-4829-962B-9CBDD47766D3}" presName="spaceBetweenRectangles" presStyleCnt="0"/>
      <dgm:spPr/>
    </dgm:pt>
    <dgm:pt modelId="{53BADCAD-D120-47BB-B583-ED29F8DA43B1}" type="pres">
      <dgm:prSet presAssocID="{71DD7812-9ED8-43F4-923B-9E6EE2F065DD}" presName="composite" presStyleCnt="0"/>
      <dgm:spPr/>
    </dgm:pt>
    <dgm:pt modelId="{AE86E067-7A64-41A1-AB29-CDB51DC449FA}" type="pres">
      <dgm:prSet presAssocID="{71DD7812-9ED8-43F4-923B-9E6EE2F065DD}" presName="Parent1" presStyleLbl="node1" presStyleIdx="2" presStyleCnt="6" custLinFactNeighborY="0">
        <dgm:presLayoutVars>
          <dgm:chMax val="1"/>
          <dgm:chPref val="1"/>
          <dgm:bulletEnabled val="1"/>
        </dgm:presLayoutVars>
      </dgm:prSet>
      <dgm:spPr/>
    </dgm:pt>
    <dgm:pt modelId="{AA4B0A95-218B-40F8-AA8B-A291D673A3F4}" type="pres">
      <dgm:prSet presAssocID="{71DD7812-9ED8-43F4-923B-9E6EE2F065DD}" presName="Childtext1" presStyleLbl="revTx" presStyleIdx="1" presStyleCnt="3" custLinFactNeighborX="2783">
        <dgm:presLayoutVars>
          <dgm:chMax val="0"/>
          <dgm:chPref val="0"/>
          <dgm:bulletEnabled val="1"/>
        </dgm:presLayoutVars>
      </dgm:prSet>
      <dgm:spPr/>
    </dgm:pt>
    <dgm:pt modelId="{91878200-CC06-487B-A0E1-6F89B908155E}" type="pres">
      <dgm:prSet presAssocID="{71DD7812-9ED8-43F4-923B-9E6EE2F065DD}" presName="BalanceSpacing" presStyleCnt="0"/>
      <dgm:spPr/>
    </dgm:pt>
    <dgm:pt modelId="{E6EFB6B0-B4D2-400D-810F-A16E493CCDE5}" type="pres">
      <dgm:prSet presAssocID="{71DD7812-9ED8-43F4-923B-9E6EE2F065DD}" presName="BalanceSpacing1" presStyleCnt="0"/>
      <dgm:spPr/>
    </dgm:pt>
    <dgm:pt modelId="{463A92AE-3C78-4870-B23C-5C810D0DC8DB}" type="pres">
      <dgm:prSet presAssocID="{4C64EF9D-C66B-4D17-9AD3-20D9FAD0194A}" presName="Accent1Text" presStyleLbl="node1" presStyleIdx="3" presStyleCnt="6" custLinFactNeighborX="-3882" custLinFactNeighborY="-1351"/>
      <dgm:spPr/>
    </dgm:pt>
    <dgm:pt modelId="{6D9CFC94-57FE-4958-B9D3-E1E0E3BE30EF}" type="pres">
      <dgm:prSet presAssocID="{4C64EF9D-C66B-4D17-9AD3-20D9FAD0194A}" presName="spaceBetweenRectangles" presStyleCnt="0"/>
      <dgm:spPr/>
    </dgm:pt>
    <dgm:pt modelId="{96F5983B-9363-4E1E-B21D-F472D8ECAD95}" type="pres">
      <dgm:prSet presAssocID="{3A4AA1A0-C54F-4032-A1EA-0791EAC749AC}" presName="composite" presStyleCnt="0"/>
      <dgm:spPr/>
    </dgm:pt>
    <dgm:pt modelId="{0D1D8377-E934-4C90-A731-098A08778AF5}" type="pres">
      <dgm:prSet presAssocID="{3A4AA1A0-C54F-4032-A1EA-0791EAC749AC}" presName="Parent1" presStyleLbl="node1" presStyleIdx="4" presStyleCnt="6" custScaleX="104807" custLinFactNeighborY="0">
        <dgm:presLayoutVars>
          <dgm:chMax val="1"/>
          <dgm:chPref val="1"/>
          <dgm:bulletEnabled val="1"/>
        </dgm:presLayoutVars>
      </dgm:prSet>
      <dgm:spPr/>
    </dgm:pt>
    <dgm:pt modelId="{6FE0277D-29D3-472A-A3C9-01487028A273}" type="pres">
      <dgm:prSet presAssocID="{3A4AA1A0-C54F-4032-A1EA-0791EAC749AC}" presName="Childtext1" presStyleLbl="revTx" presStyleIdx="2" presStyleCnt="3">
        <dgm:presLayoutVars>
          <dgm:chMax val="0"/>
          <dgm:chPref val="0"/>
          <dgm:bulletEnabled val="1"/>
        </dgm:presLayoutVars>
      </dgm:prSet>
      <dgm:spPr/>
    </dgm:pt>
    <dgm:pt modelId="{43F9C569-424C-4E6A-9331-0C48F32D43B4}" type="pres">
      <dgm:prSet presAssocID="{3A4AA1A0-C54F-4032-A1EA-0791EAC749AC}" presName="BalanceSpacing" presStyleCnt="0"/>
      <dgm:spPr/>
    </dgm:pt>
    <dgm:pt modelId="{9C1E2B28-8CE0-468B-B337-C33AAB4046D7}" type="pres">
      <dgm:prSet presAssocID="{3A4AA1A0-C54F-4032-A1EA-0791EAC749AC}" presName="BalanceSpacing1" presStyleCnt="0"/>
      <dgm:spPr/>
    </dgm:pt>
    <dgm:pt modelId="{EAEBD413-3740-41BA-8E56-DDC3B8CE6F70}" type="pres">
      <dgm:prSet presAssocID="{FC5EDEAF-8D72-4A7B-9842-49B057D0111E}" presName="Accent1Text" presStyleLbl="node1" presStyleIdx="5" presStyleCnt="6" custLinFactNeighborY="0"/>
      <dgm:spPr/>
    </dgm:pt>
  </dgm:ptLst>
  <dgm:cxnLst>
    <dgm:cxn modelId="{5D4D2B31-87EE-4C75-9C5F-662A7B65AD9D}" type="presOf" srcId="{4C64EF9D-C66B-4D17-9AD3-20D9FAD0194A}" destId="{463A92AE-3C78-4870-B23C-5C810D0DC8DB}" srcOrd="0" destOrd="0" presId="urn:microsoft.com/office/officeart/2008/layout/AlternatingHexagons"/>
    <dgm:cxn modelId="{06788749-2CF8-4714-8BE0-0D122CE8670C}" type="presOf" srcId="{FC5EDEAF-8D72-4A7B-9842-49B057D0111E}" destId="{EAEBD413-3740-41BA-8E56-DDC3B8CE6F70}" srcOrd="0" destOrd="0" presId="urn:microsoft.com/office/officeart/2008/layout/AlternatingHexagons"/>
    <dgm:cxn modelId="{BD9D3752-7C55-43B0-A738-66350EA159CE}" srcId="{413C64E0-9453-499E-851D-A69E94B8C9E3}" destId="{71DD7812-9ED8-43F4-923B-9E6EE2F065DD}" srcOrd="1" destOrd="0" parTransId="{9975F8BB-F56A-450C-B770-7BCD7C98414A}" sibTransId="{4C64EF9D-C66B-4D17-9AD3-20D9FAD0194A}"/>
    <dgm:cxn modelId="{1B48D389-4498-4C1A-8831-C52639A18006}" type="presOf" srcId="{B0594EF1-BAEA-4829-962B-9CBDD47766D3}" destId="{7271A6C9-962B-4977-B3A7-3368BE1A45B9}" srcOrd="0" destOrd="0" presId="urn:microsoft.com/office/officeart/2008/layout/AlternatingHexagons"/>
    <dgm:cxn modelId="{5604FE94-75AC-43E5-859F-CEB0C182CF24}" srcId="{413C64E0-9453-499E-851D-A69E94B8C9E3}" destId="{FB289167-3453-4661-A7E7-50931F43C571}" srcOrd="0" destOrd="0" parTransId="{C733C244-F4C8-4394-A2F4-05E120689F0A}" sibTransId="{B0594EF1-BAEA-4829-962B-9CBDD47766D3}"/>
    <dgm:cxn modelId="{23351AA4-B54C-4D3D-BADA-AE890B282383}" type="presOf" srcId="{413C64E0-9453-499E-851D-A69E94B8C9E3}" destId="{AD303599-CD82-40F8-9F92-95CFB3A1CB76}" srcOrd="0" destOrd="0" presId="urn:microsoft.com/office/officeart/2008/layout/AlternatingHexagons"/>
    <dgm:cxn modelId="{05BF57A8-521C-470F-A6C9-1F89509B54B1}" srcId="{413C64E0-9453-499E-851D-A69E94B8C9E3}" destId="{3A4AA1A0-C54F-4032-A1EA-0791EAC749AC}" srcOrd="2" destOrd="0" parTransId="{44EDA3F1-1AF6-466E-ACF4-63129D6F66C5}" sibTransId="{FC5EDEAF-8D72-4A7B-9842-49B057D0111E}"/>
    <dgm:cxn modelId="{D23CB0E9-0702-49FF-8320-3F8DCB93D4B2}" type="presOf" srcId="{3A4AA1A0-C54F-4032-A1EA-0791EAC749AC}" destId="{0D1D8377-E934-4C90-A731-098A08778AF5}" srcOrd="0" destOrd="0" presId="urn:microsoft.com/office/officeart/2008/layout/AlternatingHexagons"/>
    <dgm:cxn modelId="{F779ECF7-B417-49BE-8C27-D56DDC69ECE9}" type="presOf" srcId="{FB289167-3453-4661-A7E7-50931F43C571}" destId="{A3B4C218-4B0B-45E5-8832-5B721D7BB167}" srcOrd="0" destOrd="0" presId="urn:microsoft.com/office/officeart/2008/layout/AlternatingHexagons"/>
    <dgm:cxn modelId="{5094B3FA-6C61-4811-AF29-5605EC17BE71}" type="presOf" srcId="{71DD7812-9ED8-43F4-923B-9E6EE2F065DD}" destId="{AE86E067-7A64-41A1-AB29-CDB51DC449FA}" srcOrd="0" destOrd="0" presId="urn:microsoft.com/office/officeart/2008/layout/AlternatingHexagons"/>
    <dgm:cxn modelId="{C58237E1-DE59-4DBA-8BA4-55749F3E7E23}" type="presParOf" srcId="{AD303599-CD82-40F8-9F92-95CFB3A1CB76}" destId="{DC6CF255-6045-48D5-A5BA-C38D706E20C0}" srcOrd="0" destOrd="0" presId="urn:microsoft.com/office/officeart/2008/layout/AlternatingHexagons"/>
    <dgm:cxn modelId="{C22A8762-5595-4CBA-9535-8BE3BD638433}" type="presParOf" srcId="{DC6CF255-6045-48D5-A5BA-C38D706E20C0}" destId="{A3B4C218-4B0B-45E5-8832-5B721D7BB167}" srcOrd="0" destOrd="0" presId="urn:microsoft.com/office/officeart/2008/layout/AlternatingHexagons"/>
    <dgm:cxn modelId="{826FE414-BC6B-41AD-9FC8-C885485B0BF9}" type="presParOf" srcId="{DC6CF255-6045-48D5-A5BA-C38D706E20C0}" destId="{16FF3D23-2C71-4E70-B615-5E2E178DB794}" srcOrd="1" destOrd="0" presId="urn:microsoft.com/office/officeart/2008/layout/AlternatingHexagons"/>
    <dgm:cxn modelId="{29AAB98A-432C-4620-AED9-E922F8ADC9F1}" type="presParOf" srcId="{DC6CF255-6045-48D5-A5BA-C38D706E20C0}" destId="{51BCCC90-E5A1-49AF-81EB-E2F949669CA6}" srcOrd="2" destOrd="0" presId="urn:microsoft.com/office/officeart/2008/layout/AlternatingHexagons"/>
    <dgm:cxn modelId="{88CB3A12-90EF-4FCE-911D-F7375E69C8DD}" type="presParOf" srcId="{DC6CF255-6045-48D5-A5BA-C38D706E20C0}" destId="{46BEBA82-193C-48F6-8C32-097CF1F34E5D}" srcOrd="3" destOrd="0" presId="urn:microsoft.com/office/officeart/2008/layout/AlternatingHexagons"/>
    <dgm:cxn modelId="{DB397048-3DD0-4E8E-B5DF-669D5C767BF3}" type="presParOf" srcId="{DC6CF255-6045-48D5-A5BA-C38D706E20C0}" destId="{7271A6C9-962B-4977-B3A7-3368BE1A45B9}" srcOrd="4" destOrd="0" presId="urn:microsoft.com/office/officeart/2008/layout/AlternatingHexagons"/>
    <dgm:cxn modelId="{8CE354AA-16BD-42DB-91FF-7771D5497E76}" type="presParOf" srcId="{AD303599-CD82-40F8-9F92-95CFB3A1CB76}" destId="{7958BC43-9089-4FC1-AC8E-0A158BB973AD}" srcOrd="1" destOrd="0" presId="urn:microsoft.com/office/officeart/2008/layout/AlternatingHexagons"/>
    <dgm:cxn modelId="{C898924E-157B-42FD-9B5E-AE4EEE4363DA}" type="presParOf" srcId="{AD303599-CD82-40F8-9F92-95CFB3A1CB76}" destId="{53BADCAD-D120-47BB-B583-ED29F8DA43B1}" srcOrd="2" destOrd="0" presId="urn:microsoft.com/office/officeart/2008/layout/AlternatingHexagons"/>
    <dgm:cxn modelId="{A2D8E717-4CFF-4C1C-888F-726C0B86D52C}" type="presParOf" srcId="{53BADCAD-D120-47BB-B583-ED29F8DA43B1}" destId="{AE86E067-7A64-41A1-AB29-CDB51DC449FA}" srcOrd="0" destOrd="0" presId="urn:microsoft.com/office/officeart/2008/layout/AlternatingHexagons"/>
    <dgm:cxn modelId="{59F7F321-83D0-4DDD-B800-5C61C37C0782}" type="presParOf" srcId="{53BADCAD-D120-47BB-B583-ED29F8DA43B1}" destId="{AA4B0A95-218B-40F8-AA8B-A291D673A3F4}" srcOrd="1" destOrd="0" presId="urn:microsoft.com/office/officeart/2008/layout/AlternatingHexagons"/>
    <dgm:cxn modelId="{8B42726F-947B-4088-9A02-D48A6579D984}" type="presParOf" srcId="{53BADCAD-D120-47BB-B583-ED29F8DA43B1}" destId="{91878200-CC06-487B-A0E1-6F89B908155E}" srcOrd="2" destOrd="0" presId="urn:microsoft.com/office/officeart/2008/layout/AlternatingHexagons"/>
    <dgm:cxn modelId="{379FD828-1B45-425B-B2A4-079B70FE9751}" type="presParOf" srcId="{53BADCAD-D120-47BB-B583-ED29F8DA43B1}" destId="{E6EFB6B0-B4D2-400D-810F-A16E493CCDE5}" srcOrd="3" destOrd="0" presId="urn:microsoft.com/office/officeart/2008/layout/AlternatingHexagons"/>
    <dgm:cxn modelId="{93848034-5142-4BF0-991E-285697D9BA5A}" type="presParOf" srcId="{53BADCAD-D120-47BB-B583-ED29F8DA43B1}" destId="{463A92AE-3C78-4870-B23C-5C810D0DC8DB}" srcOrd="4" destOrd="0" presId="urn:microsoft.com/office/officeart/2008/layout/AlternatingHexagons"/>
    <dgm:cxn modelId="{5E900F14-225C-4D1A-92F0-673258C0D8D2}" type="presParOf" srcId="{AD303599-CD82-40F8-9F92-95CFB3A1CB76}" destId="{6D9CFC94-57FE-4958-B9D3-E1E0E3BE30EF}" srcOrd="3" destOrd="0" presId="urn:microsoft.com/office/officeart/2008/layout/AlternatingHexagons"/>
    <dgm:cxn modelId="{DB792525-D853-43FB-A9E0-303C23963F81}" type="presParOf" srcId="{AD303599-CD82-40F8-9F92-95CFB3A1CB76}" destId="{96F5983B-9363-4E1E-B21D-F472D8ECAD95}" srcOrd="4" destOrd="0" presId="urn:microsoft.com/office/officeart/2008/layout/AlternatingHexagons"/>
    <dgm:cxn modelId="{3DAD33CE-C3A8-47BB-8AD7-1CBC21CA095D}" type="presParOf" srcId="{96F5983B-9363-4E1E-B21D-F472D8ECAD95}" destId="{0D1D8377-E934-4C90-A731-098A08778AF5}" srcOrd="0" destOrd="0" presId="urn:microsoft.com/office/officeart/2008/layout/AlternatingHexagons"/>
    <dgm:cxn modelId="{EF7AE2A6-9DC1-42C9-913B-FAC08BC0005A}" type="presParOf" srcId="{96F5983B-9363-4E1E-B21D-F472D8ECAD95}" destId="{6FE0277D-29D3-472A-A3C9-01487028A273}" srcOrd="1" destOrd="0" presId="urn:microsoft.com/office/officeart/2008/layout/AlternatingHexagons"/>
    <dgm:cxn modelId="{96613C89-D33B-4098-896A-F79A484021A8}" type="presParOf" srcId="{96F5983B-9363-4E1E-B21D-F472D8ECAD95}" destId="{43F9C569-424C-4E6A-9331-0C48F32D43B4}" srcOrd="2" destOrd="0" presId="urn:microsoft.com/office/officeart/2008/layout/AlternatingHexagons"/>
    <dgm:cxn modelId="{198F3894-28EC-4E20-9071-C87A5210088C}" type="presParOf" srcId="{96F5983B-9363-4E1E-B21D-F472D8ECAD95}" destId="{9C1E2B28-8CE0-468B-B337-C33AAB4046D7}" srcOrd="3" destOrd="0" presId="urn:microsoft.com/office/officeart/2008/layout/AlternatingHexagons"/>
    <dgm:cxn modelId="{C414705A-B746-4B53-8F52-D7AFD318DC21}" type="presParOf" srcId="{96F5983B-9363-4E1E-B21D-F472D8ECAD95}" destId="{EAEBD413-3740-41BA-8E56-DDC3B8CE6F7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F6D10-9903-4EEC-B539-1A60AF47DFDE}" type="doc">
      <dgm:prSet loTypeId="urn:microsoft.com/office/officeart/2005/8/layout/hProcess3" loCatId="process" qsTypeId="urn:microsoft.com/office/officeart/2005/8/quickstyle/simple3" qsCatId="simple" csTypeId="urn:microsoft.com/office/officeart/2005/8/colors/accent1_2" csCatId="accent1" phldr="1"/>
      <dgm:spPr/>
    </dgm:pt>
    <dgm:pt modelId="{0E5D7244-F368-4A4C-9E25-7D568B149146}">
      <dgm:prSet phldrT="[Text]" custT="1"/>
      <dgm:spPr/>
      <dgm:t>
        <a:bodyPr/>
        <a:lstStyle/>
        <a:p>
          <a:r>
            <a:rPr lang="en-US" sz="4800" b="1" dirty="0">
              <a:solidFill>
                <a:schemeClr val="bg1"/>
              </a:solidFill>
            </a:rPr>
            <a:t>Problem Analysis Framework</a:t>
          </a:r>
        </a:p>
      </dgm:t>
    </dgm:pt>
    <dgm:pt modelId="{64F2F6A3-D92B-486C-A11D-8D779C92EC64}" type="parTrans" cxnId="{CF599E61-9240-454A-A69B-0649EB5DF282}">
      <dgm:prSet/>
      <dgm:spPr/>
      <dgm:t>
        <a:bodyPr/>
        <a:lstStyle/>
        <a:p>
          <a:endParaRPr lang="en-US"/>
        </a:p>
      </dgm:t>
    </dgm:pt>
    <dgm:pt modelId="{309F12AA-8AE1-4FF8-ABCD-3041E9D102A3}" type="sibTrans" cxnId="{CF599E61-9240-454A-A69B-0649EB5DF282}">
      <dgm:prSet/>
      <dgm:spPr/>
      <dgm:t>
        <a:bodyPr/>
        <a:lstStyle/>
        <a:p>
          <a:endParaRPr lang="en-US"/>
        </a:p>
      </dgm:t>
    </dgm:pt>
    <dgm:pt modelId="{E2AA1808-131E-4C53-B8D6-FA9E07831F0F}" type="pres">
      <dgm:prSet presAssocID="{B33F6D10-9903-4EEC-B539-1A60AF47DFDE}" presName="Name0" presStyleCnt="0">
        <dgm:presLayoutVars>
          <dgm:dir/>
          <dgm:animLvl val="lvl"/>
          <dgm:resizeHandles val="exact"/>
        </dgm:presLayoutVars>
      </dgm:prSet>
      <dgm:spPr/>
    </dgm:pt>
    <dgm:pt modelId="{6DB715B8-681B-4E7E-A26E-F67E0891C9C4}" type="pres">
      <dgm:prSet presAssocID="{B33F6D10-9903-4EEC-B539-1A60AF47DFDE}" presName="dummy" presStyleCnt="0"/>
      <dgm:spPr/>
    </dgm:pt>
    <dgm:pt modelId="{103586B9-93A3-4CF1-9418-1BE5910C1FDA}" type="pres">
      <dgm:prSet presAssocID="{B33F6D10-9903-4EEC-B539-1A60AF47DFDE}" presName="linH" presStyleCnt="0"/>
      <dgm:spPr/>
    </dgm:pt>
    <dgm:pt modelId="{7330D891-546B-4FEE-AC17-FABBCFF056B8}" type="pres">
      <dgm:prSet presAssocID="{B33F6D10-9903-4EEC-B539-1A60AF47DFDE}" presName="padding1" presStyleCnt="0"/>
      <dgm:spPr/>
    </dgm:pt>
    <dgm:pt modelId="{28B792D0-C742-4F49-9175-2591A132E78A}" type="pres">
      <dgm:prSet presAssocID="{0E5D7244-F368-4A4C-9E25-7D568B149146}" presName="linV" presStyleCnt="0"/>
      <dgm:spPr/>
    </dgm:pt>
    <dgm:pt modelId="{2A6311FC-DAC7-4336-8741-C94EE14A4A10}" type="pres">
      <dgm:prSet presAssocID="{0E5D7244-F368-4A4C-9E25-7D568B149146}" presName="spVertical1" presStyleCnt="0"/>
      <dgm:spPr/>
    </dgm:pt>
    <dgm:pt modelId="{86D8BE09-5A79-46BC-BA53-E7ECD9A5219F}" type="pres">
      <dgm:prSet presAssocID="{0E5D7244-F368-4A4C-9E25-7D568B149146}" presName="parTx" presStyleLbl="revTx" presStyleIdx="0" presStyleCnt="1" custLinFactNeighborX="-1122" custLinFactNeighborY="0">
        <dgm:presLayoutVars>
          <dgm:chMax val="0"/>
          <dgm:chPref val="0"/>
          <dgm:bulletEnabled val="1"/>
        </dgm:presLayoutVars>
      </dgm:prSet>
      <dgm:spPr/>
    </dgm:pt>
    <dgm:pt modelId="{9AC41CD5-DA1A-4810-8DE9-3C37D1E1E083}" type="pres">
      <dgm:prSet presAssocID="{0E5D7244-F368-4A4C-9E25-7D568B149146}" presName="spVertical2" presStyleCnt="0"/>
      <dgm:spPr/>
    </dgm:pt>
    <dgm:pt modelId="{DFEAEF6D-CDBC-42D5-9718-9D3D896BFBC0}" type="pres">
      <dgm:prSet presAssocID="{0E5D7244-F368-4A4C-9E25-7D568B149146}" presName="spVertical3" presStyleCnt="0"/>
      <dgm:spPr/>
    </dgm:pt>
    <dgm:pt modelId="{58115311-B758-410F-AAC2-FC4692A91C12}" type="pres">
      <dgm:prSet presAssocID="{B33F6D10-9903-4EEC-B539-1A60AF47DFDE}" presName="padding2" presStyleCnt="0"/>
      <dgm:spPr/>
    </dgm:pt>
    <dgm:pt modelId="{0B389BDE-AC1C-4DA0-8C88-B32D5D88AD84}" type="pres">
      <dgm:prSet presAssocID="{B33F6D10-9903-4EEC-B539-1A60AF47DFDE}" presName="negArrow" presStyleCnt="0"/>
      <dgm:spPr/>
    </dgm:pt>
    <dgm:pt modelId="{6B3A488C-0BEF-428E-9F39-BD22253C0F3D}" type="pres">
      <dgm:prSet presAssocID="{B33F6D10-9903-4EEC-B539-1A60AF47DFDE}" presName="backgroundArrow" presStyleLbl="node1" presStyleIdx="0" presStyleCnt="1"/>
      <dgm:spPr>
        <a:noFill/>
      </dgm:spPr>
    </dgm:pt>
  </dgm:ptLst>
  <dgm:cxnLst>
    <dgm:cxn modelId="{CF599E61-9240-454A-A69B-0649EB5DF282}" srcId="{B33F6D10-9903-4EEC-B539-1A60AF47DFDE}" destId="{0E5D7244-F368-4A4C-9E25-7D568B149146}" srcOrd="0" destOrd="0" parTransId="{64F2F6A3-D92B-486C-A11D-8D779C92EC64}" sibTransId="{309F12AA-8AE1-4FF8-ABCD-3041E9D102A3}"/>
    <dgm:cxn modelId="{1C72B3B6-DEBD-4BAE-AAE7-04930EDABA0F}" type="presOf" srcId="{B33F6D10-9903-4EEC-B539-1A60AF47DFDE}" destId="{E2AA1808-131E-4C53-B8D6-FA9E07831F0F}" srcOrd="0" destOrd="0" presId="urn:microsoft.com/office/officeart/2005/8/layout/hProcess3"/>
    <dgm:cxn modelId="{1BBEC4EC-45B1-46DD-BD15-CF569B0B940D}" type="presOf" srcId="{0E5D7244-F368-4A4C-9E25-7D568B149146}" destId="{86D8BE09-5A79-46BC-BA53-E7ECD9A5219F}" srcOrd="0" destOrd="0" presId="urn:microsoft.com/office/officeart/2005/8/layout/hProcess3"/>
    <dgm:cxn modelId="{2F447E43-2B7D-416C-8CBB-99C394683F8D}" type="presParOf" srcId="{E2AA1808-131E-4C53-B8D6-FA9E07831F0F}" destId="{6DB715B8-681B-4E7E-A26E-F67E0891C9C4}" srcOrd="0" destOrd="0" presId="urn:microsoft.com/office/officeart/2005/8/layout/hProcess3"/>
    <dgm:cxn modelId="{4FF420BF-A5F2-439F-83DC-F2C5EE9A8211}" type="presParOf" srcId="{E2AA1808-131E-4C53-B8D6-FA9E07831F0F}" destId="{103586B9-93A3-4CF1-9418-1BE5910C1FDA}" srcOrd="1" destOrd="0" presId="urn:microsoft.com/office/officeart/2005/8/layout/hProcess3"/>
    <dgm:cxn modelId="{26B24243-24F6-445B-B1E2-9AEDB6AD7EB0}" type="presParOf" srcId="{103586B9-93A3-4CF1-9418-1BE5910C1FDA}" destId="{7330D891-546B-4FEE-AC17-FABBCFF056B8}" srcOrd="0" destOrd="0" presId="urn:microsoft.com/office/officeart/2005/8/layout/hProcess3"/>
    <dgm:cxn modelId="{C035229C-9FF9-404B-B46D-312721548FE5}" type="presParOf" srcId="{103586B9-93A3-4CF1-9418-1BE5910C1FDA}" destId="{28B792D0-C742-4F49-9175-2591A132E78A}" srcOrd="1" destOrd="0" presId="urn:microsoft.com/office/officeart/2005/8/layout/hProcess3"/>
    <dgm:cxn modelId="{4E98708F-506E-4DBF-9826-9405D33B653A}" type="presParOf" srcId="{28B792D0-C742-4F49-9175-2591A132E78A}" destId="{2A6311FC-DAC7-4336-8741-C94EE14A4A10}" srcOrd="0" destOrd="0" presId="urn:microsoft.com/office/officeart/2005/8/layout/hProcess3"/>
    <dgm:cxn modelId="{03F75C2D-806C-4C9B-AC42-8AE01F1EA72B}" type="presParOf" srcId="{28B792D0-C742-4F49-9175-2591A132E78A}" destId="{86D8BE09-5A79-46BC-BA53-E7ECD9A5219F}" srcOrd="1" destOrd="0" presId="urn:microsoft.com/office/officeart/2005/8/layout/hProcess3"/>
    <dgm:cxn modelId="{FE33FD76-5E49-48B8-876A-28CA6ECA9430}" type="presParOf" srcId="{28B792D0-C742-4F49-9175-2591A132E78A}" destId="{9AC41CD5-DA1A-4810-8DE9-3C37D1E1E083}" srcOrd="2" destOrd="0" presId="urn:microsoft.com/office/officeart/2005/8/layout/hProcess3"/>
    <dgm:cxn modelId="{76D84B52-690D-4826-824F-B3A7579C432A}" type="presParOf" srcId="{28B792D0-C742-4F49-9175-2591A132E78A}" destId="{DFEAEF6D-CDBC-42D5-9718-9D3D896BFBC0}" srcOrd="3" destOrd="0" presId="urn:microsoft.com/office/officeart/2005/8/layout/hProcess3"/>
    <dgm:cxn modelId="{72BED99D-7932-494C-84B8-11991B952CA5}" type="presParOf" srcId="{103586B9-93A3-4CF1-9418-1BE5910C1FDA}" destId="{58115311-B758-410F-AAC2-FC4692A91C12}" srcOrd="2" destOrd="0" presId="urn:microsoft.com/office/officeart/2005/8/layout/hProcess3"/>
    <dgm:cxn modelId="{8EDA221E-0EF7-4D1D-B2BD-D17B03EDFD1A}" type="presParOf" srcId="{103586B9-93A3-4CF1-9418-1BE5910C1FDA}" destId="{0B389BDE-AC1C-4DA0-8C88-B32D5D88AD84}" srcOrd="3" destOrd="0" presId="urn:microsoft.com/office/officeart/2005/8/layout/hProcess3"/>
    <dgm:cxn modelId="{6763CBCD-79F0-4396-87A2-7EC403A86459}" type="presParOf" srcId="{103586B9-93A3-4CF1-9418-1BE5910C1FDA}" destId="{6B3A488C-0BEF-428E-9F39-BD22253C0F3D}"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4C218-4B0B-45E5-8832-5B721D7BB167}">
      <dsp:nvSpPr>
        <dsp:cNvPr id="0" name=""/>
        <dsp:cNvSpPr/>
      </dsp:nvSpPr>
      <dsp:spPr>
        <a:xfrm rot="5400000">
          <a:off x="2920210" y="660390"/>
          <a:ext cx="1909180" cy="1660987"/>
        </a:xfrm>
        <a:prstGeom prst="hexagon">
          <a:avLst>
            <a:gd name="adj" fmla="val 25000"/>
            <a:gd name="vf" fmla="val 11547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Collection and EDA</a:t>
          </a:r>
        </a:p>
      </dsp:txBody>
      <dsp:txXfrm rot="-5400000">
        <a:off x="3303143" y="833808"/>
        <a:ext cx="1143313" cy="1314152"/>
      </dsp:txXfrm>
    </dsp:sp>
    <dsp:sp modelId="{16FF3D23-2C71-4E70-B615-5E2E178DB794}">
      <dsp:nvSpPr>
        <dsp:cNvPr id="0" name=""/>
        <dsp:cNvSpPr/>
      </dsp:nvSpPr>
      <dsp:spPr>
        <a:xfrm>
          <a:off x="4745764" y="898274"/>
          <a:ext cx="2130645" cy="1145508"/>
        </a:xfrm>
        <a:prstGeom prst="rect">
          <a:avLst/>
        </a:prstGeom>
        <a:noFill/>
        <a:ln>
          <a:noFill/>
        </a:ln>
        <a:effectLst/>
      </dsp:spPr>
      <dsp:style>
        <a:lnRef idx="0">
          <a:scrgbClr r="0" g="0" b="0"/>
        </a:lnRef>
        <a:fillRef idx="0">
          <a:scrgbClr r="0" g="0" b="0"/>
        </a:fillRef>
        <a:effectRef idx="0">
          <a:scrgbClr r="0" g="0" b="0"/>
        </a:effectRef>
        <a:fontRef idx="minor"/>
      </dsp:style>
    </dsp:sp>
    <dsp:sp modelId="{7271A6C9-962B-4977-B3A7-3368BE1A45B9}">
      <dsp:nvSpPr>
        <dsp:cNvPr id="0" name=""/>
        <dsp:cNvSpPr/>
      </dsp:nvSpPr>
      <dsp:spPr>
        <a:xfrm rot="5400000">
          <a:off x="1116411" y="640535"/>
          <a:ext cx="1909180" cy="1660987"/>
        </a:xfrm>
        <a:prstGeom prst="hexagon">
          <a:avLst>
            <a:gd name="adj" fmla="val 25000"/>
            <a:gd name="vf" fmla="val 11547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Problem Statement</a:t>
          </a:r>
        </a:p>
      </dsp:txBody>
      <dsp:txXfrm rot="-5400000">
        <a:off x="1499344" y="813953"/>
        <a:ext cx="1143313" cy="1314152"/>
      </dsp:txXfrm>
    </dsp:sp>
    <dsp:sp modelId="{AE86E067-7A64-41A1-AB29-CDB51DC449FA}">
      <dsp:nvSpPr>
        <dsp:cNvPr id="0" name=""/>
        <dsp:cNvSpPr/>
      </dsp:nvSpPr>
      <dsp:spPr>
        <a:xfrm rot="5400000">
          <a:off x="2009908" y="2261048"/>
          <a:ext cx="1909180" cy="1660987"/>
        </a:xfrm>
        <a:prstGeom prst="hexagon">
          <a:avLst>
            <a:gd name="adj" fmla="val 25000"/>
            <a:gd name="vf" fmla="val 11547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Data Preparation (ETL)</a:t>
          </a:r>
        </a:p>
      </dsp:txBody>
      <dsp:txXfrm rot="-5400000">
        <a:off x="2392841" y="2434466"/>
        <a:ext cx="1143313" cy="1314152"/>
      </dsp:txXfrm>
    </dsp:sp>
    <dsp:sp modelId="{AA4B0A95-218B-40F8-AA8B-A291D673A3F4}">
      <dsp:nvSpPr>
        <dsp:cNvPr id="0" name=""/>
        <dsp:cNvSpPr/>
      </dsp:nvSpPr>
      <dsp:spPr>
        <a:xfrm>
          <a:off x="60742" y="2518787"/>
          <a:ext cx="2061915" cy="1145508"/>
        </a:xfrm>
        <a:prstGeom prst="rect">
          <a:avLst/>
        </a:prstGeom>
        <a:noFill/>
        <a:ln>
          <a:noFill/>
        </a:ln>
        <a:effectLst/>
      </dsp:spPr>
      <dsp:style>
        <a:lnRef idx="0">
          <a:scrgbClr r="0" g="0" b="0"/>
        </a:lnRef>
        <a:fillRef idx="0">
          <a:scrgbClr r="0" g="0" b="0"/>
        </a:fillRef>
        <a:effectRef idx="0">
          <a:scrgbClr r="0" g="0" b="0"/>
        </a:effectRef>
        <a:fontRef idx="minor"/>
      </dsp:style>
    </dsp:sp>
    <dsp:sp modelId="{463A92AE-3C78-4870-B23C-5C810D0DC8DB}">
      <dsp:nvSpPr>
        <dsp:cNvPr id="0" name=""/>
        <dsp:cNvSpPr/>
      </dsp:nvSpPr>
      <dsp:spPr>
        <a:xfrm rot="5400000">
          <a:off x="3739295" y="2235255"/>
          <a:ext cx="1909180" cy="1660987"/>
        </a:xfrm>
        <a:prstGeom prst="hexagon">
          <a:avLst>
            <a:gd name="adj" fmla="val 25000"/>
            <a:gd name="vf" fmla="val 11547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Modeling and Analysis</a:t>
          </a:r>
        </a:p>
      </dsp:txBody>
      <dsp:txXfrm rot="-5400000">
        <a:off x="4122228" y="2408673"/>
        <a:ext cx="1143313" cy="1314152"/>
      </dsp:txXfrm>
    </dsp:sp>
    <dsp:sp modelId="{0D1D8377-E934-4C90-A731-098A08778AF5}">
      <dsp:nvSpPr>
        <dsp:cNvPr id="0" name=""/>
        <dsp:cNvSpPr/>
      </dsp:nvSpPr>
      <dsp:spPr>
        <a:xfrm rot="5400000">
          <a:off x="2910278" y="3841639"/>
          <a:ext cx="1909180" cy="1740831"/>
        </a:xfrm>
        <a:prstGeom prst="hexagon">
          <a:avLst>
            <a:gd name="adj" fmla="val 25000"/>
            <a:gd name="vf" fmla="val 11547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ea typeface="Cascadia Code SemiBold" panose="020B0609020000020004" pitchFamily="49" charset="0"/>
              <a:cs typeface="Times New Roman" panose="02020603050405020304" pitchFamily="18" charset="0"/>
            </a:rPr>
            <a:t>Presenting the Findings</a:t>
          </a:r>
        </a:p>
      </dsp:txBody>
      <dsp:txXfrm rot="-5400000">
        <a:off x="3271798" y="4061633"/>
        <a:ext cx="1186139" cy="1300844"/>
      </dsp:txXfrm>
    </dsp:sp>
    <dsp:sp modelId="{6FE0277D-29D3-472A-A3C9-01487028A273}">
      <dsp:nvSpPr>
        <dsp:cNvPr id="0" name=""/>
        <dsp:cNvSpPr/>
      </dsp:nvSpPr>
      <dsp:spPr>
        <a:xfrm>
          <a:off x="4745764" y="4139300"/>
          <a:ext cx="2130645" cy="1145508"/>
        </a:xfrm>
        <a:prstGeom prst="rect">
          <a:avLst/>
        </a:prstGeom>
        <a:noFill/>
        <a:ln>
          <a:noFill/>
        </a:ln>
        <a:effectLst/>
      </dsp:spPr>
      <dsp:style>
        <a:lnRef idx="0">
          <a:scrgbClr r="0" g="0" b="0"/>
        </a:lnRef>
        <a:fillRef idx="0">
          <a:scrgbClr r="0" g="0" b="0"/>
        </a:fillRef>
        <a:effectRef idx="0">
          <a:scrgbClr r="0" g="0" b="0"/>
        </a:effectRef>
        <a:fontRef idx="minor"/>
      </dsp:style>
    </dsp:sp>
    <dsp:sp modelId="{EAEBD413-3740-41BA-8E56-DDC3B8CE6F70}">
      <dsp:nvSpPr>
        <dsp:cNvPr id="0" name=""/>
        <dsp:cNvSpPr/>
      </dsp:nvSpPr>
      <dsp:spPr>
        <a:xfrm rot="5400000">
          <a:off x="1116411" y="3881561"/>
          <a:ext cx="1909180" cy="1660987"/>
        </a:xfrm>
        <a:prstGeom prst="hexagon">
          <a:avLst>
            <a:gd name="adj" fmla="val 25000"/>
            <a:gd name="vf" fmla="val 115470"/>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Validation</a:t>
          </a:r>
        </a:p>
      </dsp:txBody>
      <dsp:txXfrm rot="-5400000">
        <a:off x="1499344" y="4054979"/>
        <a:ext cx="1143313" cy="1314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A488C-0BEF-428E-9F39-BD22253C0F3D}">
      <dsp:nvSpPr>
        <dsp:cNvPr id="0" name=""/>
        <dsp:cNvSpPr/>
      </dsp:nvSpPr>
      <dsp:spPr>
        <a:xfrm>
          <a:off x="0" y="34363"/>
          <a:ext cx="5921829" cy="3384000"/>
        </a:xfrm>
        <a:prstGeom prst="rightArrow">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6D8BE09-5A79-46BC-BA53-E7ECD9A5219F}">
      <dsp:nvSpPr>
        <dsp:cNvPr id="0" name=""/>
        <dsp:cNvSpPr/>
      </dsp:nvSpPr>
      <dsp:spPr>
        <a:xfrm>
          <a:off x="423239" y="880363"/>
          <a:ext cx="4851967" cy="16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87680" rIns="0" bIns="48768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chemeClr val="bg1"/>
              </a:solidFill>
            </a:rPr>
            <a:t>Problem Analysis Framework</a:t>
          </a:r>
        </a:p>
      </dsp:txBody>
      <dsp:txXfrm>
        <a:off x="423239" y="880363"/>
        <a:ext cx="4851967" cy="169200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C4508-866A-4B71-9B87-40FEC6B9BD0A}"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9F41E-3A52-42A6-8562-69F325168575}" type="slidenum">
              <a:rPr lang="en-US" smtClean="0"/>
              <a:t>‹#›</a:t>
            </a:fld>
            <a:endParaRPr lang="en-US"/>
          </a:p>
        </p:txBody>
      </p:sp>
    </p:spTree>
    <p:extLst>
      <p:ext uri="{BB962C8B-B14F-4D97-AF65-F5344CB8AC3E}">
        <p14:creationId xmlns:p14="http://schemas.microsoft.com/office/powerpoint/2010/main" val="363865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9F41E-3A52-42A6-8562-69F325168575}" type="slidenum">
              <a:rPr lang="en-US" smtClean="0"/>
              <a:t>4</a:t>
            </a:fld>
            <a:endParaRPr lang="en-US"/>
          </a:p>
        </p:txBody>
      </p:sp>
    </p:spTree>
    <p:extLst>
      <p:ext uri="{BB962C8B-B14F-4D97-AF65-F5344CB8AC3E}">
        <p14:creationId xmlns:p14="http://schemas.microsoft.com/office/powerpoint/2010/main" val="180570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96939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70546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9499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5978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95653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7994D0-EE4E-47F5-8F14-9E8EAA83DD28}"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354852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7994D0-EE4E-47F5-8F14-9E8EAA83DD28}"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691508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982251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6517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51506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994D0-EE4E-47F5-8F14-9E8EAA83DD28}"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58454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994D0-EE4E-47F5-8F14-9E8EAA83DD28}"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74071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994D0-EE4E-47F5-8F14-9E8EAA83DD28}"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77125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994D0-EE4E-47F5-8F14-9E8EAA83DD28}"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4609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94D0-EE4E-47F5-8F14-9E8EAA83DD28}"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94035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10885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89592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7994D0-EE4E-47F5-8F14-9E8EAA83DD28}" type="datetimeFigureOut">
              <a:rPr lang="en-US" smtClean="0"/>
              <a:t>8/28/2023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2F9E4F-6D5B-41BA-88A8-B38C1963EE8D}" type="slidenum">
              <a:rPr lang="en-US" smtClean="0"/>
              <a:t>‹#›</a:t>
            </a:fld>
            <a:endParaRPr lang="en-US"/>
          </a:p>
        </p:txBody>
      </p:sp>
    </p:spTree>
    <p:extLst>
      <p:ext uri="{BB962C8B-B14F-4D97-AF65-F5344CB8AC3E}">
        <p14:creationId xmlns:p14="http://schemas.microsoft.com/office/powerpoint/2010/main" val="12537492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bank analytics background">
            <a:extLst>
              <a:ext uri="{FF2B5EF4-FFF2-40B4-BE49-F238E27FC236}">
                <a16:creationId xmlns:a16="http://schemas.microsoft.com/office/drawing/2014/main" id="{CAA4A707-AFD0-09EC-1628-B87FD73F40D2}"/>
              </a:ext>
            </a:extLst>
          </p:cNvPr>
          <p:cNvPicPr>
            <a:picLocks noChangeAspect="1" noChangeArrowheads="1"/>
          </p:cNvPicPr>
          <p:nvPr/>
        </p:nvPicPr>
        <p:blipFill rotWithShape="1">
          <a:blip r:embed="rId2">
            <a:alphaModFix amt="50000"/>
            <a:duotone>
              <a:schemeClr val="accent4">
                <a:shade val="45000"/>
                <a:satMod val="135000"/>
              </a:schemeClr>
              <a:prstClr val="white"/>
            </a:duotone>
            <a:extLst>
              <a:ext uri="{28A0092B-C50C-407E-A947-70E740481C1C}">
                <a14:useLocalDpi xmlns:a14="http://schemas.microsoft.com/office/drawing/2010/main" val="0"/>
              </a:ext>
            </a:extLst>
          </a:blip>
          <a:srcRect t="333" b="5129"/>
          <a:stretch/>
        </p:blipFill>
        <p:spPr bwMode="invGray">
          <a:xfrm>
            <a:off x="20" y="10"/>
            <a:ext cx="12191980" cy="6857990"/>
          </a:xfrm>
          <a:prstGeom prst="rect">
            <a:avLst/>
          </a:prstGeom>
          <a:gradFill flip="none" rotWithShape="1">
            <a:gsLst>
              <a:gs pos="83000">
                <a:schemeClr val="accent6">
                  <a:lumMod val="40000"/>
                  <a:lumOff val="60000"/>
                </a:schemeClr>
              </a:gs>
              <a:gs pos="100000">
                <a:schemeClr val="accent4">
                  <a:lumMod val="30000"/>
                  <a:lumOff val="70000"/>
                </a:schemeClr>
              </a:gs>
            </a:gsLst>
            <a:lin ang="13500000" scaled="1"/>
            <a:tileRect/>
          </a:gradFill>
          <a:ln>
            <a:solidFill>
              <a:schemeClr val="accent1"/>
            </a:solidFill>
          </a:ln>
        </p:spPr>
      </p:pic>
      <p:sp>
        <p:nvSpPr>
          <p:cNvPr id="2" name="Title 1">
            <a:extLst>
              <a:ext uri="{FF2B5EF4-FFF2-40B4-BE49-F238E27FC236}">
                <a16:creationId xmlns:a16="http://schemas.microsoft.com/office/drawing/2014/main" id="{1EADDB92-A903-47C7-8B45-9FA880424836}"/>
              </a:ext>
            </a:extLst>
          </p:cNvPr>
          <p:cNvSpPr>
            <a:spLocks noGrp="1"/>
          </p:cNvSpPr>
          <p:nvPr>
            <p:ph type="ctrTitle"/>
          </p:nvPr>
        </p:nvSpPr>
        <p:spPr>
          <a:xfrm>
            <a:off x="963446" y="924637"/>
            <a:ext cx="7379169" cy="3333721"/>
          </a:xfrm>
          <a:noFill/>
          <a:ln>
            <a:noFill/>
          </a:ln>
        </p:spPr>
        <p:txBody>
          <a:bodyPr>
            <a:noAutofit/>
          </a:bodyPr>
          <a:lstStyle/>
          <a:p>
            <a:r>
              <a:rPr lang="en-US" sz="6600" b="1" dirty="0">
                <a:solidFill>
                  <a:schemeClr val="tx1"/>
                </a:solidFill>
              </a:rPr>
              <a:t>ATM TRANSACTIONS ANALYSIS</a:t>
            </a:r>
            <a:br>
              <a:rPr lang="en-US" sz="4800" b="1" dirty="0">
                <a:solidFill>
                  <a:schemeClr val="tx1"/>
                </a:solidFill>
              </a:rPr>
            </a:br>
            <a:r>
              <a:rPr lang="en-US" sz="1800" b="1" dirty="0">
                <a:solidFill>
                  <a:schemeClr val="tx1"/>
                </a:solidFill>
              </a:rPr>
              <a:t>(A case study Report of </a:t>
            </a:r>
            <a:r>
              <a:rPr lang="en-US" sz="1800" b="1" dirty="0" err="1">
                <a:solidFill>
                  <a:schemeClr val="tx1"/>
                </a:solidFill>
              </a:rPr>
              <a:t>Wisabi</a:t>
            </a:r>
            <a:r>
              <a:rPr lang="en-US" sz="1800" b="1" dirty="0">
                <a:solidFill>
                  <a:schemeClr val="tx1"/>
                </a:solidFill>
              </a:rPr>
              <a:t> bank)</a:t>
            </a:r>
          </a:p>
        </p:txBody>
      </p:sp>
      <p:sp>
        <p:nvSpPr>
          <p:cNvPr id="4" name="TextBox 3">
            <a:extLst>
              <a:ext uri="{FF2B5EF4-FFF2-40B4-BE49-F238E27FC236}">
                <a16:creationId xmlns:a16="http://schemas.microsoft.com/office/drawing/2014/main" id="{EFEAD73F-A298-A4DC-41F4-8AB17DB76680}"/>
              </a:ext>
            </a:extLst>
          </p:cNvPr>
          <p:cNvSpPr txBox="1"/>
          <p:nvPr/>
        </p:nvSpPr>
        <p:spPr>
          <a:xfrm>
            <a:off x="435428" y="5595257"/>
            <a:ext cx="2276949" cy="830997"/>
          </a:xfrm>
          <a:prstGeom prst="rect">
            <a:avLst/>
          </a:prstGeom>
          <a:noFill/>
        </p:spPr>
        <p:txBody>
          <a:bodyPr wrap="square" rtlCol="0">
            <a:spAutoFit/>
          </a:bodyPr>
          <a:lstStyle/>
          <a:p>
            <a:r>
              <a:rPr lang="en-US" sz="2400" b="1" dirty="0">
                <a:latin typeface="Calisto MT" panose="02040603050505030304" pitchFamily="18" charset="0"/>
              </a:rPr>
              <a:t>By:</a:t>
            </a:r>
          </a:p>
          <a:p>
            <a:r>
              <a:rPr lang="en-US" sz="2400" b="1" dirty="0">
                <a:latin typeface="Calisto MT" panose="02040603050505030304" pitchFamily="18" charset="0"/>
              </a:rPr>
              <a:t>Teja Sree Goli</a:t>
            </a:r>
          </a:p>
        </p:txBody>
      </p:sp>
    </p:spTree>
    <p:extLst>
      <p:ext uri="{BB962C8B-B14F-4D97-AF65-F5344CB8AC3E}">
        <p14:creationId xmlns:p14="http://schemas.microsoft.com/office/powerpoint/2010/main" val="148399287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90DB-180C-5CA3-D24F-4AD09F164B31}"/>
              </a:ext>
            </a:extLst>
          </p:cNvPr>
          <p:cNvSpPr>
            <a:spLocks noGrp="1"/>
          </p:cNvSpPr>
          <p:nvPr>
            <p:ph type="title"/>
          </p:nvPr>
        </p:nvSpPr>
        <p:spPr>
          <a:xfrm>
            <a:off x="0" y="208907"/>
            <a:ext cx="6328881" cy="970450"/>
          </a:xfrm>
        </p:spPr>
        <p:txBody>
          <a:bodyPr>
            <a:normAutofit fontScale="90000"/>
          </a:bodyPr>
          <a:lstStyle/>
          <a:p>
            <a:r>
              <a:rPr lang="en-US" b="1" dirty="0">
                <a:solidFill>
                  <a:schemeClr val="bg1"/>
                </a:solidFill>
                <a:effectLst/>
              </a:rPr>
              <a:t>Average Transaction Amount</a:t>
            </a:r>
          </a:p>
        </p:txBody>
      </p:sp>
      <p:pic>
        <p:nvPicPr>
          <p:cNvPr id="5" name="Content Placeholder 4">
            <a:extLst>
              <a:ext uri="{FF2B5EF4-FFF2-40B4-BE49-F238E27FC236}">
                <a16:creationId xmlns:a16="http://schemas.microsoft.com/office/drawing/2014/main" id="{C8E32577-E737-8105-116F-B94DE8B10691}"/>
              </a:ext>
            </a:extLst>
          </p:cNvPr>
          <p:cNvPicPr>
            <a:picLocks noGrp="1" noChangeAspect="1"/>
          </p:cNvPicPr>
          <p:nvPr>
            <p:ph idx="1"/>
          </p:nvPr>
        </p:nvPicPr>
        <p:blipFill>
          <a:blip r:embed="rId2"/>
          <a:stretch>
            <a:fillRect/>
          </a:stretch>
        </p:blipFill>
        <p:spPr>
          <a:xfrm>
            <a:off x="6253537" y="1520575"/>
            <a:ext cx="5938463" cy="5337425"/>
          </a:xfrm>
        </p:spPr>
      </p:pic>
      <p:sp>
        <p:nvSpPr>
          <p:cNvPr id="6" name="TextBox 5">
            <a:extLst>
              <a:ext uri="{FF2B5EF4-FFF2-40B4-BE49-F238E27FC236}">
                <a16:creationId xmlns:a16="http://schemas.microsoft.com/office/drawing/2014/main" id="{0DAA1C44-87CC-CEE1-6680-1DF671A2A39C}"/>
              </a:ext>
            </a:extLst>
          </p:cNvPr>
          <p:cNvSpPr txBox="1"/>
          <p:nvPr/>
        </p:nvSpPr>
        <p:spPr>
          <a:xfrm>
            <a:off x="708916" y="2178121"/>
            <a:ext cx="4469259"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On Average, Withdrawals have the highest transaction amounts across all states, next is Transfers, with Deposits have the lowest.</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Across all locations, The FCT has comparatively lower Deposit amounts on Average</a:t>
            </a:r>
            <a:endParaRPr lang="en-NG" sz="2400" dirty="0">
              <a:solidFill>
                <a:schemeClr val="bg1"/>
              </a:solidFill>
            </a:endParaRP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248362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63F1-D913-3BBE-84CE-E4BC5EFC957C}"/>
              </a:ext>
            </a:extLst>
          </p:cNvPr>
          <p:cNvSpPr>
            <a:spLocks noGrp="1"/>
          </p:cNvSpPr>
          <p:nvPr>
            <p:ph type="title"/>
          </p:nvPr>
        </p:nvSpPr>
        <p:spPr>
          <a:xfrm>
            <a:off x="194604" y="284251"/>
            <a:ext cx="4387670" cy="970450"/>
          </a:xfrm>
        </p:spPr>
        <p:txBody>
          <a:bodyPr/>
          <a:lstStyle/>
          <a:p>
            <a:r>
              <a:rPr lang="en-US" b="1" dirty="0">
                <a:solidFill>
                  <a:schemeClr val="bg1"/>
                </a:solidFill>
              </a:rPr>
              <a:t>Transaction Count</a:t>
            </a:r>
          </a:p>
        </p:txBody>
      </p:sp>
      <p:pic>
        <p:nvPicPr>
          <p:cNvPr id="5" name="Content Placeholder 4">
            <a:extLst>
              <a:ext uri="{FF2B5EF4-FFF2-40B4-BE49-F238E27FC236}">
                <a16:creationId xmlns:a16="http://schemas.microsoft.com/office/drawing/2014/main" id="{ACC7121F-74AD-5CB2-2504-84874734875E}"/>
              </a:ext>
            </a:extLst>
          </p:cNvPr>
          <p:cNvPicPr>
            <a:picLocks noGrp="1" noChangeAspect="1"/>
          </p:cNvPicPr>
          <p:nvPr>
            <p:ph idx="1"/>
          </p:nvPr>
        </p:nvPicPr>
        <p:blipFill>
          <a:blip r:embed="rId2"/>
          <a:stretch>
            <a:fillRect/>
          </a:stretch>
        </p:blipFill>
        <p:spPr>
          <a:xfrm>
            <a:off x="5722706" y="1345915"/>
            <a:ext cx="6469294" cy="5512085"/>
          </a:xfrm>
        </p:spPr>
      </p:pic>
      <p:sp>
        <p:nvSpPr>
          <p:cNvPr id="7" name="TextBox 6">
            <a:extLst>
              <a:ext uri="{FF2B5EF4-FFF2-40B4-BE49-F238E27FC236}">
                <a16:creationId xmlns:a16="http://schemas.microsoft.com/office/drawing/2014/main" id="{1A9EBBDE-CD02-8996-FE2F-2A71532CFF42}"/>
              </a:ext>
            </a:extLst>
          </p:cNvPr>
          <p:cNvSpPr txBox="1"/>
          <p:nvPr/>
        </p:nvSpPr>
        <p:spPr>
          <a:xfrm>
            <a:off x="380143" y="2013734"/>
            <a:ext cx="4941870" cy="3785652"/>
          </a:xfrm>
          <a:prstGeom prst="rect">
            <a:avLst/>
          </a:prstGeom>
          <a:noFill/>
        </p:spPr>
        <p:txBody>
          <a:bodyPr wrap="square" rtlCol="0">
            <a:spAutoFit/>
          </a:bodyPr>
          <a:lstStyle/>
          <a:p>
            <a:pPr marL="457200" indent="-457200">
              <a:buClr>
                <a:schemeClr val="bg1"/>
              </a:buClr>
              <a:buFont typeface="Wingdings" panose="05000000000000000000" pitchFamily="2" charset="2"/>
              <a:buChar char="§"/>
            </a:pPr>
            <a:r>
              <a:rPr lang="en-US" sz="2400" dirty="0">
                <a:solidFill>
                  <a:schemeClr val="bg1"/>
                </a:solidFill>
              </a:rPr>
              <a:t>Across all Age Groups, Withdrawals is the common transaction type (&gt;50%), followed by Transfers (&gt;20%)</a:t>
            </a:r>
          </a:p>
          <a:p>
            <a:pPr marL="457200" indent="-457200">
              <a:buClr>
                <a:schemeClr val="bg1"/>
              </a:buClr>
              <a:buFont typeface="Wingdings" panose="05000000000000000000" pitchFamily="2" charset="2"/>
              <a:buChar char="§"/>
            </a:pPr>
            <a:endParaRPr lang="en-US" sz="2400" dirty="0">
              <a:solidFill>
                <a:schemeClr val="bg1"/>
              </a:solidFill>
            </a:endParaRPr>
          </a:p>
          <a:p>
            <a:pPr marL="457200" indent="-457200">
              <a:buClr>
                <a:schemeClr val="bg1"/>
              </a:buClr>
              <a:buFont typeface="Wingdings" panose="05000000000000000000" pitchFamily="2" charset="2"/>
              <a:buChar char="§"/>
            </a:pPr>
            <a:r>
              <a:rPr lang="en-US" sz="2400" dirty="0">
                <a:solidFill>
                  <a:schemeClr val="bg1"/>
                </a:solidFill>
              </a:rPr>
              <a:t>Deposits &amp; Transfers account for a significant amount of transactions (&gt;10% each) across all Age Groups</a:t>
            </a:r>
            <a:endParaRPr lang="en-NG" sz="2400" dirty="0">
              <a:solidFill>
                <a:schemeClr val="bg1"/>
              </a:solidFill>
            </a:endParaRPr>
          </a:p>
          <a:p>
            <a:pPr marL="457200" indent="-45720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100281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4347-C471-A0B8-6BB6-F1C68D957EFD}"/>
              </a:ext>
            </a:extLst>
          </p:cNvPr>
          <p:cNvSpPr>
            <a:spLocks noGrp="1"/>
          </p:cNvSpPr>
          <p:nvPr>
            <p:ph type="title"/>
          </p:nvPr>
        </p:nvSpPr>
        <p:spPr>
          <a:xfrm>
            <a:off x="0" y="116440"/>
            <a:ext cx="6997305" cy="970450"/>
          </a:xfrm>
        </p:spPr>
        <p:txBody>
          <a:bodyPr/>
          <a:lstStyle/>
          <a:p>
            <a:r>
              <a:rPr lang="en-US" b="1" dirty="0">
                <a:solidFill>
                  <a:schemeClr val="bg1"/>
                </a:solidFill>
                <a:effectLst/>
              </a:rPr>
              <a:t>Average Transaction Duration</a:t>
            </a:r>
          </a:p>
        </p:txBody>
      </p:sp>
      <p:pic>
        <p:nvPicPr>
          <p:cNvPr id="5" name="Content Placeholder 4">
            <a:extLst>
              <a:ext uri="{FF2B5EF4-FFF2-40B4-BE49-F238E27FC236}">
                <a16:creationId xmlns:a16="http://schemas.microsoft.com/office/drawing/2014/main" id="{F3E9844F-9069-B234-37CD-1A5D37BFE414}"/>
              </a:ext>
            </a:extLst>
          </p:cNvPr>
          <p:cNvPicPr>
            <a:picLocks noGrp="1" noChangeAspect="1"/>
          </p:cNvPicPr>
          <p:nvPr>
            <p:ph idx="1"/>
          </p:nvPr>
        </p:nvPicPr>
        <p:blipFill>
          <a:blip r:embed="rId2"/>
          <a:stretch>
            <a:fillRect/>
          </a:stretch>
        </p:blipFill>
        <p:spPr>
          <a:xfrm>
            <a:off x="-1" y="1304818"/>
            <a:ext cx="6637107" cy="5553181"/>
          </a:xfrm>
        </p:spPr>
      </p:pic>
      <p:sp>
        <p:nvSpPr>
          <p:cNvPr id="9" name="TextBox 8">
            <a:extLst>
              <a:ext uri="{FF2B5EF4-FFF2-40B4-BE49-F238E27FC236}">
                <a16:creationId xmlns:a16="http://schemas.microsoft.com/office/drawing/2014/main" id="{25D3FE0B-4696-9AA8-9C79-2531C95C79C3}"/>
              </a:ext>
            </a:extLst>
          </p:cNvPr>
          <p:cNvSpPr txBox="1"/>
          <p:nvPr/>
        </p:nvSpPr>
        <p:spPr>
          <a:xfrm>
            <a:off x="7253556" y="1972639"/>
            <a:ext cx="4572000"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Kano’s average Withdrawal, Transfer, and Balance Inquiry durations are comparatively higher than other locations.</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Rivers &amp; Enugu have lower average transaction duration for Deposits, Transfers, &amp; Withdrawals when compared to other locations.</a:t>
            </a:r>
          </a:p>
        </p:txBody>
      </p:sp>
    </p:spTree>
    <p:extLst>
      <p:ext uri="{BB962C8B-B14F-4D97-AF65-F5344CB8AC3E}">
        <p14:creationId xmlns:p14="http://schemas.microsoft.com/office/powerpoint/2010/main" val="416958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8A48-EDC9-7810-A924-542289E5F247}"/>
              </a:ext>
            </a:extLst>
          </p:cNvPr>
          <p:cNvSpPr>
            <a:spLocks noGrp="1"/>
          </p:cNvSpPr>
          <p:nvPr>
            <p:ph type="title"/>
          </p:nvPr>
        </p:nvSpPr>
        <p:spPr>
          <a:xfrm>
            <a:off x="0" y="96350"/>
            <a:ext cx="10353762" cy="970450"/>
          </a:xfrm>
        </p:spPr>
        <p:txBody>
          <a:bodyPr>
            <a:normAutofit fontScale="90000"/>
          </a:bodyPr>
          <a:lstStyle/>
          <a:p>
            <a:r>
              <a:rPr lang="en-US" b="1" dirty="0">
                <a:solidFill>
                  <a:schemeClr val="bg1"/>
                </a:solidFill>
                <a:effectLst/>
              </a:rPr>
              <a:t>Trend of Average Transaction Amount and Count</a:t>
            </a:r>
          </a:p>
        </p:txBody>
      </p:sp>
      <p:pic>
        <p:nvPicPr>
          <p:cNvPr id="5" name="Content Placeholder 4">
            <a:extLst>
              <a:ext uri="{FF2B5EF4-FFF2-40B4-BE49-F238E27FC236}">
                <a16:creationId xmlns:a16="http://schemas.microsoft.com/office/drawing/2014/main" id="{2DD7ECD5-E122-31E9-DF07-00CEDDADB81B}"/>
              </a:ext>
            </a:extLst>
          </p:cNvPr>
          <p:cNvPicPr>
            <a:picLocks noGrp="1" noChangeAspect="1"/>
          </p:cNvPicPr>
          <p:nvPr>
            <p:ph idx="1"/>
          </p:nvPr>
        </p:nvPicPr>
        <p:blipFill>
          <a:blip r:embed="rId2"/>
          <a:stretch>
            <a:fillRect/>
          </a:stretch>
        </p:blipFill>
        <p:spPr>
          <a:xfrm>
            <a:off x="0" y="1273996"/>
            <a:ext cx="7140539" cy="5584004"/>
          </a:xfrm>
        </p:spPr>
      </p:pic>
      <p:sp>
        <p:nvSpPr>
          <p:cNvPr id="6" name="TextBox 5">
            <a:extLst>
              <a:ext uri="{FF2B5EF4-FFF2-40B4-BE49-F238E27FC236}">
                <a16:creationId xmlns:a16="http://schemas.microsoft.com/office/drawing/2014/main" id="{3B079243-F05C-2756-5F92-5F1573345795}"/>
              </a:ext>
            </a:extLst>
          </p:cNvPr>
          <p:cNvSpPr txBox="1"/>
          <p:nvPr/>
        </p:nvSpPr>
        <p:spPr>
          <a:xfrm>
            <a:off x="7756990" y="2003461"/>
            <a:ext cx="4304872"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We had the highest number of transactions and transaction amount in March and lowest in February.</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Other months with high transaction activity include January, May, July, October, and December</a:t>
            </a: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358308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657E-FB00-E5DB-2284-470345880FD9}"/>
              </a:ext>
            </a:extLst>
          </p:cNvPr>
          <p:cNvSpPr>
            <a:spLocks noGrp="1"/>
          </p:cNvSpPr>
          <p:nvPr>
            <p:ph type="title"/>
          </p:nvPr>
        </p:nvSpPr>
        <p:spPr>
          <a:xfrm>
            <a:off x="0" y="188360"/>
            <a:ext cx="4798636" cy="970450"/>
          </a:xfrm>
        </p:spPr>
        <p:txBody>
          <a:bodyPr/>
          <a:lstStyle/>
          <a:p>
            <a:r>
              <a:rPr lang="en-US" b="1" dirty="0">
                <a:solidFill>
                  <a:schemeClr val="bg1"/>
                </a:solidFill>
                <a:effectLst/>
              </a:rPr>
              <a:t>Recommendations!</a:t>
            </a:r>
          </a:p>
        </p:txBody>
      </p:sp>
      <p:sp>
        <p:nvSpPr>
          <p:cNvPr id="3" name="Content Placeholder 2">
            <a:extLst>
              <a:ext uri="{FF2B5EF4-FFF2-40B4-BE49-F238E27FC236}">
                <a16:creationId xmlns:a16="http://schemas.microsoft.com/office/drawing/2014/main" id="{ED3618C6-932D-01EB-EF25-1B57DA12DE7F}"/>
              </a:ext>
            </a:extLst>
          </p:cNvPr>
          <p:cNvSpPr>
            <a:spLocks noGrp="1"/>
          </p:cNvSpPr>
          <p:nvPr>
            <p:ph idx="1"/>
          </p:nvPr>
        </p:nvSpPr>
        <p:spPr>
          <a:xfrm>
            <a:off x="729464" y="1633592"/>
            <a:ext cx="10068675" cy="4089113"/>
          </a:xfrm>
        </p:spPr>
        <p:txBody>
          <a:bodyPr>
            <a:noAutofit/>
          </a:bodyPr>
          <a:lstStyle/>
          <a:p>
            <a:pPr marL="36900" indent="0" algn="just">
              <a:buClr>
                <a:schemeClr val="bg1"/>
              </a:buClr>
              <a:buNone/>
            </a:pPr>
            <a:r>
              <a:rPr lang="en-US" sz="2400" b="1" dirty="0">
                <a:solidFill>
                  <a:schemeClr val="bg1"/>
                </a:solidFill>
                <a:effectLst/>
              </a:rPr>
              <a:t>Utilization rate in the FCT is comparatively low. Possible solutions to this include:</a:t>
            </a:r>
          </a:p>
          <a:p>
            <a:pPr marL="285750" indent="-285750" algn="just">
              <a:buClr>
                <a:schemeClr val="bg1"/>
              </a:buClr>
              <a:buFont typeface="Arial" panose="020B0604020202020204" pitchFamily="34" charset="0"/>
              <a:buChar char="•"/>
            </a:pPr>
            <a:endParaRPr lang="en-US" sz="1400" dirty="0">
              <a:solidFill>
                <a:schemeClr val="bg1"/>
              </a:solidFill>
              <a:effectLst/>
            </a:endParaRPr>
          </a:p>
          <a:p>
            <a:pPr marL="400050" lvl="4" indent="-400050" algn="just">
              <a:buClr>
                <a:schemeClr val="bg1"/>
              </a:buClr>
              <a:buFont typeface="Wingdings" panose="05000000000000000000" pitchFamily="2" charset="2"/>
              <a:buChar char="Ø"/>
            </a:pPr>
            <a:r>
              <a:rPr lang="en-US" sz="2000" dirty="0">
                <a:solidFill>
                  <a:schemeClr val="bg1"/>
                </a:solidFill>
                <a:effectLst/>
              </a:rPr>
              <a:t>Make sure that the ATMs are visible and accessible to customers. This could involve relocating the ATMs to more prominent locations, installing signage, or improving lighting and landscaping around the ATMs.</a:t>
            </a:r>
          </a:p>
          <a:p>
            <a:pPr marL="400050" lvl="4" indent="-400050" algn="just">
              <a:buClr>
                <a:schemeClr val="bg1"/>
              </a:buClr>
              <a:buFont typeface="Wingdings" panose="05000000000000000000" pitchFamily="2" charset="2"/>
              <a:buChar char="Ø"/>
            </a:pPr>
            <a:r>
              <a:rPr lang="en-US" sz="2000" dirty="0">
                <a:solidFill>
                  <a:schemeClr val="bg1"/>
                </a:solidFill>
                <a:effectLst/>
              </a:rPr>
              <a:t>Consider offering additional services at the ATM, such as the ability to deposit checks or make cash withdrawals in different denominations.</a:t>
            </a:r>
          </a:p>
          <a:p>
            <a:pPr marL="400050" lvl="4" indent="-400050" algn="just">
              <a:buClr>
                <a:schemeClr val="bg1"/>
              </a:buClr>
              <a:buFont typeface="Wingdings" panose="05000000000000000000" pitchFamily="2" charset="2"/>
              <a:buChar char="Ø"/>
            </a:pPr>
            <a:r>
              <a:rPr lang="en-US" sz="2000" dirty="0">
                <a:solidFill>
                  <a:schemeClr val="bg1"/>
                </a:solidFill>
                <a:effectLst/>
              </a:rPr>
              <a:t>Conduct surveys or use customer analytics to understand the preferences and habits of customers who use the ATM, and tailor the ATM's services and features to better meet their needs.</a:t>
            </a:r>
          </a:p>
          <a:p>
            <a:pPr algn="just">
              <a:buFont typeface="Arial" panose="020B0604020202020204" pitchFamily="34" charset="0"/>
              <a:buChar char="•"/>
            </a:pPr>
            <a:endParaRPr lang="en-US" sz="1400" dirty="0">
              <a:solidFill>
                <a:schemeClr val="bg1"/>
              </a:solidFill>
              <a:effectLst/>
            </a:endParaRPr>
          </a:p>
        </p:txBody>
      </p:sp>
    </p:spTree>
    <p:extLst>
      <p:ext uri="{BB962C8B-B14F-4D97-AF65-F5344CB8AC3E}">
        <p14:creationId xmlns:p14="http://schemas.microsoft.com/office/powerpoint/2010/main" val="275378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657E-FB00-E5DB-2284-470345880FD9}"/>
              </a:ext>
            </a:extLst>
          </p:cNvPr>
          <p:cNvSpPr>
            <a:spLocks noGrp="1"/>
          </p:cNvSpPr>
          <p:nvPr>
            <p:ph type="title"/>
          </p:nvPr>
        </p:nvSpPr>
        <p:spPr>
          <a:xfrm>
            <a:off x="0" y="188360"/>
            <a:ext cx="4798636" cy="970450"/>
          </a:xfrm>
        </p:spPr>
        <p:txBody>
          <a:bodyPr/>
          <a:lstStyle/>
          <a:p>
            <a:r>
              <a:rPr lang="en-US" b="1" dirty="0">
                <a:solidFill>
                  <a:schemeClr val="bg1"/>
                </a:solidFill>
                <a:effectLst/>
              </a:rPr>
              <a:t>Recommendations!</a:t>
            </a:r>
          </a:p>
        </p:txBody>
      </p:sp>
      <p:sp>
        <p:nvSpPr>
          <p:cNvPr id="3" name="Content Placeholder 2">
            <a:extLst>
              <a:ext uri="{FF2B5EF4-FFF2-40B4-BE49-F238E27FC236}">
                <a16:creationId xmlns:a16="http://schemas.microsoft.com/office/drawing/2014/main" id="{ED3618C6-932D-01EB-EF25-1B57DA12DE7F}"/>
              </a:ext>
            </a:extLst>
          </p:cNvPr>
          <p:cNvSpPr>
            <a:spLocks noGrp="1"/>
          </p:cNvSpPr>
          <p:nvPr>
            <p:ph idx="1"/>
          </p:nvPr>
        </p:nvSpPr>
        <p:spPr>
          <a:xfrm>
            <a:off x="801384" y="1633592"/>
            <a:ext cx="10253608" cy="4479532"/>
          </a:xfrm>
        </p:spPr>
        <p:txBody>
          <a:bodyPr>
            <a:noAutofit/>
          </a:bodyPr>
          <a:lstStyle/>
          <a:p>
            <a:pPr marL="36900" indent="0" algn="just">
              <a:buClr>
                <a:schemeClr val="bg1"/>
              </a:buClr>
              <a:buNone/>
            </a:pPr>
            <a:r>
              <a:rPr lang="en-US" sz="2400" b="1" dirty="0">
                <a:solidFill>
                  <a:schemeClr val="bg1"/>
                </a:solidFill>
                <a:effectLst/>
              </a:rPr>
              <a:t>Average Transaction Duration in Kano is longer when compared to other locations. Possible solutions include:</a:t>
            </a:r>
          </a:p>
          <a:p>
            <a:pPr indent="-342900" algn="just">
              <a:buClr>
                <a:schemeClr val="bg1"/>
              </a:buClr>
              <a:buFont typeface="Wingdings" panose="05000000000000000000" pitchFamily="2" charset="2"/>
              <a:buChar char="Ø"/>
            </a:pPr>
            <a:endParaRPr lang="en-US" dirty="0">
              <a:solidFill>
                <a:schemeClr val="bg1"/>
              </a:solidFill>
              <a:effectLst/>
            </a:endParaRPr>
          </a:p>
          <a:p>
            <a:pPr marL="400050" lvl="4" indent="-400050" algn="just">
              <a:buClr>
                <a:schemeClr val="bg1"/>
              </a:buClr>
              <a:buFont typeface="Wingdings" panose="05000000000000000000" pitchFamily="2" charset="2"/>
              <a:buChar char="Ø"/>
            </a:pPr>
            <a:r>
              <a:rPr lang="en-US" sz="2000" dirty="0">
                <a:solidFill>
                  <a:schemeClr val="bg1"/>
                </a:solidFill>
                <a:effectLst/>
              </a:rPr>
              <a:t>Increase the number of ATMs available in the branch, as this can reduce wait times and congestion at each individual ATM.</a:t>
            </a:r>
          </a:p>
          <a:p>
            <a:pPr marL="400050" lvl="4" indent="-400050" algn="just">
              <a:buClr>
                <a:schemeClr val="bg1"/>
              </a:buClr>
              <a:buFont typeface="Wingdings" panose="05000000000000000000" pitchFamily="2" charset="2"/>
              <a:buChar char="Ø"/>
            </a:pPr>
            <a:r>
              <a:rPr lang="en-US" sz="2000" dirty="0">
                <a:solidFill>
                  <a:schemeClr val="bg1"/>
                </a:solidFill>
                <a:effectLst/>
              </a:rPr>
              <a:t>Consider upgrading the ATMs to newer models with faster transaction times and more advanced features. This can improve the overall experience for customers using the ATM and may encourage them to use it more often.</a:t>
            </a:r>
          </a:p>
          <a:p>
            <a:pPr marL="400050" lvl="4" indent="-400050" algn="just">
              <a:buClr>
                <a:schemeClr val="bg1"/>
              </a:buClr>
              <a:buFont typeface="Wingdings" panose="05000000000000000000" pitchFamily="2" charset="2"/>
              <a:buChar char="Ø"/>
            </a:pPr>
            <a:r>
              <a:rPr lang="en-US" sz="2000" dirty="0">
                <a:solidFill>
                  <a:schemeClr val="bg1"/>
                </a:solidFill>
                <a:effectLst/>
              </a:rPr>
              <a:t>Analyze transaction data to identify bottlenecks or issues that may be contributing to longer transaction times. This could involve looking at patterns of usage, common user errors, or technical issues that may be slowing down the process.</a:t>
            </a:r>
          </a:p>
          <a:p>
            <a:pPr algn="just">
              <a:buFont typeface="Wingdings" panose="05000000000000000000" pitchFamily="2" charset="2"/>
              <a:buChar char="Ø"/>
            </a:pPr>
            <a:endParaRPr lang="en-US" dirty="0">
              <a:solidFill>
                <a:schemeClr val="bg1"/>
              </a:solidFill>
              <a:effectLst/>
            </a:endParaRPr>
          </a:p>
        </p:txBody>
      </p:sp>
    </p:spTree>
    <p:extLst>
      <p:ext uri="{BB962C8B-B14F-4D97-AF65-F5344CB8AC3E}">
        <p14:creationId xmlns:p14="http://schemas.microsoft.com/office/powerpoint/2010/main" val="76870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657E-FB00-E5DB-2284-470345880FD9}"/>
              </a:ext>
            </a:extLst>
          </p:cNvPr>
          <p:cNvSpPr>
            <a:spLocks noGrp="1"/>
          </p:cNvSpPr>
          <p:nvPr>
            <p:ph type="title"/>
          </p:nvPr>
        </p:nvSpPr>
        <p:spPr>
          <a:xfrm>
            <a:off x="0" y="188360"/>
            <a:ext cx="4798636" cy="970450"/>
          </a:xfrm>
        </p:spPr>
        <p:txBody>
          <a:bodyPr/>
          <a:lstStyle/>
          <a:p>
            <a:r>
              <a:rPr lang="en-US" b="1" dirty="0">
                <a:solidFill>
                  <a:schemeClr val="bg1"/>
                </a:solidFill>
                <a:effectLst/>
              </a:rPr>
              <a:t>Recommendations!</a:t>
            </a:r>
          </a:p>
        </p:txBody>
      </p:sp>
      <p:sp>
        <p:nvSpPr>
          <p:cNvPr id="3" name="Content Placeholder 2">
            <a:extLst>
              <a:ext uri="{FF2B5EF4-FFF2-40B4-BE49-F238E27FC236}">
                <a16:creationId xmlns:a16="http://schemas.microsoft.com/office/drawing/2014/main" id="{ED3618C6-932D-01EB-EF25-1B57DA12DE7F}"/>
              </a:ext>
            </a:extLst>
          </p:cNvPr>
          <p:cNvSpPr>
            <a:spLocks noGrp="1"/>
          </p:cNvSpPr>
          <p:nvPr>
            <p:ph idx="1"/>
          </p:nvPr>
        </p:nvSpPr>
        <p:spPr>
          <a:xfrm>
            <a:off x="801384" y="1633592"/>
            <a:ext cx="10253608" cy="4479532"/>
          </a:xfrm>
        </p:spPr>
        <p:txBody>
          <a:bodyPr>
            <a:noAutofit/>
          </a:bodyPr>
          <a:lstStyle/>
          <a:p>
            <a:pPr marL="36900" indent="0" algn="just">
              <a:buClr>
                <a:schemeClr val="bg1"/>
              </a:buClr>
              <a:buNone/>
            </a:pPr>
            <a:r>
              <a:rPr lang="en-US" sz="2400" b="1" dirty="0">
                <a:solidFill>
                  <a:schemeClr val="bg1"/>
                </a:solidFill>
                <a:effectLst/>
              </a:rPr>
              <a:t>A significant proportion of transactions (&gt;20%) are either Balance Enquiries or Transfers. Possible solutions to this include:</a:t>
            </a:r>
          </a:p>
          <a:p>
            <a:pPr indent="-342900" algn="just">
              <a:buClr>
                <a:schemeClr val="bg1"/>
              </a:buClr>
              <a:buFont typeface="Wingdings" panose="05000000000000000000" pitchFamily="2" charset="2"/>
              <a:buChar char="Ø"/>
            </a:pPr>
            <a:endParaRPr lang="en-US" sz="2000" dirty="0">
              <a:solidFill>
                <a:schemeClr val="bg1"/>
              </a:solidFill>
              <a:effectLst/>
            </a:endParaRPr>
          </a:p>
          <a:p>
            <a:pPr indent="-342900" algn="just">
              <a:buClr>
                <a:schemeClr val="bg1"/>
              </a:buClr>
              <a:buFont typeface="Wingdings" panose="05000000000000000000" pitchFamily="2" charset="2"/>
              <a:buChar char="Ø"/>
            </a:pPr>
            <a:r>
              <a:rPr lang="en-US" sz="2000" dirty="0">
                <a:solidFill>
                  <a:schemeClr val="bg1"/>
                </a:solidFill>
                <a:effectLst/>
              </a:rPr>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endParaRPr lang="en-US" dirty="0">
              <a:solidFill>
                <a:schemeClr val="bg1"/>
              </a:solidFill>
              <a:effectLst/>
            </a:endParaRPr>
          </a:p>
          <a:p>
            <a:pPr marL="400050" lvl="4" indent="-400050" algn="just">
              <a:buClr>
                <a:schemeClr val="bg1"/>
              </a:buClr>
              <a:buFont typeface="Wingdings" panose="05000000000000000000" pitchFamily="2" charset="2"/>
              <a:buChar char="Ø"/>
            </a:pPr>
            <a:r>
              <a:rPr lang="en-US" sz="2000" dirty="0">
                <a:solidFill>
                  <a:schemeClr val="bg1"/>
                </a:solidFill>
                <a:effectLst/>
              </a:rPr>
              <a:t>Ensure that the phone banking process is simple and straightforward for customers to use, with clear instructions and minimal waiting times.</a:t>
            </a:r>
          </a:p>
          <a:p>
            <a:pPr marL="400050" lvl="4" indent="-400050" algn="just">
              <a:buClr>
                <a:schemeClr val="bg1"/>
              </a:buClr>
              <a:buFont typeface="Wingdings" panose="05000000000000000000" pitchFamily="2" charset="2"/>
              <a:buChar char="Ø"/>
            </a:pPr>
            <a:r>
              <a:rPr lang="en-US" sz="2000" dirty="0">
                <a:solidFill>
                  <a:schemeClr val="bg1"/>
                </a:solidFill>
                <a:effectLst/>
              </a:rPr>
              <a:t>Continue to monitor customer behavior and analyze usage data to identify areas where usage of alternative banking channels can be improved.</a:t>
            </a:r>
          </a:p>
          <a:p>
            <a:pPr marL="400050" lvl="4" indent="-400050" algn="just">
              <a:buClr>
                <a:schemeClr val="bg1"/>
              </a:buClr>
              <a:buFont typeface="Wingdings" panose="05000000000000000000" pitchFamily="2" charset="2"/>
              <a:buChar char="Ø"/>
            </a:pPr>
            <a:endParaRPr lang="en-US" sz="2000" dirty="0">
              <a:solidFill>
                <a:schemeClr val="bg1"/>
              </a:solidFill>
              <a:effectLst/>
            </a:endParaRPr>
          </a:p>
          <a:p>
            <a:pPr algn="just">
              <a:buFont typeface="Wingdings" panose="05000000000000000000" pitchFamily="2" charset="2"/>
              <a:buChar char="Ø"/>
            </a:pPr>
            <a:endParaRPr lang="en-US" dirty="0">
              <a:solidFill>
                <a:schemeClr val="bg1"/>
              </a:solidFill>
              <a:effectLst/>
            </a:endParaRPr>
          </a:p>
        </p:txBody>
      </p:sp>
    </p:spTree>
    <p:extLst>
      <p:ext uri="{BB962C8B-B14F-4D97-AF65-F5344CB8AC3E}">
        <p14:creationId xmlns:p14="http://schemas.microsoft.com/office/powerpoint/2010/main" val="391453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D6B14-BE9C-72E8-6434-78BE3CA1CA47}"/>
              </a:ext>
            </a:extLst>
          </p:cNvPr>
          <p:cNvSpPr>
            <a:spLocks noGrp="1"/>
          </p:cNvSpPr>
          <p:nvPr>
            <p:ph idx="1"/>
          </p:nvPr>
        </p:nvSpPr>
        <p:spPr>
          <a:xfrm>
            <a:off x="2578209" y="2585205"/>
            <a:ext cx="6278115" cy="1442266"/>
          </a:xfrm>
        </p:spPr>
        <p:txBody>
          <a:bodyPr>
            <a:normAutofit/>
          </a:bodyPr>
          <a:lstStyle/>
          <a:p>
            <a:pPr marL="36900" indent="0">
              <a:buNone/>
            </a:pPr>
            <a:r>
              <a:rPr lang="en-US" sz="6600" b="1" i="1" dirty="0">
                <a:solidFill>
                  <a:schemeClr val="bg1"/>
                </a:solidFill>
                <a:effectLst/>
                <a:latin typeface="Forte" panose="03060902040502070203" pitchFamily="66" charset="0"/>
              </a:rPr>
              <a:t>THANK  YOU </a:t>
            </a:r>
            <a:r>
              <a:rPr lang="en-US" sz="6600" b="1" i="1" dirty="0">
                <a:solidFill>
                  <a:schemeClr val="bg1"/>
                </a:solidFill>
                <a:effectLst/>
                <a:latin typeface="Forte" panose="03060902040502070203" pitchFamily="66" charset="0"/>
                <a:sym typeface="Wingdings" panose="05000000000000000000" pitchFamily="2" charset="2"/>
              </a:rPr>
              <a:t></a:t>
            </a:r>
            <a:endParaRPr lang="en-US" sz="6600" b="1" i="1" dirty="0">
              <a:solidFill>
                <a:schemeClr val="bg1"/>
              </a:solidFill>
              <a:effectLst/>
              <a:latin typeface="Forte" panose="03060902040502070203" pitchFamily="66" charset="0"/>
            </a:endParaRPr>
          </a:p>
        </p:txBody>
      </p:sp>
    </p:spTree>
    <p:extLst>
      <p:ext uri="{BB962C8B-B14F-4D97-AF65-F5344CB8AC3E}">
        <p14:creationId xmlns:p14="http://schemas.microsoft.com/office/powerpoint/2010/main" val="217416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DF7F6C7-E300-7F36-CB54-75C92C49D407}"/>
              </a:ext>
            </a:extLst>
          </p:cNvPr>
          <p:cNvGraphicFramePr>
            <a:graphicFrameLocks noGrp="1"/>
          </p:cNvGraphicFramePr>
          <p:nvPr>
            <p:ph idx="1"/>
            <p:extLst>
              <p:ext uri="{D42A27DB-BD31-4B8C-83A1-F6EECF244321}">
                <p14:modId xmlns:p14="http://schemas.microsoft.com/office/powerpoint/2010/main" val="2640912895"/>
              </p:ext>
            </p:extLst>
          </p:nvPr>
        </p:nvGraphicFramePr>
        <p:xfrm>
          <a:off x="5312230" y="511630"/>
          <a:ext cx="6879770" cy="6183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D3079747-CEE8-D747-CD42-67FC4F2AFAC3}"/>
              </a:ext>
            </a:extLst>
          </p:cNvPr>
          <p:cNvGraphicFramePr/>
          <p:nvPr>
            <p:extLst>
              <p:ext uri="{D42A27DB-BD31-4B8C-83A1-F6EECF244321}">
                <p14:modId xmlns:p14="http://schemas.microsoft.com/office/powerpoint/2010/main" val="700497527"/>
              </p:ext>
            </p:extLst>
          </p:nvPr>
        </p:nvGraphicFramePr>
        <p:xfrm>
          <a:off x="174171" y="903515"/>
          <a:ext cx="5921829" cy="34527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7389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7802-8379-AE05-7D86-0C4134B69E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F436E2-7DB3-63EF-4750-9A0650C7137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6408BCD-E65B-2848-C09C-9BBBEB7285CB}"/>
              </a:ext>
            </a:extLst>
          </p:cNvPr>
          <p:cNvPicPr>
            <a:picLocks noChangeAspect="1"/>
          </p:cNvPicPr>
          <p:nvPr/>
        </p:nvPicPr>
        <p:blipFill>
          <a:blip r:embed="rId2"/>
          <a:stretch>
            <a:fillRect/>
          </a:stretch>
        </p:blipFill>
        <p:spPr>
          <a:xfrm>
            <a:off x="0" y="472611"/>
            <a:ext cx="12192000" cy="6385389"/>
          </a:xfrm>
          <a:prstGeom prst="rect">
            <a:avLst/>
          </a:prstGeom>
        </p:spPr>
      </p:pic>
      <p:sp>
        <p:nvSpPr>
          <p:cNvPr id="6" name="TextBox 5">
            <a:extLst>
              <a:ext uri="{FF2B5EF4-FFF2-40B4-BE49-F238E27FC236}">
                <a16:creationId xmlns:a16="http://schemas.microsoft.com/office/drawing/2014/main" id="{D3FBA4B1-9CCD-9EDF-E9A9-EBBD5CCD2361}"/>
              </a:ext>
            </a:extLst>
          </p:cNvPr>
          <p:cNvSpPr txBox="1"/>
          <p:nvPr/>
        </p:nvSpPr>
        <p:spPr>
          <a:xfrm flipH="1">
            <a:off x="261476" y="-4464"/>
            <a:ext cx="5646164" cy="461665"/>
          </a:xfrm>
          <a:prstGeom prst="rect">
            <a:avLst/>
          </a:prstGeom>
          <a:noFill/>
        </p:spPr>
        <p:txBody>
          <a:bodyPr wrap="square" rtlCol="0">
            <a:spAutoFit/>
          </a:bodyPr>
          <a:lstStyle/>
          <a:p>
            <a:r>
              <a:rPr lang="en-US" sz="2400" b="1" dirty="0">
                <a:solidFill>
                  <a:schemeClr val="bg1"/>
                </a:solidFill>
              </a:rPr>
              <a:t>Dashboard Home Page</a:t>
            </a:r>
          </a:p>
        </p:txBody>
      </p:sp>
    </p:spTree>
    <p:extLst>
      <p:ext uri="{BB962C8B-B14F-4D97-AF65-F5344CB8AC3E}">
        <p14:creationId xmlns:p14="http://schemas.microsoft.com/office/powerpoint/2010/main" val="7237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D2A2-C069-2B6D-AE42-38F5EC35D7AE}"/>
              </a:ext>
            </a:extLst>
          </p:cNvPr>
          <p:cNvSpPr>
            <a:spLocks noGrp="1"/>
          </p:cNvSpPr>
          <p:nvPr>
            <p:ph type="title"/>
          </p:nvPr>
        </p:nvSpPr>
        <p:spPr>
          <a:xfrm>
            <a:off x="0" y="0"/>
            <a:ext cx="6627437" cy="613025"/>
          </a:xfrm>
        </p:spPr>
        <p:txBody>
          <a:bodyPr>
            <a:normAutofit fontScale="90000"/>
          </a:bodyPr>
          <a:lstStyle/>
          <a:p>
            <a:r>
              <a:rPr lang="en-US" b="1" dirty="0">
                <a:solidFill>
                  <a:schemeClr val="bg1"/>
                </a:solidFill>
                <a:effectLst/>
              </a:rPr>
              <a:t>ATM Transactions Report Page</a:t>
            </a:r>
          </a:p>
        </p:txBody>
      </p:sp>
      <p:pic>
        <p:nvPicPr>
          <p:cNvPr id="5" name="Content Placeholder 4">
            <a:extLst>
              <a:ext uri="{FF2B5EF4-FFF2-40B4-BE49-F238E27FC236}">
                <a16:creationId xmlns:a16="http://schemas.microsoft.com/office/drawing/2014/main" id="{CA57854B-7B68-1582-E81E-DE725220BC50}"/>
              </a:ext>
            </a:extLst>
          </p:cNvPr>
          <p:cNvPicPr>
            <a:picLocks noGrp="1" noChangeAspect="1"/>
          </p:cNvPicPr>
          <p:nvPr>
            <p:ph idx="1"/>
          </p:nvPr>
        </p:nvPicPr>
        <p:blipFill>
          <a:blip r:embed="rId3"/>
          <a:stretch>
            <a:fillRect/>
          </a:stretch>
        </p:blipFill>
        <p:spPr>
          <a:xfrm>
            <a:off x="0" y="698643"/>
            <a:ext cx="12192000" cy="6328882"/>
          </a:xfrm>
        </p:spPr>
      </p:pic>
    </p:spTree>
    <p:extLst>
      <p:ext uri="{BB962C8B-B14F-4D97-AF65-F5344CB8AC3E}">
        <p14:creationId xmlns:p14="http://schemas.microsoft.com/office/powerpoint/2010/main" val="368473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0FB0-D2BE-B57B-11C3-F766CD969D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417201-2D2B-9D77-745F-DC1D86574C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2FE8ED-F297-A685-BF02-60E66727F051}"/>
              </a:ext>
            </a:extLst>
          </p:cNvPr>
          <p:cNvPicPr>
            <a:picLocks noChangeAspect="1"/>
          </p:cNvPicPr>
          <p:nvPr/>
        </p:nvPicPr>
        <p:blipFill>
          <a:blip r:embed="rId2"/>
          <a:stretch>
            <a:fillRect/>
          </a:stretch>
        </p:blipFill>
        <p:spPr>
          <a:xfrm>
            <a:off x="0" y="513708"/>
            <a:ext cx="12192000" cy="6344292"/>
          </a:xfrm>
          <a:prstGeom prst="rect">
            <a:avLst/>
          </a:prstGeom>
        </p:spPr>
      </p:pic>
      <p:sp>
        <p:nvSpPr>
          <p:cNvPr id="6" name="TextBox 5">
            <a:extLst>
              <a:ext uri="{FF2B5EF4-FFF2-40B4-BE49-F238E27FC236}">
                <a16:creationId xmlns:a16="http://schemas.microsoft.com/office/drawing/2014/main" id="{B499624E-5E2F-FAD5-686A-56D8F28F5C13}"/>
              </a:ext>
            </a:extLst>
          </p:cNvPr>
          <p:cNvSpPr txBox="1"/>
          <p:nvPr/>
        </p:nvSpPr>
        <p:spPr>
          <a:xfrm flipH="1">
            <a:off x="343669" y="68177"/>
            <a:ext cx="4916699" cy="461665"/>
          </a:xfrm>
          <a:prstGeom prst="rect">
            <a:avLst/>
          </a:prstGeom>
          <a:noFill/>
        </p:spPr>
        <p:txBody>
          <a:bodyPr wrap="square" rtlCol="0">
            <a:spAutoFit/>
          </a:bodyPr>
          <a:lstStyle/>
          <a:p>
            <a:r>
              <a:rPr lang="en-US" sz="2400" b="1" dirty="0">
                <a:solidFill>
                  <a:schemeClr val="bg1"/>
                </a:solidFill>
              </a:rPr>
              <a:t>Dashboard Demographics Page</a:t>
            </a:r>
          </a:p>
        </p:txBody>
      </p:sp>
    </p:spTree>
    <p:extLst>
      <p:ext uri="{BB962C8B-B14F-4D97-AF65-F5344CB8AC3E}">
        <p14:creationId xmlns:p14="http://schemas.microsoft.com/office/powerpoint/2010/main" val="403175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850F-EF44-0256-E0EB-FB43C5FC9AF7}"/>
              </a:ext>
            </a:extLst>
          </p:cNvPr>
          <p:cNvSpPr>
            <a:spLocks noGrp="1"/>
          </p:cNvSpPr>
          <p:nvPr>
            <p:ph type="title"/>
          </p:nvPr>
        </p:nvSpPr>
        <p:spPr>
          <a:xfrm>
            <a:off x="913795" y="609600"/>
            <a:ext cx="4531508" cy="970450"/>
          </a:xfrm>
        </p:spPr>
        <p:txBody>
          <a:bodyPr/>
          <a:lstStyle/>
          <a:p>
            <a:r>
              <a:rPr lang="en-US" b="1" dirty="0">
                <a:solidFill>
                  <a:schemeClr val="bg1"/>
                </a:solidFill>
                <a:effectLst/>
              </a:rPr>
              <a:t>From the Analysis:</a:t>
            </a:r>
          </a:p>
        </p:txBody>
      </p:sp>
      <p:sp>
        <p:nvSpPr>
          <p:cNvPr id="3" name="Content Placeholder 2">
            <a:extLst>
              <a:ext uri="{FF2B5EF4-FFF2-40B4-BE49-F238E27FC236}">
                <a16:creationId xmlns:a16="http://schemas.microsoft.com/office/drawing/2014/main" id="{203EDE52-33B4-8504-83A2-780484AC0056}"/>
              </a:ext>
            </a:extLst>
          </p:cNvPr>
          <p:cNvSpPr>
            <a:spLocks noGrp="1"/>
          </p:cNvSpPr>
          <p:nvPr>
            <p:ph idx="1"/>
          </p:nvPr>
        </p:nvSpPr>
        <p:spPr>
          <a:xfrm>
            <a:off x="2609635" y="1732449"/>
            <a:ext cx="8897421" cy="4515951"/>
          </a:xfrm>
        </p:spPr>
        <p:txBody>
          <a:bodyPr>
            <a:normAutofit lnSpcReduction="10000"/>
          </a:bodyPr>
          <a:lstStyle/>
          <a:p>
            <a:pPr>
              <a:buFont typeface="Wingdings" panose="05000000000000000000" pitchFamily="2" charset="2"/>
              <a:buChar char="Ø"/>
            </a:pPr>
            <a:r>
              <a:rPr lang="en-US" sz="3600" dirty="0">
                <a:solidFill>
                  <a:schemeClr val="bg1"/>
                </a:solidFill>
                <a:effectLst/>
              </a:rPr>
              <a:t>Total Amount Processed by </a:t>
            </a:r>
            <a:r>
              <a:rPr lang="en-US" sz="3600" dirty="0" err="1">
                <a:solidFill>
                  <a:schemeClr val="bg1"/>
                </a:solidFill>
                <a:effectLst/>
              </a:rPr>
              <a:t>Wisabi</a:t>
            </a:r>
            <a:r>
              <a:rPr lang="en-US" sz="3600" dirty="0">
                <a:solidFill>
                  <a:schemeClr val="bg1"/>
                </a:solidFill>
                <a:effectLst/>
              </a:rPr>
              <a:t> ATMs in 2022: </a:t>
            </a:r>
            <a:r>
              <a:rPr lang="en-US" sz="3600" b="1" dirty="0">
                <a:solidFill>
                  <a:schemeClr val="bg1"/>
                </a:solidFill>
                <a:effectLst/>
              </a:rPr>
              <a:t>~ 39 Billions</a:t>
            </a:r>
          </a:p>
          <a:p>
            <a:pPr>
              <a:buFont typeface="Wingdings" panose="05000000000000000000" pitchFamily="2" charset="2"/>
              <a:buChar char="Ø"/>
            </a:pPr>
            <a:r>
              <a:rPr lang="en-US" sz="3600" dirty="0">
                <a:solidFill>
                  <a:schemeClr val="bg1"/>
                </a:solidFill>
                <a:effectLst/>
              </a:rPr>
              <a:t>Number of Transactions Processed: </a:t>
            </a:r>
            <a:r>
              <a:rPr lang="en-US" sz="3600" b="1" dirty="0">
                <a:solidFill>
                  <a:schemeClr val="bg1"/>
                </a:solidFill>
                <a:effectLst/>
              </a:rPr>
              <a:t>2,143,838</a:t>
            </a:r>
          </a:p>
          <a:p>
            <a:pPr>
              <a:buFont typeface="Wingdings" panose="05000000000000000000" pitchFamily="2" charset="2"/>
              <a:buChar char="Ø"/>
            </a:pPr>
            <a:r>
              <a:rPr lang="en-US" sz="3600" dirty="0">
                <a:solidFill>
                  <a:schemeClr val="bg1"/>
                </a:solidFill>
                <a:effectLst/>
              </a:rPr>
              <a:t>Distinct Customers used the ATMs </a:t>
            </a:r>
            <a:r>
              <a:rPr lang="en-US" sz="3600" dirty="0" err="1">
                <a:solidFill>
                  <a:schemeClr val="bg1"/>
                </a:solidFill>
                <a:effectLst/>
              </a:rPr>
              <a:t>atleast</a:t>
            </a:r>
            <a:r>
              <a:rPr lang="en-US" sz="3600" dirty="0">
                <a:solidFill>
                  <a:schemeClr val="bg1"/>
                </a:solidFill>
                <a:effectLst/>
              </a:rPr>
              <a:t> once: </a:t>
            </a:r>
            <a:r>
              <a:rPr lang="en-US" sz="3600" b="1" dirty="0">
                <a:solidFill>
                  <a:schemeClr val="bg1"/>
                </a:solidFill>
                <a:effectLst/>
              </a:rPr>
              <a:t>8819</a:t>
            </a:r>
          </a:p>
          <a:p>
            <a:pPr>
              <a:buFont typeface="Wingdings" panose="05000000000000000000" pitchFamily="2" charset="2"/>
              <a:buChar char="Ø"/>
            </a:pPr>
            <a:r>
              <a:rPr lang="en-US" sz="3600" dirty="0">
                <a:solidFill>
                  <a:schemeClr val="bg1"/>
                </a:solidFill>
                <a:effectLst/>
              </a:rPr>
              <a:t>Total Utilization Rate: </a:t>
            </a:r>
            <a:r>
              <a:rPr lang="en-US" sz="3600" b="1" dirty="0">
                <a:solidFill>
                  <a:schemeClr val="bg1"/>
                </a:solidFill>
                <a:effectLst/>
              </a:rPr>
              <a:t>12.9%</a:t>
            </a:r>
          </a:p>
          <a:p>
            <a:pPr marL="494100" indent="-457200">
              <a:buAutoNum type="arabicPeriod"/>
            </a:pPr>
            <a:endParaRPr lang="en-US" dirty="0">
              <a:effectLst/>
            </a:endParaRPr>
          </a:p>
          <a:p>
            <a:pPr marL="414000" lvl="1" indent="0">
              <a:buNone/>
            </a:pPr>
            <a:endParaRPr lang="en-US" dirty="0">
              <a:effectLst/>
            </a:endParaRPr>
          </a:p>
          <a:p>
            <a:pPr marL="414000" lvl="1" indent="0">
              <a:buNone/>
            </a:pPr>
            <a:endParaRPr lang="en-US" dirty="0">
              <a:effectLst/>
            </a:endParaRPr>
          </a:p>
          <a:p>
            <a:pPr lvl="1"/>
            <a:endParaRPr lang="en-US" dirty="0">
              <a:effectLst/>
            </a:endParaRPr>
          </a:p>
        </p:txBody>
      </p:sp>
    </p:spTree>
    <p:extLst>
      <p:ext uri="{BB962C8B-B14F-4D97-AF65-F5344CB8AC3E}">
        <p14:creationId xmlns:p14="http://schemas.microsoft.com/office/powerpoint/2010/main" val="184650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1CEE-30F6-DF45-387A-2B6A15CF225C}"/>
              </a:ext>
            </a:extLst>
          </p:cNvPr>
          <p:cNvSpPr>
            <a:spLocks noGrp="1"/>
          </p:cNvSpPr>
          <p:nvPr>
            <p:ph type="title"/>
          </p:nvPr>
        </p:nvSpPr>
        <p:spPr>
          <a:xfrm>
            <a:off x="0" y="383569"/>
            <a:ext cx="5027719" cy="970450"/>
          </a:xfrm>
        </p:spPr>
        <p:txBody>
          <a:bodyPr>
            <a:normAutofit fontScale="90000"/>
          </a:bodyPr>
          <a:lstStyle/>
          <a:p>
            <a:r>
              <a:rPr lang="en-US" b="1" dirty="0">
                <a:solidFill>
                  <a:schemeClr val="bg1"/>
                </a:solidFill>
                <a:effectLst/>
              </a:rPr>
              <a:t>Transaction Frequency</a:t>
            </a:r>
          </a:p>
        </p:txBody>
      </p:sp>
      <p:pic>
        <p:nvPicPr>
          <p:cNvPr id="5" name="Content Placeholder 4">
            <a:extLst>
              <a:ext uri="{FF2B5EF4-FFF2-40B4-BE49-F238E27FC236}">
                <a16:creationId xmlns:a16="http://schemas.microsoft.com/office/drawing/2014/main" id="{C2EE193A-A4A7-AB60-09B5-66A91234F17A}"/>
              </a:ext>
            </a:extLst>
          </p:cNvPr>
          <p:cNvPicPr>
            <a:picLocks noGrp="1" noChangeAspect="1"/>
          </p:cNvPicPr>
          <p:nvPr>
            <p:ph idx="1"/>
          </p:nvPr>
        </p:nvPicPr>
        <p:blipFill>
          <a:blip r:embed="rId2"/>
          <a:stretch>
            <a:fillRect/>
          </a:stretch>
        </p:blipFill>
        <p:spPr>
          <a:xfrm>
            <a:off x="0" y="1500027"/>
            <a:ext cx="5743254" cy="5357973"/>
          </a:xfrm>
        </p:spPr>
      </p:pic>
      <p:sp>
        <p:nvSpPr>
          <p:cNvPr id="7" name="TextBox 6">
            <a:extLst>
              <a:ext uri="{FF2B5EF4-FFF2-40B4-BE49-F238E27FC236}">
                <a16:creationId xmlns:a16="http://schemas.microsoft.com/office/drawing/2014/main" id="{EE551AF2-D6B2-443F-3565-F3551C66D4F0}"/>
              </a:ext>
            </a:extLst>
          </p:cNvPr>
          <p:cNvSpPr txBox="1"/>
          <p:nvPr/>
        </p:nvSpPr>
        <p:spPr>
          <a:xfrm>
            <a:off x="6524090" y="2321959"/>
            <a:ext cx="4911047" cy="3416320"/>
          </a:xfrm>
          <a:prstGeom prst="rect">
            <a:avLst/>
          </a:prstGeom>
          <a:noFill/>
        </p:spPr>
        <p:txBody>
          <a:bodyPr wrap="square" rtlCol="0">
            <a:spAutoFit/>
          </a:bodyPr>
          <a:lstStyle/>
          <a:p>
            <a:pPr marL="285750" indent="-285750">
              <a:buFont typeface="Wingdings" panose="05000000000000000000" pitchFamily="2" charset="2"/>
              <a:buChar char="§"/>
            </a:pPr>
            <a:r>
              <a:rPr lang="en-US" sz="2400" dirty="0">
                <a:solidFill>
                  <a:schemeClr val="bg1"/>
                </a:solidFill>
              </a:rPr>
              <a:t>The customers with age group: 16-35 have done the most transactions using the ATM cards.</a:t>
            </a:r>
          </a:p>
          <a:p>
            <a:endParaRPr lang="en-US" sz="2400" dirty="0">
              <a:solidFill>
                <a:schemeClr val="bg1"/>
              </a:solidFill>
            </a:endParaRPr>
          </a:p>
          <a:p>
            <a:pPr marL="285750" indent="-285750">
              <a:buFont typeface="Wingdings" panose="05000000000000000000" pitchFamily="2" charset="2"/>
              <a:buChar char="§"/>
            </a:pPr>
            <a:r>
              <a:rPr lang="en-US" sz="2400" dirty="0">
                <a:solidFill>
                  <a:schemeClr val="bg1"/>
                </a:solidFill>
              </a:rPr>
              <a:t>The frequency of transactions done by age group: 46-55 is comparatively less than those of customers with age group: &gt;55yrs</a:t>
            </a: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141164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BBA4-D5C9-ABCB-6FA4-D213ACE5EB79}"/>
              </a:ext>
            </a:extLst>
          </p:cNvPr>
          <p:cNvSpPr>
            <a:spLocks noGrp="1"/>
          </p:cNvSpPr>
          <p:nvPr>
            <p:ph type="title"/>
          </p:nvPr>
        </p:nvSpPr>
        <p:spPr>
          <a:xfrm>
            <a:off x="0" y="250004"/>
            <a:ext cx="8054938" cy="970450"/>
          </a:xfrm>
        </p:spPr>
        <p:txBody>
          <a:bodyPr>
            <a:normAutofit fontScale="90000"/>
          </a:bodyPr>
          <a:lstStyle/>
          <a:p>
            <a:r>
              <a:rPr lang="en-US" b="1" dirty="0">
                <a:solidFill>
                  <a:schemeClr val="bg1"/>
                </a:solidFill>
                <a:effectLst/>
              </a:rPr>
              <a:t>Average Amount vs Average Duration</a:t>
            </a:r>
          </a:p>
        </p:txBody>
      </p:sp>
      <p:pic>
        <p:nvPicPr>
          <p:cNvPr id="5" name="Content Placeholder 4">
            <a:extLst>
              <a:ext uri="{FF2B5EF4-FFF2-40B4-BE49-F238E27FC236}">
                <a16:creationId xmlns:a16="http://schemas.microsoft.com/office/drawing/2014/main" id="{3569261F-8758-FCF5-31D0-D9360EFBA7E4}"/>
              </a:ext>
            </a:extLst>
          </p:cNvPr>
          <p:cNvPicPr>
            <a:picLocks noGrp="1" noChangeAspect="1"/>
          </p:cNvPicPr>
          <p:nvPr>
            <p:ph idx="1"/>
          </p:nvPr>
        </p:nvPicPr>
        <p:blipFill>
          <a:blip r:embed="rId2"/>
          <a:stretch>
            <a:fillRect/>
          </a:stretch>
        </p:blipFill>
        <p:spPr>
          <a:xfrm>
            <a:off x="0" y="1469204"/>
            <a:ext cx="6195317" cy="5388795"/>
          </a:xfrm>
        </p:spPr>
      </p:pic>
      <p:sp>
        <p:nvSpPr>
          <p:cNvPr id="6" name="TextBox 5">
            <a:extLst>
              <a:ext uri="{FF2B5EF4-FFF2-40B4-BE49-F238E27FC236}">
                <a16:creationId xmlns:a16="http://schemas.microsoft.com/office/drawing/2014/main" id="{19579401-3049-2238-B60A-DF93A8D7E3CD}"/>
              </a:ext>
            </a:extLst>
          </p:cNvPr>
          <p:cNvSpPr txBox="1"/>
          <p:nvPr/>
        </p:nvSpPr>
        <p:spPr>
          <a:xfrm>
            <a:off x="6637106" y="1623317"/>
            <a:ext cx="4839128" cy="4893647"/>
          </a:xfrm>
          <a:prstGeom prst="rect">
            <a:avLst/>
          </a:prstGeom>
          <a:noFill/>
        </p:spPr>
        <p:txBody>
          <a:bodyPr wrap="square" rtlCol="0">
            <a:spAutoFit/>
          </a:bodyPr>
          <a:lstStyle/>
          <a:p>
            <a:pPr marL="285750" indent="-285750">
              <a:buFont typeface="Wingdings" panose="05000000000000000000" pitchFamily="2" charset="2"/>
              <a:buChar char="§"/>
            </a:pPr>
            <a:r>
              <a:rPr lang="en-US" sz="2400" dirty="0">
                <a:solidFill>
                  <a:schemeClr val="bg1"/>
                </a:solidFill>
              </a:rPr>
              <a:t>After analyzing average duration for making a transaction in each state, Kano stood out with average duration of &gt;5min for withdrawals, when compared with the other states.</a:t>
            </a:r>
          </a:p>
          <a:p>
            <a:endParaRPr lang="en-US" sz="2400" dirty="0">
              <a:solidFill>
                <a:schemeClr val="bg1"/>
              </a:solidFill>
            </a:endParaRPr>
          </a:p>
          <a:p>
            <a:pPr marL="285750" indent="-285750">
              <a:buFont typeface="Wingdings" panose="05000000000000000000" pitchFamily="2" charset="2"/>
              <a:buChar char="§"/>
            </a:pPr>
            <a:r>
              <a:rPr lang="en-US" sz="2400" dirty="0">
                <a:solidFill>
                  <a:schemeClr val="bg1"/>
                </a:solidFill>
              </a:rPr>
              <a:t>Withdrawals and Deposits have longer transaction duration on average while Balance Inquiries have the least transaction duration.</a:t>
            </a: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198995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375C-F6CC-4807-108F-2680C2C789B8}"/>
              </a:ext>
            </a:extLst>
          </p:cNvPr>
          <p:cNvSpPr>
            <a:spLocks noGrp="1"/>
          </p:cNvSpPr>
          <p:nvPr>
            <p:ph type="title"/>
          </p:nvPr>
        </p:nvSpPr>
        <p:spPr>
          <a:xfrm>
            <a:off x="-28003" y="270553"/>
            <a:ext cx="6124003" cy="970450"/>
          </a:xfrm>
        </p:spPr>
        <p:txBody>
          <a:bodyPr/>
          <a:lstStyle/>
          <a:p>
            <a:r>
              <a:rPr lang="en-US" b="1" dirty="0">
                <a:solidFill>
                  <a:schemeClr val="bg1"/>
                </a:solidFill>
                <a:effectLst/>
              </a:rPr>
              <a:t>Daily Transactions Trend</a:t>
            </a:r>
          </a:p>
        </p:txBody>
      </p:sp>
      <p:pic>
        <p:nvPicPr>
          <p:cNvPr id="5" name="Content Placeholder 4">
            <a:extLst>
              <a:ext uri="{FF2B5EF4-FFF2-40B4-BE49-F238E27FC236}">
                <a16:creationId xmlns:a16="http://schemas.microsoft.com/office/drawing/2014/main" id="{1AB24B44-40A4-31C2-B201-9237FB86F667}"/>
              </a:ext>
            </a:extLst>
          </p:cNvPr>
          <p:cNvPicPr>
            <a:picLocks noGrp="1" noChangeAspect="1"/>
          </p:cNvPicPr>
          <p:nvPr>
            <p:ph idx="1"/>
          </p:nvPr>
        </p:nvPicPr>
        <p:blipFill>
          <a:blip r:embed="rId2"/>
          <a:stretch>
            <a:fillRect/>
          </a:stretch>
        </p:blipFill>
        <p:spPr>
          <a:xfrm>
            <a:off x="0" y="1366463"/>
            <a:ext cx="6801492" cy="5491537"/>
          </a:xfrm>
        </p:spPr>
      </p:pic>
      <p:sp>
        <p:nvSpPr>
          <p:cNvPr id="6" name="TextBox 5">
            <a:extLst>
              <a:ext uri="{FF2B5EF4-FFF2-40B4-BE49-F238E27FC236}">
                <a16:creationId xmlns:a16="http://schemas.microsoft.com/office/drawing/2014/main" id="{D5F4C1D4-6037-8182-33AB-900A9C472ACE}"/>
              </a:ext>
            </a:extLst>
          </p:cNvPr>
          <p:cNvSpPr txBox="1"/>
          <p:nvPr/>
        </p:nvSpPr>
        <p:spPr>
          <a:xfrm>
            <a:off x="7346022" y="1849348"/>
            <a:ext cx="4664468" cy="4062651"/>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ATM Transactions in Lagos increase gradually from 6 am and peaks between 3 and 7 pm.</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Similar behavior is seen across other states however transactions peak earlier in Kano (around 11 am) and this is sustained till about 5 pm after which activity sharply declines.</a:t>
            </a:r>
          </a:p>
          <a:p>
            <a:pPr marL="285750" indent="-285750">
              <a:buFont typeface="Wingdings" panose="05000000000000000000" pitchFamily="2" charset="2"/>
              <a:buChar char="§"/>
            </a:pPr>
            <a:endParaRPr lang="en-US" dirty="0">
              <a:solidFill>
                <a:schemeClr val="bg1"/>
              </a:solidFill>
            </a:endParaRPr>
          </a:p>
        </p:txBody>
      </p:sp>
    </p:spTree>
    <p:extLst>
      <p:ext uri="{BB962C8B-B14F-4D97-AF65-F5344CB8AC3E}">
        <p14:creationId xmlns:p14="http://schemas.microsoft.com/office/powerpoint/2010/main" val="147638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622</TotalTime>
  <Words>753</Words>
  <Application>Microsoft Office PowerPoint</Application>
  <PresentationFormat>Widescreen</PresentationFormat>
  <Paragraphs>68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Calisto MT</vt:lpstr>
      <vt:lpstr>Forte</vt:lpstr>
      <vt:lpstr>Times New Roman</vt:lpstr>
      <vt:lpstr>Wingdings</vt:lpstr>
      <vt:lpstr>Wingdings 2</vt:lpstr>
      <vt:lpstr>Slate</vt:lpstr>
      <vt:lpstr>ATM TRANSACTIONS ANALYSIS (A case study Report of Wisabi bank)</vt:lpstr>
      <vt:lpstr>PowerPoint Presentation</vt:lpstr>
      <vt:lpstr>PowerPoint Presentation</vt:lpstr>
      <vt:lpstr>ATM Transactions Report Page</vt:lpstr>
      <vt:lpstr>PowerPoint Presentation</vt:lpstr>
      <vt:lpstr>From the Analysis:</vt:lpstr>
      <vt:lpstr>Transaction Frequency</vt:lpstr>
      <vt:lpstr>Average Amount vs Average Duration</vt:lpstr>
      <vt:lpstr>Daily Transactions Trend</vt:lpstr>
      <vt:lpstr>Average Transaction Amount</vt:lpstr>
      <vt:lpstr>Transaction Count</vt:lpstr>
      <vt:lpstr>Average Transaction Duration</vt:lpstr>
      <vt:lpstr>Trend of Average Transaction Amount and Count</vt:lpstr>
      <vt:lpstr>Recommendations!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atm transactions</dc:title>
  <dc:creator>TejaSree Goli</dc:creator>
  <cp:lastModifiedBy>TejaSree Goli</cp:lastModifiedBy>
  <cp:revision>2</cp:revision>
  <dcterms:created xsi:type="dcterms:W3CDTF">2023-08-23T17:57:39Z</dcterms:created>
  <dcterms:modified xsi:type="dcterms:W3CDTF">2023-08-29T06:54:04Z</dcterms:modified>
</cp:coreProperties>
</file>