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ree Goli" userId="ea3f8a8d68593e19" providerId="LiveId" clId="{5D7CEA08-7AC8-463C-A91A-B9AF497806FD}"/>
    <pc:docChg chg="custSel addSld delSld modSld sldOrd">
      <pc:chgData name="TejaSree Goli" userId="ea3f8a8d68593e19" providerId="LiveId" clId="{5D7CEA08-7AC8-463C-A91A-B9AF497806FD}" dt="2023-11-15T06:10:29.168" v="1586" actId="14100"/>
      <pc:docMkLst>
        <pc:docMk/>
      </pc:docMkLst>
      <pc:sldChg chg="modSp new mod setBg">
        <pc:chgData name="TejaSree Goli" userId="ea3f8a8d68593e19" providerId="LiveId" clId="{5D7CEA08-7AC8-463C-A91A-B9AF497806FD}" dt="2023-11-15T06:06:08.622" v="1257"/>
        <pc:sldMkLst>
          <pc:docMk/>
          <pc:sldMk cId="1770544247" sldId="256"/>
        </pc:sldMkLst>
        <pc:spChg chg="mod">
          <ac:chgData name="TejaSree Goli" userId="ea3f8a8d68593e19" providerId="LiveId" clId="{5D7CEA08-7AC8-463C-A91A-B9AF497806FD}" dt="2023-11-14T23:19:03.658" v="846" actId="20577"/>
          <ac:spMkLst>
            <pc:docMk/>
            <pc:sldMk cId="1770544247" sldId="256"/>
            <ac:spMk id="2" creationId="{7AEDCDCE-344D-2E7F-7999-1CFB7B54B4D2}"/>
          </ac:spMkLst>
        </pc:spChg>
        <pc:spChg chg="mod">
          <ac:chgData name="TejaSree Goli" userId="ea3f8a8d68593e19" providerId="LiveId" clId="{5D7CEA08-7AC8-463C-A91A-B9AF497806FD}" dt="2023-11-14T23:24:42.911" v="1248" actId="14100"/>
          <ac:spMkLst>
            <pc:docMk/>
            <pc:sldMk cId="1770544247" sldId="256"/>
            <ac:spMk id="3" creationId="{D331A4AA-87B8-1065-B33D-E0A20F53F7C3}"/>
          </ac:spMkLst>
        </pc:spChg>
      </pc:sldChg>
      <pc:sldChg chg="new del">
        <pc:chgData name="TejaSree Goli" userId="ea3f8a8d68593e19" providerId="LiveId" clId="{5D7CEA08-7AC8-463C-A91A-B9AF497806FD}" dt="2023-11-15T06:06:31.115" v="1264" actId="47"/>
        <pc:sldMkLst>
          <pc:docMk/>
          <pc:sldMk cId="384781593" sldId="257"/>
        </pc:sldMkLst>
      </pc:sldChg>
      <pc:sldChg chg="new del ord">
        <pc:chgData name="TejaSree Goli" userId="ea3f8a8d68593e19" providerId="LiveId" clId="{5D7CEA08-7AC8-463C-A91A-B9AF497806FD}" dt="2023-11-15T06:06:29.856" v="1263" actId="47"/>
        <pc:sldMkLst>
          <pc:docMk/>
          <pc:sldMk cId="440718456" sldId="258"/>
        </pc:sldMkLst>
      </pc:sldChg>
      <pc:sldChg chg="modSp add mod">
        <pc:chgData name="TejaSree Goli" userId="ea3f8a8d68593e19" providerId="LiveId" clId="{5D7CEA08-7AC8-463C-A91A-B9AF497806FD}" dt="2023-11-15T06:10:29.168" v="1586" actId="14100"/>
        <pc:sldMkLst>
          <pc:docMk/>
          <pc:sldMk cId="3499719393" sldId="259"/>
        </pc:sldMkLst>
        <pc:spChg chg="mod">
          <ac:chgData name="TejaSree Goli" userId="ea3f8a8d68593e19" providerId="LiveId" clId="{5D7CEA08-7AC8-463C-A91A-B9AF497806FD}" dt="2023-11-15T06:10:11.776" v="1584" actId="14100"/>
          <ac:spMkLst>
            <pc:docMk/>
            <pc:sldMk cId="3499719393" sldId="259"/>
            <ac:spMk id="2" creationId="{7AEDCDCE-344D-2E7F-7999-1CFB7B54B4D2}"/>
          </ac:spMkLst>
        </pc:spChg>
        <pc:spChg chg="mod">
          <ac:chgData name="TejaSree Goli" userId="ea3f8a8d68593e19" providerId="LiveId" clId="{5D7CEA08-7AC8-463C-A91A-B9AF497806FD}" dt="2023-11-15T06:10:29.168" v="1586" actId="14100"/>
          <ac:spMkLst>
            <pc:docMk/>
            <pc:sldMk cId="3499719393" sldId="259"/>
            <ac:spMk id="3" creationId="{D331A4AA-87B8-1065-B33D-E0A20F53F7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427E-0F9B-D9C0-D258-9648BCBB8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FA546-08CA-12CB-67A1-ED05895D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958F-DDCE-AA76-859A-B73A30C4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B3F4-BEB2-6E98-C370-27E9AB21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600F-1F54-AC1A-78D0-E9982A75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64E2-FD1D-AAA6-DE9D-C7D8A00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222DF-9C24-AEB7-6978-F9DAFE2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4E9C-A56A-B798-4581-57FB2BFD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50DF-6B55-8CA1-FFBF-87ABB249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E341-A083-5921-E85F-CC723034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867AB-5523-76A0-DF6B-074225AA9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7D5E1-23E5-21E1-8D06-B747EDC9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BE3A-EC98-7D90-5440-A74CC7BC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D1B3-FE16-3EB1-1299-936FC112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434E-EB0B-B743-4A5E-E7C5C6E8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4D95-4591-5B7D-4BBE-CA4D40A1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590B-7D80-C735-C692-C8E47790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F796-F0E6-2CE7-5866-1E2CE51D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EEEC-4632-BF58-F1F9-9B42C21E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4AD9-BEE9-3CC5-FD45-6819E6D3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D57-B3E3-AF93-D193-203E2D20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EE3B-DE37-1CAA-065A-C785605A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5A4F-FDB4-39F5-0FDF-83EC26B2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367E-4079-19C0-78EE-DFD2AD5F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B8D8-F18E-8396-0C05-D002C13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5C21-D3D2-7769-E990-DBFAA2A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F18-9EA4-53B4-FFCB-4564AAB74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53D8-036F-80DA-B588-6016927F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E624-50A1-6890-65AF-4DF147D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F9F8-A4DD-D61A-3F37-DAB986FA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05B49-BA8B-C067-7E90-DFBACC1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B41-EEF4-1935-7E8D-D87D2504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3B27-0806-968D-1679-885DD17F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A38D-14EE-85F6-5563-048E8F120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727FA-3306-6A5E-EAB8-264C260D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7B620-7155-AA74-7B3D-4D14DBA7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6D73-E455-CE0F-F4D7-C8DEA5E2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3A188-3227-89DE-3833-929CCB1B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33D93-5B53-C110-167B-CB1C3EA6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0EAA-74BF-1F2F-69CF-80C59280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B2403-DCFA-8BEA-E8E5-B499C5A0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C4605-414F-F420-00AD-D0EDEA06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B50A-A1DA-4CB3-5617-FBB8FAE3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67DDC-85EC-859D-DFAF-ACEEA390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8C3C9-C648-3D39-2D0E-5CBE8A19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B7FC1-1D14-7048-4AE5-3166BE1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6C7-EF99-F415-BE7A-FC0ADF65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9700-4FDC-0B0D-E6BB-159E4D26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F4BDE-1816-8DF7-89D0-1019278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7FC6-5222-DA64-83D0-711873DE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6C03-B10A-5CB2-4660-D79FA0F2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57F53-360C-942C-1B41-F8AF123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D4EC-41CC-EE62-8566-7126F411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57480-AFAB-C0D3-B265-CBB39F2C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7C338-B7A4-9274-486B-B4E83952A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EB067-A290-B58E-FD0C-16823CE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3EA0E-3153-A0FA-2EAC-971F6902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8517-0908-BDC1-9E9B-80627A76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32F7B-60CB-252C-ADE1-5D422645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EB15-17D3-5A41-CABE-BC52F1ED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9279-26C7-39CF-6DF8-A8B2348A9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64A6-D827-4B46-A9E1-1E78B6765AD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B123-E11E-567A-CE3B-2F6EC52F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83A3-1715-4CE7-E4C8-4230B9071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26FF-59D5-4C98-BCD8-80CAC26D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DCE-344D-2E7F-7999-1CFB7B54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88" y="275779"/>
            <a:ext cx="11918023" cy="116877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Project Strategy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A4AA-87B8-1065-B33D-E0A20F53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171" y="1639673"/>
            <a:ext cx="11229655" cy="5059077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2000" b="1" i="1" u="sng" dirty="0"/>
              <a:t>Problem Statement </a:t>
            </a:r>
          </a:p>
          <a:p>
            <a:pPr algn="just"/>
            <a:r>
              <a:rPr lang="en-US" sz="2000" dirty="0"/>
              <a:t>A</a:t>
            </a:r>
            <a:r>
              <a:rPr lang="en-US" sz="2000" dirty="0">
                <a:effectLst/>
              </a:rPr>
              <a:t>ccurately predict the stock levels of products based on sales data and sensor data on an hourly basis.</a:t>
            </a:r>
          </a:p>
          <a:p>
            <a:pPr algn="just"/>
            <a:endParaRPr lang="en-US" sz="800" b="1" i="1" u="sng" dirty="0"/>
          </a:p>
          <a:p>
            <a:pPr algn="just"/>
            <a:r>
              <a:rPr lang="en-US" sz="2000" b="1" i="1" u="sng" dirty="0"/>
              <a:t>Data Source </a:t>
            </a:r>
          </a:p>
          <a:p>
            <a:pPr algn="just"/>
            <a:r>
              <a:rPr lang="en-US" sz="2000" dirty="0"/>
              <a:t>Sales Table, </a:t>
            </a:r>
            <a:r>
              <a:rPr lang="en-US" sz="2000" dirty="0" err="1"/>
              <a:t>Sensor_Storage_Temperature</a:t>
            </a:r>
            <a:r>
              <a:rPr lang="en-US" sz="2000" dirty="0"/>
              <a:t> and </a:t>
            </a:r>
            <a:r>
              <a:rPr lang="en-US" sz="2000" dirty="0" err="1"/>
              <a:t>Sensors_Stock_Levels_Table</a:t>
            </a:r>
            <a:r>
              <a:rPr lang="en-US" sz="2000" dirty="0"/>
              <a:t> (all tables)</a:t>
            </a:r>
          </a:p>
          <a:p>
            <a:pPr algn="just"/>
            <a:endParaRPr lang="en-US" sz="800" dirty="0"/>
          </a:p>
          <a:p>
            <a:pPr algn="just"/>
            <a:r>
              <a:rPr lang="en-US" sz="2000" b="1" i="1" u="sng" dirty="0"/>
              <a:t>Strategic Plan 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Data Preparation – </a:t>
            </a:r>
            <a:r>
              <a:rPr lang="en-US" dirty="0"/>
              <a:t>Merge data from tables in data model and clean the data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Data Exploration and Analysis </a:t>
            </a:r>
            <a:r>
              <a:rPr lang="en-US" i="1" dirty="0"/>
              <a:t>– </a:t>
            </a:r>
            <a:r>
              <a:rPr lang="en-US" dirty="0"/>
              <a:t>Identify trends, patterns and relationships between variables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KPIs </a:t>
            </a:r>
            <a:r>
              <a:rPr lang="en-US" dirty="0"/>
              <a:t>– Create features/ Identify metrics that are useful for the analysis and validating the model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Data Driven Insights </a:t>
            </a:r>
            <a:r>
              <a:rPr lang="en-US" dirty="0"/>
              <a:t>– Leverage Machine Learning models to accurately predict the stock levels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Evaluation</a:t>
            </a:r>
            <a:r>
              <a:rPr lang="en-US" dirty="0"/>
              <a:t> – Evaluate performance of developed predictive model using evaluation metrics and make required changes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Deploy and Monitor </a:t>
            </a:r>
            <a:r>
              <a:rPr lang="en-US" dirty="0"/>
              <a:t>– Deploy the model in production and continuously monitor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77054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DCE-344D-2E7F-7999-1CFB7B54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88" y="275779"/>
            <a:ext cx="11918023" cy="83383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A4AA-87B8-1065-B33D-E0A20F53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172" y="1228707"/>
            <a:ext cx="11229655" cy="5521414"/>
          </a:xfrm>
          <a:noFill/>
        </p:spPr>
        <p:txBody>
          <a:bodyPr>
            <a:noAutofit/>
          </a:bodyPr>
          <a:lstStyle/>
          <a:p>
            <a:pPr algn="just"/>
            <a:r>
              <a:rPr lang="en-US" b="1" i="1" u="sng" dirty="0"/>
              <a:t>Problem Statement </a:t>
            </a:r>
          </a:p>
          <a:p>
            <a:pPr algn="just"/>
            <a:r>
              <a:rPr lang="en-US" dirty="0"/>
              <a:t>A</a:t>
            </a:r>
            <a:r>
              <a:rPr lang="en-US" dirty="0">
                <a:effectLst/>
              </a:rPr>
              <a:t>ccurately predict the stock levels of products based on sales data and sensor data on an hourly basis.</a:t>
            </a:r>
          </a:p>
          <a:p>
            <a:pPr algn="just"/>
            <a:endParaRPr lang="en-US" b="1" i="1" u="sng" dirty="0"/>
          </a:p>
          <a:p>
            <a:pPr algn="just"/>
            <a:r>
              <a:rPr lang="en-US" b="1" i="1" u="sng" dirty="0"/>
              <a:t>Data Source </a:t>
            </a:r>
          </a:p>
          <a:p>
            <a:pPr algn="just"/>
            <a:r>
              <a:rPr lang="en-US" dirty="0"/>
              <a:t>Sales Table, </a:t>
            </a:r>
            <a:r>
              <a:rPr lang="en-US" dirty="0" err="1"/>
              <a:t>Sensor_Storage_Temperature</a:t>
            </a:r>
            <a:r>
              <a:rPr lang="en-US" dirty="0"/>
              <a:t> and </a:t>
            </a:r>
            <a:r>
              <a:rPr lang="en-US" dirty="0" err="1"/>
              <a:t>Sensors_Stock_Levels_Table</a:t>
            </a:r>
            <a:r>
              <a:rPr lang="en-US" dirty="0"/>
              <a:t> (all tables)</a:t>
            </a:r>
          </a:p>
          <a:p>
            <a:pPr algn="just"/>
            <a:endParaRPr lang="en-US" dirty="0"/>
          </a:p>
          <a:p>
            <a:pPr algn="just"/>
            <a:r>
              <a:rPr lang="en-US" b="1" i="1" u="sng" dirty="0"/>
              <a:t>Modeling Results </a:t>
            </a:r>
          </a:p>
          <a:p>
            <a:pPr algn="just"/>
            <a:endParaRPr lang="en-US" b="1" i="1" u="sng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product categories do not influence the stock levels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Unit Price and Temperature are important factors to analyze for the accurate stock level production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hour of the day is also important for predicting the stock levels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400" b="1" i="1" u="sng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49971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222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</vt:lpstr>
      <vt:lpstr>Office Theme</vt:lpstr>
      <vt:lpstr>Project Strategy Plan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 - Strategic Plan</dc:title>
  <dc:creator>TejaSree Goli</dc:creator>
  <cp:lastModifiedBy>TejaSree Goli</cp:lastModifiedBy>
  <cp:revision>1</cp:revision>
  <dcterms:created xsi:type="dcterms:W3CDTF">2023-11-14T23:00:59Z</dcterms:created>
  <dcterms:modified xsi:type="dcterms:W3CDTF">2023-11-15T06:10:41Z</dcterms:modified>
</cp:coreProperties>
</file>