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Dashboard – Task 4: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– Elevate Labs</a:t>
            </a:r>
          </a:p>
          <a:p>
            <a:r>
              <a:t>Tejasree Nune</a:t>
            </a:r>
          </a:p>
          <a:p>
            <a:r>
              <a:t>August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Design an interactive sales and financial dashboard to help business stakeholders analyze customer and product performance.</a:t>
            </a:r>
          </a:p>
          <a:p/>
          <a:p>
            <a:r>
              <a:t>Dataset Used: Retail Sales Dataset from Kaggle</a:t>
            </a:r>
          </a:p>
          <a:p>
            <a:r>
              <a:t>- Fields: Transaction ID, Date, Category, Quantity, Price, Total, Gender, Age Group, Customer 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Visuals Included:</a:t>
            </a:r>
          </a:p>
          <a:p>
            <a:r>
              <a:t>- KPI Cards: Total Sales, Quantity, Avg Sales, Customer Count</a:t>
            </a:r>
          </a:p>
          <a:p>
            <a:r>
              <a:t>- Line Chart: Sales by Year</a:t>
            </a:r>
          </a:p>
          <a:p>
            <a:r>
              <a:t>- Bar Charts: Sales by Category</a:t>
            </a:r>
          </a:p>
          <a:p>
            <a:r>
              <a:t>- Donut Chart: Sales by Age Group</a:t>
            </a:r>
          </a:p>
          <a:p>
            <a:r>
              <a:t>- Table: Transaction-level details</a:t>
            </a:r>
          </a:p>
          <a:p>
            <a:r>
              <a:t>- Slicers: Category, Gender, Age Group, Date</a:t>
            </a:r>
          </a:p>
          <a:p>
            <a:r>
              <a:t>Note: Dashboard screenshot to be inserted here manually.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Majority of sales come from Young Adult age group and Male customers.</a:t>
            </a:r>
          </a:p>
          <a:p>
            <a:r>
              <a:t>- Clothing and Electronics are top-performing product categories.</a:t>
            </a:r>
          </a:p>
          <a:p>
            <a:r>
              <a:t>- Sales show a consistent yearly upward trend.</a:t>
            </a:r>
          </a:p>
          <a:p>
            <a:r>
              <a:t>- Certain customers drive a large portion of revenue — potential for loyalty targeting.</a:t>
            </a:r>
          </a:p>
          <a:p>
            <a:r>
              <a:t>- Sales goal not yet achieved — insights can help optimize marketing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Learnings:</a:t>
            </a:r>
          </a:p>
          <a:p>
            <a:r>
              <a:t>- Hands-on experience with Power BI visualizations.</a:t>
            </a:r>
          </a:p>
          <a:p>
            <a:r>
              <a:t>- Learned DAX for creating KPIs and calculated columns.</a:t>
            </a:r>
          </a:p>
          <a:p>
            <a:r>
              <a:t>- Understood importance of interactive filters and dashboard design.</a:t>
            </a:r>
          </a:p>
          <a:p/>
          <a:p>
            <a:r>
              <a:t>Challenges:</a:t>
            </a:r>
          </a:p>
          <a:p>
            <a:r>
              <a:t>- Cleaning raw data for analysis.</a:t>
            </a:r>
          </a:p>
          <a:p>
            <a:r>
              <a:t>- Designing a layout that communicates insights clearly.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