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6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961A-27E9-244B-B22B-05E82A4B24C8}"/>
              </a:ext>
            </a:extLst>
          </p:cNvPr>
          <p:cNvSpPr>
            <a:spLocks noGrp="1"/>
          </p:cNvSpPr>
          <p:nvPr>
            <p:ph type="ctrTitle"/>
          </p:nvPr>
        </p:nvSpPr>
        <p:spPr/>
        <p:txBody>
          <a:bodyPr/>
          <a:lstStyle/>
          <a:p>
            <a:r>
              <a:rPr lang="en-US" dirty="0"/>
              <a:t>Infectious diseases in livestock detection</a:t>
            </a:r>
            <a:endParaRPr lang="en-IN" dirty="0"/>
          </a:p>
        </p:txBody>
      </p:sp>
      <p:sp>
        <p:nvSpPr>
          <p:cNvPr id="3" name="Subtitle 2">
            <a:extLst>
              <a:ext uri="{FF2B5EF4-FFF2-40B4-BE49-F238E27FC236}">
                <a16:creationId xmlns:a16="http://schemas.microsoft.com/office/drawing/2014/main" id="{562841BE-610D-D2C0-7B9A-C6E747D855F8}"/>
              </a:ext>
            </a:extLst>
          </p:cNvPr>
          <p:cNvSpPr>
            <a:spLocks noGrp="1"/>
          </p:cNvSpPr>
          <p:nvPr>
            <p:ph type="subTitle" idx="1"/>
          </p:nvPr>
        </p:nvSpPr>
        <p:spPr/>
        <p:txBody>
          <a:bodyPr/>
          <a:lstStyle/>
          <a:p>
            <a:r>
              <a:rPr lang="en-US" dirty="0"/>
              <a:t>Tejasri B n (19BAI1032)</a:t>
            </a:r>
            <a:endParaRPr lang="en-IN" dirty="0"/>
          </a:p>
        </p:txBody>
      </p:sp>
      <p:sp>
        <p:nvSpPr>
          <p:cNvPr id="4" name="TextBox 3">
            <a:extLst>
              <a:ext uri="{FF2B5EF4-FFF2-40B4-BE49-F238E27FC236}">
                <a16:creationId xmlns:a16="http://schemas.microsoft.com/office/drawing/2014/main" id="{93129D4A-754E-7E9D-1CEB-2EB9FBB67C29}"/>
              </a:ext>
            </a:extLst>
          </p:cNvPr>
          <p:cNvSpPr txBox="1"/>
          <p:nvPr/>
        </p:nvSpPr>
        <p:spPr>
          <a:xfrm>
            <a:off x="9800698" y="697265"/>
            <a:ext cx="1810111" cy="646331"/>
          </a:xfrm>
          <a:prstGeom prst="rect">
            <a:avLst/>
          </a:prstGeom>
          <a:noFill/>
        </p:spPr>
        <p:txBody>
          <a:bodyPr wrap="none" rtlCol="0">
            <a:spAutoFit/>
          </a:bodyPr>
          <a:lstStyle/>
          <a:p>
            <a:r>
              <a:rPr lang="en-US" dirty="0"/>
              <a:t>Capstone Project</a:t>
            </a:r>
            <a:endParaRPr lang="en-IN" dirty="0"/>
          </a:p>
          <a:p>
            <a:r>
              <a:rPr lang="en-US" dirty="0"/>
              <a:t>Review – 0</a:t>
            </a:r>
          </a:p>
        </p:txBody>
      </p:sp>
    </p:spTree>
    <p:extLst>
      <p:ext uri="{BB962C8B-B14F-4D97-AF65-F5344CB8AC3E}">
        <p14:creationId xmlns:p14="http://schemas.microsoft.com/office/powerpoint/2010/main" val="354625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69ED-B9F2-1EBA-4082-C649087398D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31B9037-AAB6-34F7-2A26-C678646DA3B4}"/>
              </a:ext>
            </a:extLst>
          </p:cNvPr>
          <p:cNvSpPr>
            <a:spLocks noGrp="1"/>
          </p:cNvSpPr>
          <p:nvPr>
            <p:ph idx="1"/>
          </p:nvPr>
        </p:nvSpPr>
        <p:spPr/>
        <p:txBody>
          <a:bodyPr>
            <a:normAutofit lnSpcReduction="10000"/>
          </a:bodyPr>
          <a:lstStyle/>
          <a:p>
            <a:r>
              <a:rPr lang="en-US" dirty="0"/>
              <a:t>The introduction of technological innovations for intensive cattle growing and the breeding of high-yielding cows is tightly connected with an increase in disease incidence. Livestock diseases cause significant economic damage due to the high frequency of their propagation.</a:t>
            </a:r>
          </a:p>
          <a:p>
            <a:r>
              <a:rPr lang="en-US" dirty="0"/>
              <a:t>A continuous non-invasive monitoring of cattle conditions based on various techniques can become a powerful tool for monitoring cattle’s physiological state on feedlots and in dairy production. Such monitoring can also allow the early detection of diseases; therefore, diagnoses will be made faster than with the aid of traditional methods of clinical assessment. Besides, the accuracy and specificity of the traditional clinical assessment of cattle diseases leave much to be desired. On the other hand, the remote early detection of diseases with the aid of advanced technological systems can improve remarkably the accuracy and timeliness of disease detection. In addition, the continuous monitoring of cattle behavior based on advanced technology can provide important information useful for treatment determination or the recognition of a cow state as a temporal event in research of animals’ health and well-being</a:t>
            </a:r>
          </a:p>
          <a:p>
            <a:r>
              <a:rPr lang="en-US" dirty="0"/>
              <a:t>Motor movement, appearance and such features can help immensely to identify diseases.</a:t>
            </a:r>
            <a:endParaRPr lang="en-IN" dirty="0"/>
          </a:p>
        </p:txBody>
      </p:sp>
    </p:spTree>
    <p:extLst>
      <p:ext uri="{BB962C8B-B14F-4D97-AF65-F5344CB8AC3E}">
        <p14:creationId xmlns:p14="http://schemas.microsoft.com/office/powerpoint/2010/main" val="356349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5B43-4C2F-53F9-065D-A098D31831A9}"/>
              </a:ext>
            </a:extLst>
          </p:cNvPr>
          <p:cNvSpPr>
            <a:spLocks noGrp="1"/>
          </p:cNvSpPr>
          <p:nvPr>
            <p:ph type="title"/>
          </p:nvPr>
        </p:nvSpPr>
        <p:spPr/>
        <p:txBody>
          <a:bodyPr/>
          <a:lstStyle/>
          <a:p>
            <a:r>
              <a:rPr lang="en-US" dirty="0"/>
              <a:t>Existing Works</a:t>
            </a:r>
            <a:endParaRPr lang="en-IN" dirty="0"/>
          </a:p>
        </p:txBody>
      </p:sp>
      <p:sp>
        <p:nvSpPr>
          <p:cNvPr id="3" name="Content Placeholder 2">
            <a:extLst>
              <a:ext uri="{FF2B5EF4-FFF2-40B4-BE49-F238E27FC236}">
                <a16:creationId xmlns:a16="http://schemas.microsoft.com/office/drawing/2014/main" id="{4CAAE259-C7B7-2BD9-E813-2B777ECDEDEC}"/>
              </a:ext>
            </a:extLst>
          </p:cNvPr>
          <p:cNvSpPr>
            <a:spLocks noGrp="1"/>
          </p:cNvSpPr>
          <p:nvPr>
            <p:ph idx="1"/>
          </p:nvPr>
        </p:nvSpPr>
        <p:spPr/>
        <p:txBody>
          <a:bodyPr/>
          <a:lstStyle/>
          <a:p>
            <a:r>
              <a:rPr lang="en-US" dirty="0"/>
              <a:t>Motion-based video monitoring for early detection of livestock diseases: The case of African swine fever</a:t>
            </a:r>
          </a:p>
          <a:p>
            <a:r>
              <a:rPr lang="en-US" dirty="0"/>
              <a:t>Algorithms for Detecting Cattle Diseases at Early Stages and for Making Diagnoses and Related Recommendations</a:t>
            </a:r>
          </a:p>
          <a:p>
            <a:r>
              <a:rPr lang="en-US" dirty="0"/>
              <a:t>Application of YOLOv4 for Detection and Motion Monitoring of Red Foxes </a:t>
            </a:r>
          </a:p>
          <a:p>
            <a:r>
              <a:rPr lang="en-US" dirty="0"/>
              <a:t>Image Processing For Early Detection Of Livestock Diseases</a:t>
            </a:r>
          </a:p>
          <a:p>
            <a:r>
              <a:rPr lang="en-US" b="0" i="0" dirty="0">
                <a:solidFill>
                  <a:srgbClr val="333333"/>
                </a:solidFill>
                <a:effectLst/>
                <a:latin typeface="Roboto" panose="02000000000000000000" pitchFamily="2" charset="0"/>
              </a:rPr>
              <a:t>Livestock Disease Detection System Using Thermographic Images</a:t>
            </a:r>
          </a:p>
        </p:txBody>
      </p:sp>
    </p:spTree>
    <p:extLst>
      <p:ext uri="{BB962C8B-B14F-4D97-AF65-F5344CB8AC3E}">
        <p14:creationId xmlns:p14="http://schemas.microsoft.com/office/powerpoint/2010/main" val="234137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117F-8DA7-1D84-983E-8FF1078997F1}"/>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6EF80594-AE34-164A-3C0B-95F6CD39CFE2}"/>
              </a:ext>
            </a:extLst>
          </p:cNvPr>
          <p:cNvSpPr>
            <a:spLocks noGrp="1"/>
          </p:cNvSpPr>
          <p:nvPr>
            <p:ph idx="1"/>
          </p:nvPr>
        </p:nvSpPr>
        <p:spPr/>
        <p:txBody>
          <a:bodyPr/>
          <a:lstStyle/>
          <a:p>
            <a:r>
              <a:rPr lang="en-US" dirty="0"/>
              <a:t>Collect videos of healthy Cows, Pigs, Horses, Chickens </a:t>
            </a:r>
          </a:p>
          <a:p>
            <a:r>
              <a:rPr lang="en-US" dirty="0"/>
              <a:t>Collect videos of at least 1 disease for the same</a:t>
            </a:r>
            <a:endParaRPr lang="en-IN" dirty="0"/>
          </a:p>
        </p:txBody>
      </p:sp>
    </p:spTree>
    <p:extLst>
      <p:ext uri="{BB962C8B-B14F-4D97-AF65-F5344CB8AC3E}">
        <p14:creationId xmlns:p14="http://schemas.microsoft.com/office/powerpoint/2010/main" val="20194586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28</TotalTime>
  <Words>298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Gill Sans MT</vt:lpstr>
      <vt:lpstr>Roboto</vt:lpstr>
      <vt:lpstr>Wingdings 2</vt:lpstr>
      <vt:lpstr>Dividend</vt:lpstr>
      <vt:lpstr>Infectious diseases in livestock detection</vt:lpstr>
      <vt:lpstr>Introduction</vt:lpstr>
      <vt:lpstr>Existing Works</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Infectious diseases in livestock detection</dc:title>
  <dc:creator>Tejasri Nagavati Bogu</dc:creator>
  <cp:lastModifiedBy>Tejasri Nagavati Bogu</cp:lastModifiedBy>
  <cp:revision>5</cp:revision>
  <dcterms:created xsi:type="dcterms:W3CDTF">2022-10-09T15:57:33Z</dcterms:created>
  <dcterms:modified xsi:type="dcterms:W3CDTF">2022-10-13T08:07:04Z</dcterms:modified>
</cp:coreProperties>
</file>