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7" r:id="rId5"/>
    <p:sldId id="26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574697-95DA-41E1-9807-62041406E7B8}" v="7" dt="2020-04-22T20:21:14.322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" userId="f8132fa061901bd8" providerId="LiveId" clId="{46574697-95DA-41E1-9807-62041406E7B8}"/>
    <pc:docChg chg="undo custSel addSld delSld modSld sldOrd">
      <pc:chgData name="Tejas" userId="f8132fa061901bd8" providerId="LiveId" clId="{46574697-95DA-41E1-9807-62041406E7B8}" dt="2020-04-22T19:56:19.838" v="591" actId="20577"/>
      <pc:docMkLst>
        <pc:docMk/>
      </pc:docMkLst>
      <pc:sldChg chg="modSp mod">
        <pc:chgData name="Tejas" userId="f8132fa061901bd8" providerId="LiveId" clId="{46574697-95DA-41E1-9807-62041406E7B8}" dt="2020-04-22T15:47:12.764" v="280" actId="20577"/>
        <pc:sldMkLst>
          <pc:docMk/>
          <pc:sldMk cId="435141664" sldId="256"/>
        </pc:sldMkLst>
        <pc:spChg chg="mod">
          <ac:chgData name="Tejas" userId="f8132fa061901bd8" providerId="LiveId" clId="{46574697-95DA-41E1-9807-62041406E7B8}" dt="2020-04-22T15:47:12.764" v="280" actId="20577"/>
          <ac:spMkLst>
            <pc:docMk/>
            <pc:sldMk cId="435141664" sldId="256"/>
            <ac:spMk id="4" creationId="{7B7A1C1E-45BD-4BB4-94ED-224F40AB9BB6}"/>
          </ac:spMkLst>
        </pc:spChg>
      </pc:sldChg>
      <pc:sldChg chg="ord">
        <pc:chgData name="Tejas" userId="f8132fa061901bd8" providerId="LiveId" clId="{46574697-95DA-41E1-9807-62041406E7B8}" dt="2020-04-22T01:42:53.413" v="1"/>
        <pc:sldMkLst>
          <pc:docMk/>
          <pc:sldMk cId="1928620899" sldId="258"/>
        </pc:sldMkLst>
      </pc:sldChg>
      <pc:sldChg chg="del">
        <pc:chgData name="Tejas" userId="f8132fa061901bd8" providerId="LiveId" clId="{46574697-95DA-41E1-9807-62041406E7B8}" dt="2020-04-22T01:52:19.013" v="136" actId="47"/>
        <pc:sldMkLst>
          <pc:docMk/>
          <pc:sldMk cId="3948826341" sldId="259"/>
        </pc:sldMkLst>
      </pc:sldChg>
      <pc:sldChg chg="addSp delSp modSp mod">
        <pc:chgData name="Tejas" userId="f8132fa061901bd8" providerId="LiveId" clId="{46574697-95DA-41E1-9807-62041406E7B8}" dt="2020-04-22T15:29:35.224" v="245" actId="20577"/>
        <pc:sldMkLst>
          <pc:docMk/>
          <pc:sldMk cId="2738627701" sldId="260"/>
        </pc:sldMkLst>
        <pc:spChg chg="mod">
          <ac:chgData name="Tejas" userId="f8132fa061901bd8" providerId="LiveId" clId="{46574697-95DA-41E1-9807-62041406E7B8}" dt="2020-04-22T01:49:28.850" v="24" actId="20577"/>
          <ac:spMkLst>
            <pc:docMk/>
            <pc:sldMk cId="2738627701" sldId="260"/>
            <ac:spMk id="2" creationId="{00000000-0000-0000-0000-000000000000}"/>
          </ac:spMkLst>
        </pc:spChg>
        <pc:spChg chg="mod">
          <ac:chgData name="Tejas" userId="f8132fa061901bd8" providerId="LiveId" clId="{46574697-95DA-41E1-9807-62041406E7B8}" dt="2020-04-22T15:29:35.224" v="245" actId="20577"/>
          <ac:spMkLst>
            <pc:docMk/>
            <pc:sldMk cId="2738627701" sldId="260"/>
            <ac:spMk id="3" creationId="{00000000-0000-0000-0000-000000000000}"/>
          </ac:spMkLst>
        </pc:spChg>
        <pc:spChg chg="add del mod">
          <ac:chgData name="Tejas" userId="f8132fa061901bd8" providerId="LiveId" clId="{46574697-95DA-41E1-9807-62041406E7B8}" dt="2020-04-22T01:53:03.112" v="139" actId="478"/>
          <ac:spMkLst>
            <pc:docMk/>
            <pc:sldMk cId="2738627701" sldId="260"/>
            <ac:spMk id="6" creationId="{892C16A3-53A0-4330-8E22-F87EA527AF3D}"/>
          </ac:spMkLst>
        </pc:spChg>
        <pc:graphicFrameChg chg="del">
          <ac:chgData name="Tejas" userId="f8132fa061901bd8" providerId="LiveId" clId="{46574697-95DA-41E1-9807-62041406E7B8}" dt="2020-04-22T01:49:40.679" v="25" actId="478"/>
          <ac:graphicFrameMkLst>
            <pc:docMk/>
            <pc:sldMk cId="2738627701" sldId="260"/>
            <ac:graphicFrameMk id="5" creationId="{00000000-0000-0000-0000-000000000000}"/>
          </ac:graphicFrameMkLst>
        </pc:graphicFrameChg>
      </pc:sldChg>
      <pc:sldChg chg="modSp add del mod">
        <pc:chgData name="Tejas" userId="f8132fa061901bd8" providerId="LiveId" clId="{46574697-95DA-41E1-9807-62041406E7B8}" dt="2020-04-22T15:30:32.906" v="246" actId="47"/>
        <pc:sldMkLst>
          <pc:docMk/>
          <pc:sldMk cId="3537718460" sldId="261"/>
        </pc:sldMkLst>
        <pc:spChg chg="mod">
          <ac:chgData name="Tejas" userId="f8132fa061901bd8" providerId="LiveId" clId="{46574697-95DA-41E1-9807-62041406E7B8}" dt="2020-04-22T01:54:07.901" v="215" actId="20577"/>
          <ac:spMkLst>
            <pc:docMk/>
            <pc:sldMk cId="3537718460" sldId="261"/>
            <ac:spMk id="2" creationId="{00000000-0000-0000-0000-000000000000}"/>
          </ac:spMkLst>
        </pc:spChg>
      </pc:sldChg>
      <pc:sldChg chg="del">
        <pc:chgData name="Tejas" userId="f8132fa061901bd8" providerId="LiveId" clId="{46574697-95DA-41E1-9807-62041406E7B8}" dt="2020-04-22T01:53:11.814" v="140" actId="47"/>
        <pc:sldMkLst>
          <pc:docMk/>
          <pc:sldMk cId="2637673684" sldId="262"/>
        </pc:sldMkLst>
      </pc:sldChg>
      <pc:sldChg chg="del">
        <pc:chgData name="Tejas" userId="f8132fa061901bd8" providerId="LiveId" clId="{46574697-95DA-41E1-9807-62041406E7B8}" dt="2020-04-22T01:53:12.421" v="141" actId="47"/>
        <pc:sldMkLst>
          <pc:docMk/>
          <pc:sldMk cId="547100618" sldId="263"/>
        </pc:sldMkLst>
      </pc:sldChg>
      <pc:sldChg chg="del">
        <pc:chgData name="Tejas" userId="f8132fa061901bd8" providerId="LiveId" clId="{46574697-95DA-41E1-9807-62041406E7B8}" dt="2020-04-22T01:53:13.162" v="142" actId="47"/>
        <pc:sldMkLst>
          <pc:docMk/>
          <pc:sldMk cId="1001865620" sldId="264"/>
        </pc:sldMkLst>
      </pc:sldChg>
      <pc:sldChg chg="del">
        <pc:chgData name="Tejas" userId="f8132fa061901bd8" providerId="LiveId" clId="{46574697-95DA-41E1-9807-62041406E7B8}" dt="2020-04-22T01:53:13.476" v="143" actId="47"/>
        <pc:sldMkLst>
          <pc:docMk/>
          <pc:sldMk cId="2914748422" sldId="265"/>
        </pc:sldMkLst>
      </pc:sldChg>
      <pc:sldChg chg="del">
        <pc:chgData name="Tejas" userId="f8132fa061901bd8" providerId="LiveId" clId="{46574697-95DA-41E1-9807-62041406E7B8}" dt="2020-04-22T01:53:14.039" v="144" actId="47"/>
        <pc:sldMkLst>
          <pc:docMk/>
          <pc:sldMk cId="3049232890" sldId="266"/>
        </pc:sldMkLst>
      </pc:sldChg>
      <pc:sldChg chg="modSp mod">
        <pc:chgData name="Tejas" userId="f8132fa061901bd8" providerId="LiveId" clId="{46574697-95DA-41E1-9807-62041406E7B8}" dt="2020-04-22T19:56:10.064" v="586" actId="21"/>
        <pc:sldMkLst>
          <pc:docMk/>
          <pc:sldMk cId="4024693454" sldId="267"/>
        </pc:sldMkLst>
        <pc:spChg chg="mod">
          <ac:chgData name="Tejas" userId="f8132fa061901bd8" providerId="LiveId" clId="{46574697-95DA-41E1-9807-62041406E7B8}" dt="2020-04-22T19:56:10.064" v="586" actId="21"/>
          <ac:spMkLst>
            <pc:docMk/>
            <pc:sldMk cId="4024693454" sldId="267"/>
            <ac:spMk id="14" creationId="{D0D78C8D-8E8D-448F-A97F-9211154D16E5}"/>
          </ac:spMkLst>
        </pc:spChg>
      </pc:sldChg>
      <pc:sldChg chg="addSp delSp modSp new mod">
        <pc:chgData name="Tejas" userId="f8132fa061901bd8" providerId="LiveId" clId="{46574697-95DA-41E1-9807-62041406E7B8}" dt="2020-04-22T19:56:19.838" v="591" actId="20577"/>
        <pc:sldMkLst>
          <pc:docMk/>
          <pc:sldMk cId="3873735318" sldId="268"/>
        </pc:sldMkLst>
        <pc:spChg chg="mod">
          <ac:chgData name="Tejas" userId="f8132fa061901bd8" providerId="LiveId" clId="{46574697-95DA-41E1-9807-62041406E7B8}" dt="2020-04-22T19:43:45.969" v="311" actId="5793"/>
          <ac:spMkLst>
            <pc:docMk/>
            <pc:sldMk cId="3873735318" sldId="268"/>
            <ac:spMk id="2" creationId="{F8073781-46E4-43D0-B069-594E97A4AE64}"/>
          </ac:spMkLst>
        </pc:spChg>
        <pc:spChg chg="del">
          <ac:chgData name="Tejas" userId="f8132fa061901bd8" providerId="LiveId" clId="{46574697-95DA-41E1-9807-62041406E7B8}" dt="2020-04-22T19:43:38.023" v="296"/>
          <ac:spMkLst>
            <pc:docMk/>
            <pc:sldMk cId="3873735318" sldId="268"/>
            <ac:spMk id="3" creationId="{0E926669-FF3B-49E6-839D-5211C6CFA44D}"/>
          </ac:spMkLst>
        </pc:spChg>
        <pc:spChg chg="mod">
          <ac:chgData name="Tejas" userId="f8132fa061901bd8" providerId="LiveId" clId="{46574697-95DA-41E1-9807-62041406E7B8}" dt="2020-04-22T19:56:19.838" v="591" actId="20577"/>
          <ac:spMkLst>
            <pc:docMk/>
            <pc:sldMk cId="3873735318" sldId="268"/>
            <ac:spMk id="4" creationId="{B0CD6BB4-D4B4-44A9-B1D1-171C691E8759}"/>
          </ac:spMkLst>
        </pc:spChg>
        <pc:picChg chg="add">
          <ac:chgData name="Tejas" userId="f8132fa061901bd8" providerId="LiveId" clId="{46574697-95DA-41E1-9807-62041406E7B8}" dt="2020-04-22T19:43:38.023" v="296"/>
          <ac:picMkLst>
            <pc:docMk/>
            <pc:sldMk cId="3873735318" sldId="268"/>
            <ac:picMk id="5" creationId="{A41F54F8-33E3-4DB0-953C-B3879F1C9185}"/>
          </ac:picMkLst>
        </pc:picChg>
      </pc:sldChg>
      <pc:sldChg chg="new del">
        <pc:chgData name="Tejas" userId="f8132fa061901bd8" providerId="LiveId" clId="{46574697-95DA-41E1-9807-62041406E7B8}" dt="2020-04-22T19:40:00.172" v="282" actId="47"/>
        <pc:sldMkLst>
          <pc:docMk/>
          <pc:sldMk cId="3910528405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4/22/2020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4/22/2020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4489142" cy="2034380"/>
          </a:xfrm>
        </p:spPr>
        <p:txBody>
          <a:bodyPr>
            <a:normAutofit/>
          </a:bodyPr>
          <a:lstStyle/>
          <a:p>
            <a:pPr algn="ctr"/>
            <a:r>
              <a:rPr lang="en-US"/>
              <a:t>Heart Disease Prediction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A1C1E-45BD-4BB4-94ED-224F40AB9BB6}"/>
              </a:ext>
            </a:extLst>
          </p:cNvPr>
          <p:cNvSpPr txBox="1"/>
          <p:nvPr/>
        </p:nvSpPr>
        <p:spPr>
          <a:xfrm>
            <a:off x="145742" y="42672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Team----BRAVEHEARTS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Tejas Venkatesh Murthy	001060993</a:t>
            </a:r>
          </a:p>
          <a:p>
            <a:r>
              <a:rPr lang="en-US" dirty="0">
                <a:solidFill>
                  <a:srgbClr val="0070C0"/>
                </a:solidFill>
              </a:rPr>
              <a:t>Shwetank Rokade		001051170</a:t>
            </a:r>
          </a:p>
          <a:p>
            <a:r>
              <a:rPr lang="en-US" dirty="0">
                <a:solidFill>
                  <a:srgbClr val="0070C0"/>
                </a:solidFill>
              </a:rPr>
              <a:t>Divyank Jain 		001374887</a:t>
            </a:r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EAEE4909-266C-4A11-B468-CD4545FCD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42" y="2324100"/>
            <a:ext cx="213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Why is it important ?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BD33E2E-3A21-44F9-A02D-37B8157B8C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4800600" cy="252831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According to studies nearly 610,000 people die because of heart disease.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That’s 1 in every 4 deaths.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							</a:t>
            </a:r>
          </a:p>
        </p:txBody>
      </p:sp>
      <p:pic>
        <p:nvPicPr>
          <p:cNvPr id="4" name="Picture 3" descr="A picture containing pencil&#10;&#10;Description automatically generated">
            <a:extLst>
              <a:ext uri="{FF2B5EF4-FFF2-40B4-BE49-F238E27FC236}">
                <a16:creationId xmlns:a16="http://schemas.microsoft.com/office/drawing/2014/main" id="{BEA4CC45-DBE4-4FD8-8EAD-DDD225E0A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946951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C307-79AD-4067-850F-B29EB11A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Risk Factors</a:t>
            </a:r>
          </a:p>
        </p:txBody>
      </p:sp>
      <p:pic>
        <p:nvPicPr>
          <p:cNvPr id="9" name="Content Placeholder 8" descr="A picture containing red, orange, sitting, table&#10;&#10;Description automatically generated">
            <a:extLst>
              <a:ext uri="{FF2B5EF4-FFF2-40B4-BE49-F238E27FC236}">
                <a16:creationId xmlns:a16="http://schemas.microsoft.com/office/drawing/2014/main" id="{70728227-7A99-442F-A0F1-9DF4C246EB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r="14363" b="-3"/>
          <a:stretch/>
        </p:blipFill>
        <p:spPr>
          <a:xfrm>
            <a:off x="1066800" y="1825624"/>
            <a:ext cx="4800600" cy="4575175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0D78C8D-8E8D-448F-A97F-9211154D1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Sex (0-F,1-M)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Chest-Pain types(0,1,2,3) based on severity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Thalach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Blood Sugar</a:t>
            </a:r>
          </a:p>
          <a:p>
            <a:pPr marL="0" indent="0">
              <a:buNone/>
            </a:pPr>
            <a:r>
              <a:rPr lang="en-US" dirty="0"/>
              <a:t>(If blood sugar is&gt;120mg/dl it is 1)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9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3781-46E4-43D0-B069-594E97A4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D6BB4-D4B4-44A9-B1D1-171C691E87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Cholesterol</a:t>
            </a:r>
          </a:p>
          <a:p>
            <a:endParaRPr lang="en-US" dirty="0"/>
          </a:p>
          <a:p>
            <a:r>
              <a:rPr lang="en-US" dirty="0"/>
              <a:t>Resting Blood Pressure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Resting ECG</a:t>
            </a:r>
          </a:p>
          <a:p>
            <a:endParaRPr lang="en-US" dirty="0"/>
          </a:p>
          <a:p>
            <a:r>
              <a:rPr lang="en-US" dirty="0"/>
              <a:t>Thalassemia(blood disorder)</a:t>
            </a:r>
          </a:p>
        </p:txBody>
      </p:sp>
      <p:pic>
        <p:nvPicPr>
          <p:cNvPr id="5" name="Content Placeholder 8" descr="A picture containing red, orange, sitting, table&#10;&#10;Description automatically generated">
            <a:extLst>
              <a:ext uri="{FF2B5EF4-FFF2-40B4-BE49-F238E27FC236}">
                <a16:creationId xmlns:a16="http://schemas.microsoft.com/office/drawing/2014/main" id="{A41F54F8-33E3-4DB0-953C-B3879F1C91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r="14363" b="-3"/>
          <a:stretch/>
        </p:blipFill>
        <p:spPr>
          <a:xfrm>
            <a:off x="1066800" y="1827768"/>
            <a:ext cx="4800600" cy="4570888"/>
          </a:xfrm>
          <a:noFill/>
        </p:spPr>
      </p:pic>
    </p:spTree>
    <p:extLst>
      <p:ext uri="{BB962C8B-B14F-4D97-AF65-F5344CB8AC3E}">
        <p14:creationId xmlns:p14="http://schemas.microsoft.com/office/powerpoint/2010/main" val="387373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used for prediction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Random Forest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113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Medium</vt:lpstr>
      <vt:lpstr>Medical Design 16x9</vt:lpstr>
      <vt:lpstr>Heart Disease Prediction </vt:lpstr>
      <vt:lpstr>Why is it important ?</vt:lpstr>
      <vt:lpstr>Data Analysis       </vt:lpstr>
      <vt:lpstr>Risk Factors</vt:lpstr>
      <vt:lpstr>Some others…</vt:lpstr>
      <vt:lpstr>Approaches used for prediction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Tejas</dc:creator>
  <cp:lastModifiedBy>Tejas</cp:lastModifiedBy>
  <cp:revision>2</cp:revision>
  <dcterms:created xsi:type="dcterms:W3CDTF">2020-04-22T01:30:46Z</dcterms:created>
  <dcterms:modified xsi:type="dcterms:W3CDTF">2020-04-22T20:21:24Z</dcterms:modified>
</cp:coreProperties>
</file>