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&amp;ehk=QllSj3GIUKLnFTxfZMVfpA&amp;pid=OfficeInsert" ContentType="image/jpeg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9" d="100"/>
          <a:sy n="49" d="100"/>
        </p:scale>
        <p:origin x="86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44A292-7DC9-4328-8C73-EF27458770ED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0269F9-D68E-4E3A-9F57-C95255563294}">
      <dgm:prSet/>
      <dgm:spPr/>
      <dgm:t>
        <a:bodyPr/>
        <a:lstStyle/>
        <a:p>
          <a:r>
            <a:rPr lang="en-US" dirty="0"/>
            <a:t>Data Management</a:t>
          </a:r>
        </a:p>
      </dgm:t>
    </dgm:pt>
    <dgm:pt modelId="{9B4B55F2-EEC1-43CE-BB74-ECA36BBB27AD}" type="parTrans" cxnId="{85A7170F-DB36-4186-B06F-2BB1284C9828}">
      <dgm:prSet/>
      <dgm:spPr/>
      <dgm:t>
        <a:bodyPr/>
        <a:lstStyle/>
        <a:p>
          <a:endParaRPr lang="en-US"/>
        </a:p>
      </dgm:t>
    </dgm:pt>
    <dgm:pt modelId="{C3A8CB63-A207-4BA4-86B1-815E116DA74B}" type="sibTrans" cxnId="{85A7170F-DB36-4186-B06F-2BB1284C9828}">
      <dgm:prSet/>
      <dgm:spPr/>
      <dgm:t>
        <a:bodyPr/>
        <a:lstStyle/>
        <a:p>
          <a:endParaRPr lang="en-US"/>
        </a:p>
      </dgm:t>
    </dgm:pt>
    <dgm:pt modelId="{2DCB6B83-9A77-4E38-B7F4-5E2D1432E047}">
      <dgm:prSet/>
      <dgm:spPr/>
      <dgm:t>
        <a:bodyPr/>
        <a:lstStyle/>
        <a:p>
          <a:r>
            <a:rPr lang="en-US" dirty="0"/>
            <a:t>Data Quality</a:t>
          </a:r>
        </a:p>
      </dgm:t>
    </dgm:pt>
    <dgm:pt modelId="{B392B02F-057E-47FD-B2E4-5545A83716E8}" type="parTrans" cxnId="{EDCF58B4-598F-478C-A724-98B303D2807C}">
      <dgm:prSet/>
      <dgm:spPr/>
      <dgm:t>
        <a:bodyPr/>
        <a:lstStyle/>
        <a:p>
          <a:endParaRPr lang="en-US"/>
        </a:p>
      </dgm:t>
    </dgm:pt>
    <dgm:pt modelId="{FAD5BE87-8803-4390-9447-5451D5CC6B87}" type="sibTrans" cxnId="{EDCF58B4-598F-478C-A724-98B303D2807C}">
      <dgm:prSet/>
      <dgm:spPr/>
      <dgm:t>
        <a:bodyPr/>
        <a:lstStyle/>
        <a:p>
          <a:endParaRPr lang="en-US"/>
        </a:p>
      </dgm:t>
    </dgm:pt>
    <dgm:pt modelId="{DC909610-913E-4A5A-BD1E-62261174ABD1}">
      <dgm:prSet/>
      <dgm:spPr/>
      <dgm:t>
        <a:bodyPr/>
        <a:lstStyle/>
        <a:p>
          <a:r>
            <a:rPr lang="en-US" dirty="0"/>
            <a:t>Metadata / Content Management</a:t>
          </a:r>
        </a:p>
      </dgm:t>
    </dgm:pt>
    <dgm:pt modelId="{DB757D39-20B4-4F24-9E7C-14A8DECD355F}" type="parTrans" cxnId="{86C3445A-6E0F-4F27-8F9F-3BF06770967C}">
      <dgm:prSet/>
      <dgm:spPr/>
      <dgm:t>
        <a:bodyPr/>
        <a:lstStyle/>
        <a:p>
          <a:endParaRPr lang="en-US"/>
        </a:p>
      </dgm:t>
    </dgm:pt>
    <dgm:pt modelId="{EB3A5BAA-8062-4C42-BC52-3E5FDEDC53D4}" type="sibTrans" cxnId="{86C3445A-6E0F-4F27-8F9F-3BF06770967C}">
      <dgm:prSet/>
      <dgm:spPr/>
      <dgm:t>
        <a:bodyPr/>
        <a:lstStyle/>
        <a:p>
          <a:endParaRPr lang="en-US"/>
        </a:p>
      </dgm:t>
    </dgm:pt>
    <dgm:pt modelId="{34A43DC3-E906-4FB2-84AF-F7C23BD0AAF7}">
      <dgm:prSet/>
      <dgm:spPr/>
      <dgm:t>
        <a:bodyPr/>
        <a:lstStyle/>
        <a:p>
          <a:r>
            <a:rPr lang="en-US" dirty="0"/>
            <a:t>Data Integration</a:t>
          </a:r>
        </a:p>
      </dgm:t>
    </dgm:pt>
    <dgm:pt modelId="{3B006B6B-59D9-4680-84E5-C5C4E344D04C}" type="parTrans" cxnId="{07BCADA8-5D4D-4112-9871-EF143A9AC1AC}">
      <dgm:prSet/>
      <dgm:spPr/>
      <dgm:t>
        <a:bodyPr/>
        <a:lstStyle/>
        <a:p>
          <a:endParaRPr lang="en-US"/>
        </a:p>
      </dgm:t>
    </dgm:pt>
    <dgm:pt modelId="{93D342D4-5ECF-49AB-9B56-134C44C7662F}" type="sibTrans" cxnId="{07BCADA8-5D4D-4112-9871-EF143A9AC1AC}">
      <dgm:prSet/>
      <dgm:spPr/>
      <dgm:t>
        <a:bodyPr/>
        <a:lstStyle/>
        <a:p>
          <a:endParaRPr lang="en-US"/>
        </a:p>
      </dgm:t>
    </dgm:pt>
    <dgm:pt modelId="{E812EE5F-0DA2-4AB6-A79A-3A40D4140BD9}">
      <dgm:prSet/>
      <dgm:spPr/>
      <dgm:t>
        <a:bodyPr/>
        <a:lstStyle/>
        <a:p>
          <a:r>
            <a:rPr lang="en-US" dirty="0"/>
            <a:t>Reference Data Management</a:t>
          </a:r>
        </a:p>
      </dgm:t>
    </dgm:pt>
    <dgm:pt modelId="{FA87DD51-1780-462B-9F23-40A1B9C835B1}" type="parTrans" cxnId="{42864E06-0D16-4BC0-A155-5E49A8B8AD85}">
      <dgm:prSet/>
      <dgm:spPr/>
      <dgm:t>
        <a:bodyPr/>
        <a:lstStyle/>
        <a:p>
          <a:endParaRPr lang="en-US"/>
        </a:p>
      </dgm:t>
    </dgm:pt>
    <dgm:pt modelId="{25B1E3F6-0B8F-444D-86B9-7AE437482F54}" type="sibTrans" cxnId="{42864E06-0D16-4BC0-A155-5E49A8B8AD85}">
      <dgm:prSet/>
      <dgm:spPr/>
      <dgm:t>
        <a:bodyPr/>
        <a:lstStyle/>
        <a:p>
          <a:endParaRPr lang="en-US"/>
        </a:p>
      </dgm:t>
    </dgm:pt>
    <dgm:pt modelId="{A5390EDB-550F-48B1-98CF-E8B4506212B6}">
      <dgm:prSet/>
      <dgm:spPr/>
      <dgm:t>
        <a:bodyPr/>
        <a:lstStyle/>
        <a:p>
          <a:r>
            <a:rPr lang="en-US" dirty="0"/>
            <a:t>Data Architecture</a:t>
          </a:r>
        </a:p>
      </dgm:t>
    </dgm:pt>
    <dgm:pt modelId="{638207AF-0373-450D-A014-EC29CE0683A4}" type="parTrans" cxnId="{2B338121-12A6-49B3-AC40-B3D1CDF84D9E}">
      <dgm:prSet/>
      <dgm:spPr/>
      <dgm:t>
        <a:bodyPr/>
        <a:lstStyle/>
        <a:p>
          <a:endParaRPr lang="en-US"/>
        </a:p>
      </dgm:t>
    </dgm:pt>
    <dgm:pt modelId="{610E4132-4897-40E3-AD18-658DD749DDEB}" type="sibTrans" cxnId="{2B338121-12A6-49B3-AC40-B3D1CDF84D9E}">
      <dgm:prSet/>
      <dgm:spPr/>
      <dgm:t>
        <a:bodyPr/>
        <a:lstStyle/>
        <a:p>
          <a:endParaRPr lang="en-US"/>
        </a:p>
      </dgm:t>
    </dgm:pt>
    <dgm:pt modelId="{296AF6CD-2431-4BE4-9582-5A1A9967970D}">
      <dgm:prSet/>
      <dgm:spPr/>
      <dgm:t>
        <a:bodyPr/>
        <a:lstStyle/>
        <a:p>
          <a:r>
            <a:rPr lang="en-US" dirty="0"/>
            <a:t>Data Security</a:t>
          </a:r>
        </a:p>
      </dgm:t>
    </dgm:pt>
    <dgm:pt modelId="{8E122748-BD9D-4431-AB8A-B265E0AE3068}" type="parTrans" cxnId="{130ABF63-97D6-4AD7-9064-551BBC7271A4}">
      <dgm:prSet/>
      <dgm:spPr/>
      <dgm:t>
        <a:bodyPr/>
        <a:lstStyle/>
        <a:p>
          <a:endParaRPr lang="en-US"/>
        </a:p>
      </dgm:t>
    </dgm:pt>
    <dgm:pt modelId="{3575FC49-754A-4CE2-AFB3-D66AEA8AD93E}" type="sibTrans" cxnId="{130ABF63-97D6-4AD7-9064-551BBC7271A4}">
      <dgm:prSet/>
      <dgm:spPr/>
      <dgm:t>
        <a:bodyPr/>
        <a:lstStyle/>
        <a:p>
          <a:endParaRPr lang="en-US"/>
        </a:p>
      </dgm:t>
    </dgm:pt>
    <dgm:pt modelId="{4F6B9638-E962-4D8D-800D-2BA59E7D21C8}" type="pres">
      <dgm:prSet presAssocID="{C344A292-7DC9-4328-8C73-EF27458770E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9A3BEAD-33BA-4AB4-97C5-0EACC2F22C24}" type="pres">
      <dgm:prSet presAssocID="{CB0269F9-D68E-4E3A-9F57-C95255563294}" presName="Parent" presStyleLbl="node0" presStyleIdx="0" presStyleCnt="1">
        <dgm:presLayoutVars>
          <dgm:chMax val="6"/>
          <dgm:chPref val="6"/>
        </dgm:presLayoutVars>
      </dgm:prSet>
      <dgm:spPr/>
    </dgm:pt>
    <dgm:pt modelId="{EF0BBF5C-4829-4417-9E7A-A821D4A6C453}" type="pres">
      <dgm:prSet presAssocID="{2DCB6B83-9A77-4E38-B7F4-5E2D1432E047}" presName="Accent1" presStyleCnt="0"/>
      <dgm:spPr/>
    </dgm:pt>
    <dgm:pt modelId="{0B9CB8F6-65AD-485F-A6D2-00BD9C2DB5CD}" type="pres">
      <dgm:prSet presAssocID="{2DCB6B83-9A77-4E38-B7F4-5E2D1432E047}" presName="Accent" presStyleLbl="bgShp" presStyleIdx="0" presStyleCnt="6"/>
      <dgm:spPr/>
    </dgm:pt>
    <dgm:pt modelId="{F471E275-E148-49E6-814A-48484824074B}" type="pres">
      <dgm:prSet presAssocID="{2DCB6B83-9A77-4E38-B7F4-5E2D1432E047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9D798B0-79FE-486E-AB96-826777AEDA73}" type="pres">
      <dgm:prSet presAssocID="{DC909610-913E-4A5A-BD1E-62261174ABD1}" presName="Accent2" presStyleCnt="0"/>
      <dgm:spPr/>
    </dgm:pt>
    <dgm:pt modelId="{A155E138-2DAA-4218-8060-9F30F61F6332}" type="pres">
      <dgm:prSet presAssocID="{DC909610-913E-4A5A-BD1E-62261174ABD1}" presName="Accent" presStyleLbl="bgShp" presStyleIdx="1" presStyleCnt="6"/>
      <dgm:spPr/>
    </dgm:pt>
    <dgm:pt modelId="{A65A3171-81E3-40D8-8FCA-A681F51E1231}" type="pres">
      <dgm:prSet presAssocID="{DC909610-913E-4A5A-BD1E-62261174ABD1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6E4F26A-6FCD-4AFC-9179-30C7ABEADB8D}" type="pres">
      <dgm:prSet presAssocID="{34A43DC3-E906-4FB2-84AF-F7C23BD0AAF7}" presName="Accent3" presStyleCnt="0"/>
      <dgm:spPr/>
    </dgm:pt>
    <dgm:pt modelId="{8333B567-674E-4313-B7A1-335019A61C94}" type="pres">
      <dgm:prSet presAssocID="{34A43DC3-E906-4FB2-84AF-F7C23BD0AAF7}" presName="Accent" presStyleLbl="bgShp" presStyleIdx="2" presStyleCnt="6"/>
      <dgm:spPr/>
    </dgm:pt>
    <dgm:pt modelId="{B9A7BA42-2CDD-4556-82A3-94D547AA3158}" type="pres">
      <dgm:prSet presAssocID="{34A43DC3-E906-4FB2-84AF-F7C23BD0AAF7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2609AA9B-2D77-4A51-BC29-C928F7F9D60F}" type="pres">
      <dgm:prSet presAssocID="{E812EE5F-0DA2-4AB6-A79A-3A40D4140BD9}" presName="Accent4" presStyleCnt="0"/>
      <dgm:spPr/>
    </dgm:pt>
    <dgm:pt modelId="{E88EBA9E-96C0-4962-92BF-253E98AD9F6E}" type="pres">
      <dgm:prSet presAssocID="{E812EE5F-0DA2-4AB6-A79A-3A40D4140BD9}" presName="Accent" presStyleLbl="bgShp" presStyleIdx="3" presStyleCnt="6"/>
      <dgm:spPr/>
    </dgm:pt>
    <dgm:pt modelId="{075CC600-E2AE-4652-BD03-3747DEBF35B0}" type="pres">
      <dgm:prSet presAssocID="{E812EE5F-0DA2-4AB6-A79A-3A40D4140BD9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543DA05-331C-4E48-9241-D7373DEA6424}" type="pres">
      <dgm:prSet presAssocID="{A5390EDB-550F-48B1-98CF-E8B4506212B6}" presName="Accent5" presStyleCnt="0"/>
      <dgm:spPr/>
    </dgm:pt>
    <dgm:pt modelId="{EA367999-9AAE-4671-9F9E-37CBBA4BC051}" type="pres">
      <dgm:prSet presAssocID="{A5390EDB-550F-48B1-98CF-E8B4506212B6}" presName="Accent" presStyleLbl="bgShp" presStyleIdx="4" presStyleCnt="6"/>
      <dgm:spPr/>
    </dgm:pt>
    <dgm:pt modelId="{B3727592-C071-406B-A734-556BA9ED970F}" type="pres">
      <dgm:prSet presAssocID="{A5390EDB-550F-48B1-98CF-E8B4506212B6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139B659F-81D6-4CA7-A596-08BA1E6451BA}" type="pres">
      <dgm:prSet presAssocID="{296AF6CD-2431-4BE4-9582-5A1A9967970D}" presName="Accent6" presStyleCnt="0"/>
      <dgm:spPr/>
    </dgm:pt>
    <dgm:pt modelId="{36501C67-38B3-448C-8C3A-B41D0B21A59A}" type="pres">
      <dgm:prSet presAssocID="{296AF6CD-2431-4BE4-9582-5A1A9967970D}" presName="Accent" presStyleLbl="bgShp" presStyleIdx="5" presStyleCnt="6"/>
      <dgm:spPr/>
    </dgm:pt>
    <dgm:pt modelId="{BAB781B4-0DD1-4FAE-B23F-E2EE2D0575D0}" type="pres">
      <dgm:prSet presAssocID="{296AF6CD-2431-4BE4-9582-5A1A9967970D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2864E06-0D16-4BC0-A155-5E49A8B8AD85}" srcId="{CB0269F9-D68E-4E3A-9F57-C95255563294}" destId="{E812EE5F-0DA2-4AB6-A79A-3A40D4140BD9}" srcOrd="3" destOrd="0" parTransId="{FA87DD51-1780-462B-9F23-40A1B9C835B1}" sibTransId="{25B1E3F6-0B8F-444D-86B9-7AE437482F54}"/>
    <dgm:cxn modelId="{2B99600C-DCDE-48DB-8269-2050AE93D184}" type="presOf" srcId="{DC909610-913E-4A5A-BD1E-62261174ABD1}" destId="{A65A3171-81E3-40D8-8FCA-A681F51E1231}" srcOrd="0" destOrd="0" presId="urn:microsoft.com/office/officeart/2011/layout/HexagonRadial"/>
    <dgm:cxn modelId="{85A7170F-DB36-4186-B06F-2BB1284C9828}" srcId="{C344A292-7DC9-4328-8C73-EF27458770ED}" destId="{CB0269F9-D68E-4E3A-9F57-C95255563294}" srcOrd="0" destOrd="0" parTransId="{9B4B55F2-EEC1-43CE-BB74-ECA36BBB27AD}" sibTransId="{C3A8CB63-A207-4BA4-86B1-815E116DA74B}"/>
    <dgm:cxn modelId="{1D179620-763F-4691-90F1-2CA5CA6A62EA}" type="presOf" srcId="{2DCB6B83-9A77-4E38-B7F4-5E2D1432E047}" destId="{F471E275-E148-49E6-814A-48484824074B}" srcOrd="0" destOrd="0" presId="urn:microsoft.com/office/officeart/2011/layout/HexagonRadial"/>
    <dgm:cxn modelId="{2B338121-12A6-49B3-AC40-B3D1CDF84D9E}" srcId="{CB0269F9-D68E-4E3A-9F57-C95255563294}" destId="{A5390EDB-550F-48B1-98CF-E8B4506212B6}" srcOrd="4" destOrd="0" parTransId="{638207AF-0373-450D-A014-EC29CE0683A4}" sibTransId="{610E4132-4897-40E3-AD18-658DD749DDEB}"/>
    <dgm:cxn modelId="{8D901731-BA40-4278-B0E3-55B3A51BF5BE}" type="presOf" srcId="{CB0269F9-D68E-4E3A-9F57-C95255563294}" destId="{89A3BEAD-33BA-4AB4-97C5-0EACC2F22C24}" srcOrd="0" destOrd="0" presId="urn:microsoft.com/office/officeart/2011/layout/HexagonRadial"/>
    <dgm:cxn modelId="{130ABF63-97D6-4AD7-9064-551BBC7271A4}" srcId="{CB0269F9-D68E-4E3A-9F57-C95255563294}" destId="{296AF6CD-2431-4BE4-9582-5A1A9967970D}" srcOrd="5" destOrd="0" parTransId="{8E122748-BD9D-4431-AB8A-B265E0AE3068}" sibTransId="{3575FC49-754A-4CE2-AFB3-D66AEA8AD93E}"/>
    <dgm:cxn modelId="{509D1266-7536-44CA-BF16-EDDB2F38E8FF}" type="presOf" srcId="{34A43DC3-E906-4FB2-84AF-F7C23BD0AAF7}" destId="{B9A7BA42-2CDD-4556-82A3-94D547AA3158}" srcOrd="0" destOrd="0" presId="urn:microsoft.com/office/officeart/2011/layout/HexagonRadial"/>
    <dgm:cxn modelId="{86C3445A-6E0F-4F27-8F9F-3BF06770967C}" srcId="{CB0269F9-D68E-4E3A-9F57-C95255563294}" destId="{DC909610-913E-4A5A-BD1E-62261174ABD1}" srcOrd="1" destOrd="0" parTransId="{DB757D39-20B4-4F24-9E7C-14A8DECD355F}" sibTransId="{EB3A5BAA-8062-4C42-BC52-3E5FDEDC53D4}"/>
    <dgm:cxn modelId="{F291DB7F-936C-43E5-81ED-846B298700C1}" type="presOf" srcId="{296AF6CD-2431-4BE4-9582-5A1A9967970D}" destId="{BAB781B4-0DD1-4FAE-B23F-E2EE2D0575D0}" srcOrd="0" destOrd="0" presId="urn:microsoft.com/office/officeart/2011/layout/HexagonRadial"/>
    <dgm:cxn modelId="{3C4DC285-2375-4D83-B13D-491A8D8094F1}" type="presOf" srcId="{A5390EDB-550F-48B1-98CF-E8B4506212B6}" destId="{B3727592-C071-406B-A734-556BA9ED970F}" srcOrd="0" destOrd="0" presId="urn:microsoft.com/office/officeart/2011/layout/HexagonRadial"/>
    <dgm:cxn modelId="{07BCADA8-5D4D-4112-9871-EF143A9AC1AC}" srcId="{CB0269F9-D68E-4E3A-9F57-C95255563294}" destId="{34A43DC3-E906-4FB2-84AF-F7C23BD0AAF7}" srcOrd="2" destOrd="0" parTransId="{3B006B6B-59D9-4680-84E5-C5C4E344D04C}" sibTransId="{93D342D4-5ECF-49AB-9B56-134C44C7662F}"/>
    <dgm:cxn modelId="{EDCF58B4-598F-478C-A724-98B303D2807C}" srcId="{CB0269F9-D68E-4E3A-9F57-C95255563294}" destId="{2DCB6B83-9A77-4E38-B7F4-5E2D1432E047}" srcOrd="0" destOrd="0" parTransId="{B392B02F-057E-47FD-B2E4-5545A83716E8}" sibTransId="{FAD5BE87-8803-4390-9447-5451D5CC6B87}"/>
    <dgm:cxn modelId="{692503CA-D6D1-45B4-8A32-8BD4CAE67514}" type="presOf" srcId="{C344A292-7DC9-4328-8C73-EF27458770ED}" destId="{4F6B9638-E962-4D8D-800D-2BA59E7D21C8}" srcOrd="0" destOrd="0" presId="urn:microsoft.com/office/officeart/2011/layout/HexagonRadial"/>
    <dgm:cxn modelId="{06BE9CEC-7057-43C4-97A1-6BF0C665CDB3}" type="presOf" srcId="{E812EE5F-0DA2-4AB6-A79A-3A40D4140BD9}" destId="{075CC600-E2AE-4652-BD03-3747DEBF35B0}" srcOrd="0" destOrd="0" presId="urn:microsoft.com/office/officeart/2011/layout/HexagonRadial"/>
    <dgm:cxn modelId="{FB9E2371-4F4B-4EC2-9225-63F7E601C2B5}" type="presParOf" srcId="{4F6B9638-E962-4D8D-800D-2BA59E7D21C8}" destId="{89A3BEAD-33BA-4AB4-97C5-0EACC2F22C24}" srcOrd="0" destOrd="0" presId="urn:microsoft.com/office/officeart/2011/layout/HexagonRadial"/>
    <dgm:cxn modelId="{FA404F56-DDAC-4E37-8222-D7F7C1601E17}" type="presParOf" srcId="{4F6B9638-E962-4D8D-800D-2BA59E7D21C8}" destId="{EF0BBF5C-4829-4417-9E7A-A821D4A6C453}" srcOrd="1" destOrd="0" presId="urn:microsoft.com/office/officeart/2011/layout/HexagonRadial"/>
    <dgm:cxn modelId="{B465E6DF-D276-4C38-A768-C0462C676A47}" type="presParOf" srcId="{EF0BBF5C-4829-4417-9E7A-A821D4A6C453}" destId="{0B9CB8F6-65AD-485F-A6D2-00BD9C2DB5CD}" srcOrd="0" destOrd="0" presId="urn:microsoft.com/office/officeart/2011/layout/HexagonRadial"/>
    <dgm:cxn modelId="{675FC145-560C-4939-BEA9-958CF932A612}" type="presParOf" srcId="{4F6B9638-E962-4D8D-800D-2BA59E7D21C8}" destId="{F471E275-E148-49E6-814A-48484824074B}" srcOrd="2" destOrd="0" presId="urn:microsoft.com/office/officeart/2011/layout/HexagonRadial"/>
    <dgm:cxn modelId="{4216A767-906A-42C1-86B0-6323DF0F93BA}" type="presParOf" srcId="{4F6B9638-E962-4D8D-800D-2BA59E7D21C8}" destId="{E9D798B0-79FE-486E-AB96-826777AEDA73}" srcOrd="3" destOrd="0" presId="urn:microsoft.com/office/officeart/2011/layout/HexagonRadial"/>
    <dgm:cxn modelId="{4CDDEE0C-55F8-4223-9649-2E6C32EDA1FD}" type="presParOf" srcId="{E9D798B0-79FE-486E-AB96-826777AEDA73}" destId="{A155E138-2DAA-4218-8060-9F30F61F6332}" srcOrd="0" destOrd="0" presId="urn:microsoft.com/office/officeart/2011/layout/HexagonRadial"/>
    <dgm:cxn modelId="{31B68195-0B49-4AC2-B303-15011B58A233}" type="presParOf" srcId="{4F6B9638-E962-4D8D-800D-2BA59E7D21C8}" destId="{A65A3171-81E3-40D8-8FCA-A681F51E1231}" srcOrd="4" destOrd="0" presId="urn:microsoft.com/office/officeart/2011/layout/HexagonRadial"/>
    <dgm:cxn modelId="{FD274938-6B5C-46B3-8990-1D170E74CB21}" type="presParOf" srcId="{4F6B9638-E962-4D8D-800D-2BA59E7D21C8}" destId="{26E4F26A-6FCD-4AFC-9179-30C7ABEADB8D}" srcOrd="5" destOrd="0" presId="urn:microsoft.com/office/officeart/2011/layout/HexagonRadial"/>
    <dgm:cxn modelId="{16DB2829-2785-4C1B-B14A-0E85E8C015A2}" type="presParOf" srcId="{26E4F26A-6FCD-4AFC-9179-30C7ABEADB8D}" destId="{8333B567-674E-4313-B7A1-335019A61C94}" srcOrd="0" destOrd="0" presId="urn:microsoft.com/office/officeart/2011/layout/HexagonRadial"/>
    <dgm:cxn modelId="{F41CBB4B-EA3C-4006-8150-5FC34F2BF2AD}" type="presParOf" srcId="{4F6B9638-E962-4D8D-800D-2BA59E7D21C8}" destId="{B9A7BA42-2CDD-4556-82A3-94D547AA3158}" srcOrd="6" destOrd="0" presId="urn:microsoft.com/office/officeart/2011/layout/HexagonRadial"/>
    <dgm:cxn modelId="{0F952AAB-2A5D-41BD-B84D-519D64402049}" type="presParOf" srcId="{4F6B9638-E962-4D8D-800D-2BA59E7D21C8}" destId="{2609AA9B-2D77-4A51-BC29-C928F7F9D60F}" srcOrd="7" destOrd="0" presId="urn:microsoft.com/office/officeart/2011/layout/HexagonRadial"/>
    <dgm:cxn modelId="{6E46ED66-90F3-4B75-BD60-75EFC159FAE9}" type="presParOf" srcId="{2609AA9B-2D77-4A51-BC29-C928F7F9D60F}" destId="{E88EBA9E-96C0-4962-92BF-253E98AD9F6E}" srcOrd="0" destOrd="0" presId="urn:microsoft.com/office/officeart/2011/layout/HexagonRadial"/>
    <dgm:cxn modelId="{04AC3E5C-1867-47A2-B539-D644D308E8EC}" type="presParOf" srcId="{4F6B9638-E962-4D8D-800D-2BA59E7D21C8}" destId="{075CC600-E2AE-4652-BD03-3747DEBF35B0}" srcOrd="8" destOrd="0" presId="urn:microsoft.com/office/officeart/2011/layout/HexagonRadial"/>
    <dgm:cxn modelId="{DB033E3D-5F43-4483-A815-4F3B1D28351E}" type="presParOf" srcId="{4F6B9638-E962-4D8D-800D-2BA59E7D21C8}" destId="{7543DA05-331C-4E48-9241-D7373DEA6424}" srcOrd="9" destOrd="0" presId="urn:microsoft.com/office/officeart/2011/layout/HexagonRadial"/>
    <dgm:cxn modelId="{1C788509-355B-4D76-AB58-037FF031A774}" type="presParOf" srcId="{7543DA05-331C-4E48-9241-D7373DEA6424}" destId="{EA367999-9AAE-4671-9F9E-37CBBA4BC051}" srcOrd="0" destOrd="0" presId="urn:microsoft.com/office/officeart/2011/layout/HexagonRadial"/>
    <dgm:cxn modelId="{38CA788F-589C-4DB3-B05D-0AE33C57B024}" type="presParOf" srcId="{4F6B9638-E962-4D8D-800D-2BA59E7D21C8}" destId="{B3727592-C071-406B-A734-556BA9ED970F}" srcOrd="10" destOrd="0" presId="urn:microsoft.com/office/officeart/2011/layout/HexagonRadial"/>
    <dgm:cxn modelId="{699D02FE-6FBB-4706-89A0-05833AF645AD}" type="presParOf" srcId="{4F6B9638-E962-4D8D-800D-2BA59E7D21C8}" destId="{139B659F-81D6-4CA7-A596-08BA1E6451BA}" srcOrd="11" destOrd="0" presId="urn:microsoft.com/office/officeart/2011/layout/HexagonRadial"/>
    <dgm:cxn modelId="{29A55936-A311-4894-8D91-DA44DC13FC27}" type="presParOf" srcId="{139B659F-81D6-4CA7-A596-08BA1E6451BA}" destId="{36501C67-38B3-448C-8C3A-B41D0B21A59A}" srcOrd="0" destOrd="0" presId="urn:microsoft.com/office/officeart/2011/layout/HexagonRadial"/>
    <dgm:cxn modelId="{D179EA17-C3E5-46CF-9607-E6167043A7C9}" type="presParOf" srcId="{4F6B9638-E962-4D8D-800D-2BA59E7D21C8}" destId="{BAB781B4-0DD1-4FAE-B23F-E2EE2D0575D0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EB46F97-BE40-45E9-8150-0BB5064A963E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1EBA0372-7E69-4DC3-BCA9-5A003285E081}">
      <dgm:prSet custT="1"/>
      <dgm:spPr/>
      <dgm:t>
        <a:bodyPr/>
        <a:lstStyle/>
        <a:p>
          <a:r>
            <a:rPr lang="en-US" sz="1600" dirty="0"/>
            <a:t>Service Offerings</a:t>
          </a:r>
        </a:p>
      </dgm:t>
    </dgm:pt>
    <dgm:pt modelId="{972C6736-8C23-4CAB-811A-AD41E564B920}" type="parTrans" cxnId="{B9315962-CE96-4E75-899D-16E79ACA63C7}">
      <dgm:prSet/>
      <dgm:spPr/>
      <dgm:t>
        <a:bodyPr/>
        <a:lstStyle/>
        <a:p>
          <a:endParaRPr lang="en-US" sz="1600"/>
        </a:p>
      </dgm:t>
    </dgm:pt>
    <dgm:pt modelId="{63D889B2-5CD5-419F-9E8E-1BFEF2AAA651}" type="sibTrans" cxnId="{B9315962-CE96-4E75-899D-16E79ACA63C7}">
      <dgm:prSet/>
      <dgm:spPr/>
      <dgm:t>
        <a:bodyPr/>
        <a:lstStyle/>
        <a:p>
          <a:endParaRPr lang="en-US" sz="1600"/>
        </a:p>
      </dgm:t>
    </dgm:pt>
    <dgm:pt modelId="{D18F5ECA-2D94-4C97-8DA3-933773145BEE}">
      <dgm:prSet custT="1"/>
      <dgm:spPr/>
      <dgm:t>
        <a:bodyPr/>
        <a:lstStyle/>
        <a:p>
          <a:r>
            <a:rPr lang="en-US" sz="1600" dirty="0"/>
            <a:t>Establish Architecture Roadmap</a:t>
          </a:r>
        </a:p>
      </dgm:t>
    </dgm:pt>
    <dgm:pt modelId="{EA1DAF45-9C4C-48C3-AF20-A56635FF8A93}" type="parTrans" cxnId="{747A61E1-41D4-42B5-8BB0-B3C9751BBC4E}">
      <dgm:prSet/>
      <dgm:spPr/>
      <dgm:t>
        <a:bodyPr/>
        <a:lstStyle/>
        <a:p>
          <a:endParaRPr lang="en-US" sz="1600"/>
        </a:p>
      </dgm:t>
    </dgm:pt>
    <dgm:pt modelId="{403F4748-0F36-48D8-8E8D-AFF9CE4B82C9}" type="sibTrans" cxnId="{747A61E1-41D4-42B5-8BB0-B3C9751BBC4E}">
      <dgm:prSet/>
      <dgm:spPr/>
      <dgm:t>
        <a:bodyPr/>
        <a:lstStyle/>
        <a:p>
          <a:endParaRPr lang="en-US" sz="1600"/>
        </a:p>
      </dgm:t>
    </dgm:pt>
    <dgm:pt modelId="{4EB6DE75-7981-4EA6-ADD3-DBA4301A37FA}">
      <dgm:prSet custT="1"/>
      <dgm:spPr/>
      <dgm:t>
        <a:bodyPr/>
        <a:lstStyle/>
        <a:p>
          <a:r>
            <a:rPr lang="en-US" sz="1600" dirty="0"/>
            <a:t>Platform governance structure and processes </a:t>
          </a:r>
        </a:p>
      </dgm:t>
    </dgm:pt>
    <dgm:pt modelId="{07FA01F6-FFCF-4B8A-B69E-C2AE6B1E3636}" type="parTrans" cxnId="{E75A91F7-5A9C-444B-B70F-9B5FF202C300}">
      <dgm:prSet/>
      <dgm:spPr/>
      <dgm:t>
        <a:bodyPr/>
        <a:lstStyle/>
        <a:p>
          <a:endParaRPr lang="en-US"/>
        </a:p>
      </dgm:t>
    </dgm:pt>
    <dgm:pt modelId="{A577714F-4596-4A71-8C17-4F5735D11A8E}" type="sibTrans" cxnId="{E75A91F7-5A9C-444B-B70F-9B5FF202C300}">
      <dgm:prSet/>
      <dgm:spPr/>
      <dgm:t>
        <a:bodyPr/>
        <a:lstStyle/>
        <a:p>
          <a:endParaRPr lang="en-US"/>
        </a:p>
      </dgm:t>
    </dgm:pt>
    <dgm:pt modelId="{B630162C-0998-4FE2-AA05-A3EA68A5F055}">
      <dgm:prSet custT="1"/>
      <dgm:spPr/>
      <dgm:t>
        <a:bodyPr/>
        <a:lstStyle/>
        <a:p>
          <a:r>
            <a:rPr lang="en-US" sz="1600" dirty="0"/>
            <a:t>Technology tool selection strategy </a:t>
          </a:r>
        </a:p>
      </dgm:t>
    </dgm:pt>
    <dgm:pt modelId="{3323052F-7649-40E6-A919-85D79D3D09A6}" type="parTrans" cxnId="{86E15608-A08D-47D1-8BB0-33CD2AC5C9AE}">
      <dgm:prSet/>
      <dgm:spPr/>
      <dgm:t>
        <a:bodyPr/>
        <a:lstStyle/>
        <a:p>
          <a:endParaRPr lang="en-US"/>
        </a:p>
      </dgm:t>
    </dgm:pt>
    <dgm:pt modelId="{7C9B16CD-7F0F-4534-84A4-F6D19894E83C}" type="sibTrans" cxnId="{86E15608-A08D-47D1-8BB0-33CD2AC5C9AE}">
      <dgm:prSet/>
      <dgm:spPr/>
      <dgm:t>
        <a:bodyPr/>
        <a:lstStyle/>
        <a:p>
          <a:endParaRPr lang="en-US"/>
        </a:p>
      </dgm:t>
    </dgm:pt>
    <dgm:pt modelId="{576BBE24-3CDA-45E9-A11A-6A69D408707A}">
      <dgm:prSet custT="1"/>
      <dgm:spPr/>
      <dgm:t>
        <a:bodyPr/>
        <a:lstStyle/>
        <a:p>
          <a:r>
            <a:rPr lang="en-US" sz="1600" dirty="0"/>
            <a:t>Data storage management strategy</a:t>
          </a:r>
        </a:p>
      </dgm:t>
    </dgm:pt>
    <dgm:pt modelId="{10E60989-6F20-4562-816C-4E73F8E003FE}" type="parTrans" cxnId="{3E925827-8F9E-4719-8637-32E9ED487423}">
      <dgm:prSet/>
      <dgm:spPr/>
      <dgm:t>
        <a:bodyPr/>
        <a:lstStyle/>
        <a:p>
          <a:endParaRPr lang="en-US"/>
        </a:p>
      </dgm:t>
    </dgm:pt>
    <dgm:pt modelId="{744ADEA7-FD9C-4B5D-AE73-6F8B509A79D3}" type="sibTrans" cxnId="{3E925827-8F9E-4719-8637-32E9ED487423}">
      <dgm:prSet/>
      <dgm:spPr/>
      <dgm:t>
        <a:bodyPr/>
        <a:lstStyle/>
        <a:p>
          <a:endParaRPr lang="en-US"/>
        </a:p>
      </dgm:t>
    </dgm:pt>
    <dgm:pt modelId="{A1CE6AF0-CADD-42D5-AB78-16B4068A8574}">
      <dgm:prSet custT="1"/>
      <dgm:spPr/>
      <dgm:t>
        <a:bodyPr/>
        <a:lstStyle/>
        <a:p>
          <a:r>
            <a:rPr lang="en-US" sz="1600" dirty="0"/>
            <a:t>Data infrastructure contingency planning </a:t>
          </a:r>
        </a:p>
      </dgm:t>
    </dgm:pt>
    <dgm:pt modelId="{694160CE-F27C-430E-8B3B-151FB0AC80DE}" type="parTrans" cxnId="{EF23CE63-65DB-4D9D-9A82-FC74DF487F4A}">
      <dgm:prSet/>
      <dgm:spPr/>
      <dgm:t>
        <a:bodyPr/>
        <a:lstStyle/>
        <a:p>
          <a:endParaRPr lang="en-US"/>
        </a:p>
      </dgm:t>
    </dgm:pt>
    <dgm:pt modelId="{616430E8-A968-49EC-B653-274CFB3DE0F8}" type="sibTrans" cxnId="{EF23CE63-65DB-4D9D-9A82-FC74DF487F4A}">
      <dgm:prSet/>
      <dgm:spPr/>
      <dgm:t>
        <a:bodyPr/>
        <a:lstStyle/>
        <a:p>
          <a:endParaRPr lang="en-US"/>
        </a:p>
      </dgm:t>
    </dgm:pt>
    <dgm:pt modelId="{CE8EBF6B-FE1F-43E7-A440-5C309A6F935A}">
      <dgm:prSet custT="1"/>
      <dgm:spPr/>
      <dgm:t>
        <a:bodyPr/>
        <a:lstStyle/>
        <a:p>
          <a:r>
            <a:rPr lang="en-US" sz="1600" dirty="0"/>
            <a:t>Training and Support</a:t>
          </a:r>
        </a:p>
      </dgm:t>
    </dgm:pt>
    <dgm:pt modelId="{B3B041F9-DE8D-4E19-88FD-26F975486F54}" type="parTrans" cxnId="{1F4B518E-D53C-4C4B-AE31-F4E52FBA1632}">
      <dgm:prSet/>
      <dgm:spPr/>
      <dgm:t>
        <a:bodyPr/>
        <a:lstStyle/>
        <a:p>
          <a:endParaRPr lang="en-US"/>
        </a:p>
      </dgm:t>
    </dgm:pt>
    <dgm:pt modelId="{F29C539C-E22C-42DD-B1F7-430738955FB3}" type="sibTrans" cxnId="{1F4B518E-D53C-4C4B-AE31-F4E52FBA1632}">
      <dgm:prSet/>
      <dgm:spPr/>
      <dgm:t>
        <a:bodyPr/>
        <a:lstStyle/>
        <a:p>
          <a:endParaRPr lang="en-US"/>
        </a:p>
      </dgm:t>
    </dgm:pt>
    <dgm:pt modelId="{ACD358D2-CA8C-4BE0-8BB9-1B513A50BF60}">
      <dgm:prSet custT="1"/>
      <dgm:spPr/>
      <dgm:t>
        <a:bodyPr/>
        <a:lstStyle/>
        <a:p>
          <a:r>
            <a:rPr lang="en-US" sz="1600" dirty="0"/>
            <a:t>Integration with Metadata</a:t>
          </a:r>
        </a:p>
      </dgm:t>
    </dgm:pt>
    <dgm:pt modelId="{89857B0D-8749-4085-89AE-585765B65B30}" type="parTrans" cxnId="{D9C3DF5B-33D6-45F5-A635-62D2C033551C}">
      <dgm:prSet/>
      <dgm:spPr/>
      <dgm:t>
        <a:bodyPr/>
        <a:lstStyle/>
        <a:p>
          <a:endParaRPr lang="en-US"/>
        </a:p>
      </dgm:t>
    </dgm:pt>
    <dgm:pt modelId="{32D979AA-D939-4032-93EF-E222C11FD6C6}" type="sibTrans" cxnId="{D9C3DF5B-33D6-45F5-A635-62D2C033551C}">
      <dgm:prSet/>
      <dgm:spPr/>
      <dgm:t>
        <a:bodyPr/>
        <a:lstStyle/>
        <a:p>
          <a:endParaRPr lang="en-US"/>
        </a:p>
      </dgm:t>
    </dgm:pt>
    <dgm:pt modelId="{FFCC3E2F-D9EB-4073-ABF1-3EC29C13AE2C}">
      <dgm:prSet custT="1"/>
      <dgm:spPr/>
      <dgm:t>
        <a:bodyPr/>
        <a:lstStyle/>
        <a:p>
          <a:r>
            <a:rPr lang="en-US" sz="1600" dirty="0"/>
            <a:t>Operating model and processes</a:t>
          </a:r>
        </a:p>
      </dgm:t>
    </dgm:pt>
    <dgm:pt modelId="{7AE82A46-0B87-4712-BF24-8E4EA6D722D2}" type="parTrans" cxnId="{853B813E-7DE1-4A6E-B230-F57227EB9278}">
      <dgm:prSet/>
      <dgm:spPr/>
      <dgm:t>
        <a:bodyPr/>
        <a:lstStyle/>
        <a:p>
          <a:endParaRPr lang="en-US"/>
        </a:p>
      </dgm:t>
    </dgm:pt>
    <dgm:pt modelId="{D3344E05-69AF-471C-9452-A2ACEA976012}" type="sibTrans" cxnId="{853B813E-7DE1-4A6E-B230-F57227EB9278}">
      <dgm:prSet/>
      <dgm:spPr/>
      <dgm:t>
        <a:bodyPr/>
        <a:lstStyle/>
        <a:p>
          <a:endParaRPr lang="en-US"/>
        </a:p>
      </dgm:t>
    </dgm:pt>
    <dgm:pt modelId="{D5129EF1-6650-4709-A3AC-5E40292C9B2B}">
      <dgm:prSet custT="1"/>
      <dgm:spPr/>
      <dgm:t>
        <a:bodyPr/>
        <a:lstStyle/>
        <a:p>
          <a:r>
            <a:rPr lang="en-US" sz="1600" dirty="0"/>
            <a:t>Organizational structure</a:t>
          </a:r>
        </a:p>
      </dgm:t>
    </dgm:pt>
    <dgm:pt modelId="{1DC8E03B-6AE6-487B-8F02-8FF50213F2D0}" type="parTrans" cxnId="{8C69C8BE-8B18-4AA6-B336-897A24069F80}">
      <dgm:prSet/>
      <dgm:spPr/>
      <dgm:t>
        <a:bodyPr/>
        <a:lstStyle/>
        <a:p>
          <a:endParaRPr lang="en-US"/>
        </a:p>
      </dgm:t>
    </dgm:pt>
    <dgm:pt modelId="{4CB1DD54-C818-4704-A943-B833350DDA1D}" type="sibTrans" cxnId="{8C69C8BE-8B18-4AA6-B336-897A24069F80}">
      <dgm:prSet/>
      <dgm:spPr/>
      <dgm:t>
        <a:bodyPr/>
        <a:lstStyle/>
        <a:p>
          <a:endParaRPr lang="en-US"/>
        </a:p>
      </dgm:t>
    </dgm:pt>
    <dgm:pt modelId="{78A562BF-837D-4280-A077-98A1C8F4DCF5}">
      <dgm:prSet custT="1"/>
      <dgm:spPr/>
      <dgm:t>
        <a:bodyPr/>
        <a:lstStyle/>
        <a:p>
          <a:r>
            <a:rPr lang="en-US" sz="1600" dirty="0"/>
            <a:t>Modeling at all levels</a:t>
          </a:r>
        </a:p>
      </dgm:t>
    </dgm:pt>
    <dgm:pt modelId="{4CA5DAA2-55A4-4C4D-BC1C-6FC03C4AD8B2}" type="parTrans" cxnId="{0E6EE349-1203-45DF-8CF4-AC15513C09AF}">
      <dgm:prSet/>
      <dgm:spPr/>
      <dgm:t>
        <a:bodyPr/>
        <a:lstStyle/>
        <a:p>
          <a:endParaRPr lang="en-US"/>
        </a:p>
      </dgm:t>
    </dgm:pt>
    <dgm:pt modelId="{A95137FF-F4F7-48B5-A440-60BF6C7AD2D5}" type="sibTrans" cxnId="{0E6EE349-1203-45DF-8CF4-AC15513C09AF}">
      <dgm:prSet/>
      <dgm:spPr/>
      <dgm:t>
        <a:bodyPr/>
        <a:lstStyle/>
        <a:p>
          <a:endParaRPr lang="en-US"/>
        </a:p>
      </dgm:t>
    </dgm:pt>
    <dgm:pt modelId="{B70876BF-2D4D-43A3-9A51-7A6AAF781C9C}">
      <dgm:prSet custT="1"/>
      <dgm:spPr/>
      <dgm:t>
        <a:bodyPr/>
        <a:lstStyle/>
        <a:p>
          <a:r>
            <a:rPr lang="en-US" sz="1600" dirty="0"/>
            <a:t>Data Lifecycle Management</a:t>
          </a:r>
        </a:p>
      </dgm:t>
    </dgm:pt>
    <dgm:pt modelId="{A1055761-6C0F-4A08-968A-93654C6AF506}" type="parTrans" cxnId="{D8A7C071-B302-4028-8F89-60BFBFC79A67}">
      <dgm:prSet/>
      <dgm:spPr/>
      <dgm:t>
        <a:bodyPr/>
        <a:lstStyle/>
        <a:p>
          <a:endParaRPr lang="en-US"/>
        </a:p>
      </dgm:t>
    </dgm:pt>
    <dgm:pt modelId="{4D70E854-EDD8-4F6A-BFEF-AEDAEF0100C9}" type="sibTrans" cxnId="{D8A7C071-B302-4028-8F89-60BFBFC79A67}">
      <dgm:prSet/>
      <dgm:spPr/>
      <dgm:t>
        <a:bodyPr/>
        <a:lstStyle/>
        <a:p>
          <a:endParaRPr lang="en-US"/>
        </a:p>
      </dgm:t>
    </dgm:pt>
    <dgm:pt modelId="{A0DDB0FA-E3D4-446B-898B-C18ED05855AD}" type="pres">
      <dgm:prSet presAssocID="{FEB46F97-BE40-45E9-8150-0BB5064A963E}" presName="vert0" presStyleCnt="0">
        <dgm:presLayoutVars>
          <dgm:dir/>
          <dgm:animOne val="branch"/>
          <dgm:animLvl val="lvl"/>
        </dgm:presLayoutVars>
      </dgm:prSet>
      <dgm:spPr/>
    </dgm:pt>
    <dgm:pt modelId="{CF8B1C3B-2B11-42D8-AD49-3FE8F80FBDCE}" type="pres">
      <dgm:prSet presAssocID="{1EBA0372-7E69-4DC3-BCA9-5A003285E081}" presName="thickLine" presStyleLbl="alignNode1" presStyleIdx="0" presStyleCnt="1"/>
      <dgm:spPr/>
    </dgm:pt>
    <dgm:pt modelId="{D7A44A48-C9B2-4FBD-8730-DFB2992525C8}" type="pres">
      <dgm:prSet presAssocID="{1EBA0372-7E69-4DC3-BCA9-5A003285E081}" presName="horz1" presStyleCnt="0"/>
      <dgm:spPr/>
    </dgm:pt>
    <dgm:pt modelId="{5C895984-EB36-4071-B741-D6A6606C6FA2}" type="pres">
      <dgm:prSet presAssocID="{1EBA0372-7E69-4DC3-BCA9-5A003285E081}" presName="tx1" presStyleLbl="revTx" presStyleIdx="0" presStyleCnt="12"/>
      <dgm:spPr/>
    </dgm:pt>
    <dgm:pt modelId="{03B480BC-CEC1-4682-9DCD-B6365F0E2966}" type="pres">
      <dgm:prSet presAssocID="{1EBA0372-7E69-4DC3-BCA9-5A003285E081}" presName="vert1" presStyleCnt="0"/>
      <dgm:spPr/>
    </dgm:pt>
    <dgm:pt modelId="{4E84EC6C-7F18-44B0-A4DA-B9146F24C41E}" type="pres">
      <dgm:prSet presAssocID="{D18F5ECA-2D94-4C97-8DA3-933773145BEE}" presName="vertSpace2a" presStyleCnt="0"/>
      <dgm:spPr/>
    </dgm:pt>
    <dgm:pt modelId="{EE1587B8-A79B-428E-B02D-56B4A68781EA}" type="pres">
      <dgm:prSet presAssocID="{D18F5ECA-2D94-4C97-8DA3-933773145BEE}" presName="horz2" presStyleCnt="0"/>
      <dgm:spPr/>
    </dgm:pt>
    <dgm:pt modelId="{CBB5569C-4B71-4C4F-8460-09D729730FFC}" type="pres">
      <dgm:prSet presAssocID="{D18F5ECA-2D94-4C97-8DA3-933773145BEE}" presName="horzSpace2" presStyleCnt="0"/>
      <dgm:spPr/>
    </dgm:pt>
    <dgm:pt modelId="{EFBFED11-8D06-4E22-94C6-4C0A12FB9B3D}" type="pres">
      <dgm:prSet presAssocID="{D18F5ECA-2D94-4C97-8DA3-933773145BEE}" presName="tx2" presStyleLbl="revTx" presStyleIdx="1" presStyleCnt="12"/>
      <dgm:spPr/>
    </dgm:pt>
    <dgm:pt modelId="{E4A3B223-FFF2-45BD-BA43-3E9C85BA62A9}" type="pres">
      <dgm:prSet presAssocID="{D18F5ECA-2D94-4C97-8DA3-933773145BEE}" presName="vert2" presStyleCnt="0"/>
      <dgm:spPr/>
    </dgm:pt>
    <dgm:pt modelId="{A7517CEA-0734-4AB6-AC85-104429383913}" type="pres">
      <dgm:prSet presAssocID="{D18F5ECA-2D94-4C97-8DA3-933773145BEE}" presName="thinLine2b" presStyleLbl="callout" presStyleIdx="0" presStyleCnt="11"/>
      <dgm:spPr/>
    </dgm:pt>
    <dgm:pt modelId="{A8F8F0C8-E48D-4F7E-94D2-D4FFF395C73D}" type="pres">
      <dgm:prSet presAssocID="{D18F5ECA-2D94-4C97-8DA3-933773145BEE}" presName="vertSpace2b" presStyleCnt="0"/>
      <dgm:spPr/>
    </dgm:pt>
    <dgm:pt modelId="{E377F9ED-A8E1-4823-A28A-481B0AD77927}" type="pres">
      <dgm:prSet presAssocID="{4EB6DE75-7981-4EA6-ADD3-DBA4301A37FA}" presName="horz2" presStyleCnt="0"/>
      <dgm:spPr/>
    </dgm:pt>
    <dgm:pt modelId="{E5B4F941-39F2-411F-BC6A-63D19E5241E1}" type="pres">
      <dgm:prSet presAssocID="{4EB6DE75-7981-4EA6-ADD3-DBA4301A37FA}" presName="horzSpace2" presStyleCnt="0"/>
      <dgm:spPr/>
    </dgm:pt>
    <dgm:pt modelId="{D39F66A5-88EE-4CBA-B10C-519F12773C19}" type="pres">
      <dgm:prSet presAssocID="{4EB6DE75-7981-4EA6-ADD3-DBA4301A37FA}" presName="tx2" presStyleLbl="revTx" presStyleIdx="2" presStyleCnt="12"/>
      <dgm:spPr/>
    </dgm:pt>
    <dgm:pt modelId="{E3C4C747-6FD5-4008-9CAA-F8CBE6956F5D}" type="pres">
      <dgm:prSet presAssocID="{4EB6DE75-7981-4EA6-ADD3-DBA4301A37FA}" presName="vert2" presStyleCnt="0"/>
      <dgm:spPr/>
    </dgm:pt>
    <dgm:pt modelId="{D8DFD6D0-957E-4F49-91D0-D1DB315B4381}" type="pres">
      <dgm:prSet presAssocID="{4EB6DE75-7981-4EA6-ADD3-DBA4301A37FA}" presName="thinLine2b" presStyleLbl="callout" presStyleIdx="1" presStyleCnt="11"/>
      <dgm:spPr/>
    </dgm:pt>
    <dgm:pt modelId="{4AF43CCE-2228-4CE8-81A8-68C9EBBE0B15}" type="pres">
      <dgm:prSet presAssocID="{4EB6DE75-7981-4EA6-ADD3-DBA4301A37FA}" presName="vertSpace2b" presStyleCnt="0"/>
      <dgm:spPr/>
    </dgm:pt>
    <dgm:pt modelId="{40265CFE-B5EC-493D-B6A8-9C5BDDFA245C}" type="pres">
      <dgm:prSet presAssocID="{FFCC3E2F-D9EB-4073-ABF1-3EC29C13AE2C}" presName="horz2" presStyleCnt="0"/>
      <dgm:spPr/>
    </dgm:pt>
    <dgm:pt modelId="{422D2173-69DA-4CFB-8FF8-77A38E3177B0}" type="pres">
      <dgm:prSet presAssocID="{FFCC3E2F-D9EB-4073-ABF1-3EC29C13AE2C}" presName="horzSpace2" presStyleCnt="0"/>
      <dgm:spPr/>
    </dgm:pt>
    <dgm:pt modelId="{4BBA382D-BA94-4534-9D97-DD19203A415D}" type="pres">
      <dgm:prSet presAssocID="{FFCC3E2F-D9EB-4073-ABF1-3EC29C13AE2C}" presName="tx2" presStyleLbl="revTx" presStyleIdx="3" presStyleCnt="12"/>
      <dgm:spPr/>
    </dgm:pt>
    <dgm:pt modelId="{95BC7266-4576-46ED-BFB3-17FAF5B67012}" type="pres">
      <dgm:prSet presAssocID="{FFCC3E2F-D9EB-4073-ABF1-3EC29C13AE2C}" presName="vert2" presStyleCnt="0"/>
      <dgm:spPr/>
    </dgm:pt>
    <dgm:pt modelId="{E61DB3BB-1888-4515-AB43-87D8F11A8A1A}" type="pres">
      <dgm:prSet presAssocID="{FFCC3E2F-D9EB-4073-ABF1-3EC29C13AE2C}" presName="thinLine2b" presStyleLbl="callout" presStyleIdx="2" presStyleCnt="11"/>
      <dgm:spPr/>
    </dgm:pt>
    <dgm:pt modelId="{421EECFD-1E8F-4109-B997-EDF4B8B0A3AC}" type="pres">
      <dgm:prSet presAssocID="{FFCC3E2F-D9EB-4073-ABF1-3EC29C13AE2C}" presName="vertSpace2b" presStyleCnt="0"/>
      <dgm:spPr/>
    </dgm:pt>
    <dgm:pt modelId="{9B3D3067-1E76-4FF5-B8F8-4805FBC66EAE}" type="pres">
      <dgm:prSet presAssocID="{D5129EF1-6650-4709-A3AC-5E40292C9B2B}" presName="horz2" presStyleCnt="0"/>
      <dgm:spPr/>
    </dgm:pt>
    <dgm:pt modelId="{F63317B7-D8E4-4220-BF7A-E046F6C74F5E}" type="pres">
      <dgm:prSet presAssocID="{D5129EF1-6650-4709-A3AC-5E40292C9B2B}" presName="horzSpace2" presStyleCnt="0"/>
      <dgm:spPr/>
    </dgm:pt>
    <dgm:pt modelId="{9879DE5F-965E-4F34-AC4B-C48BC7ABCE16}" type="pres">
      <dgm:prSet presAssocID="{D5129EF1-6650-4709-A3AC-5E40292C9B2B}" presName="tx2" presStyleLbl="revTx" presStyleIdx="4" presStyleCnt="12"/>
      <dgm:spPr/>
    </dgm:pt>
    <dgm:pt modelId="{047E751B-A0A9-4EB8-8E7E-B3DA63FFDD04}" type="pres">
      <dgm:prSet presAssocID="{D5129EF1-6650-4709-A3AC-5E40292C9B2B}" presName="vert2" presStyleCnt="0"/>
      <dgm:spPr/>
    </dgm:pt>
    <dgm:pt modelId="{60281A95-CE39-4081-A195-E884E95997F9}" type="pres">
      <dgm:prSet presAssocID="{D5129EF1-6650-4709-A3AC-5E40292C9B2B}" presName="thinLine2b" presStyleLbl="callout" presStyleIdx="3" presStyleCnt="11"/>
      <dgm:spPr/>
    </dgm:pt>
    <dgm:pt modelId="{0C11F539-8635-4A0C-918E-830045C5F098}" type="pres">
      <dgm:prSet presAssocID="{D5129EF1-6650-4709-A3AC-5E40292C9B2B}" presName="vertSpace2b" presStyleCnt="0"/>
      <dgm:spPr/>
    </dgm:pt>
    <dgm:pt modelId="{E116148E-146C-4AB7-8CB6-1552AA9F4947}" type="pres">
      <dgm:prSet presAssocID="{B630162C-0998-4FE2-AA05-A3EA68A5F055}" presName="horz2" presStyleCnt="0"/>
      <dgm:spPr/>
    </dgm:pt>
    <dgm:pt modelId="{2F441535-926B-4968-9CF8-50C67125E4A2}" type="pres">
      <dgm:prSet presAssocID="{B630162C-0998-4FE2-AA05-A3EA68A5F055}" presName="horzSpace2" presStyleCnt="0"/>
      <dgm:spPr/>
    </dgm:pt>
    <dgm:pt modelId="{EBDF7A40-87F4-4DCE-BDAD-2C6DEB85B901}" type="pres">
      <dgm:prSet presAssocID="{B630162C-0998-4FE2-AA05-A3EA68A5F055}" presName="tx2" presStyleLbl="revTx" presStyleIdx="5" presStyleCnt="12"/>
      <dgm:spPr/>
    </dgm:pt>
    <dgm:pt modelId="{874FF3C1-3DC2-4980-BEEF-D8E6E10A6260}" type="pres">
      <dgm:prSet presAssocID="{B630162C-0998-4FE2-AA05-A3EA68A5F055}" presName="vert2" presStyleCnt="0"/>
      <dgm:spPr/>
    </dgm:pt>
    <dgm:pt modelId="{B85B0B34-D172-4A6C-BEC9-CB781968AECB}" type="pres">
      <dgm:prSet presAssocID="{B630162C-0998-4FE2-AA05-A3EA68A5F055}" presName="thinLine2b" presStyleLbl="callout" presStyleIdx="4" presStyleCnt="11"/>
      <dgm:spPr/>
    </dgm:pt>
    <dgm:pt modelId="{F269EFC2-A09D-4FA1-A822-081547B54694}" type="pres">
      <dgm:prSet presAssocID="{B630162C-0998-4FE2-AA05-A3EA68A5F055}" presName="vertSpace2b" presStyleCnt="0"/>
      <dgm:spPr/>
    </dgm:pt>
    <dgm:pt modelId="{EE442AC5-C306-4634-A4E5-15515EA25F9A}" type="pres">
      <dgm:prSet presAssocID="{576BBE24-3CDA-45E9-A11A-6A69D408707A}" presName="horz2" presStyleCnt="0"/>
      <dgm:spPr/>
    </dgm:pt>
    <dgm:pt modelId="{3E5E7536-FBD6-46E8-9CFB-03CCEAE77359}" type="pres">
      <dgm:prSet presAssocID="{576BBE24-3CDA-45E9-A11A-6A69D408707A}" presName="horzSpace2" presStyleCnt="0"/>
      <dgm:spPr/>
    </dgm:pt>
    <dgm:pt modelId="{6EF0606B-8E95-4806-9BF4-B58B1F55388A}" type="pres">
      <dgm:prSet presAssocID="{576BBE24-3CDA-45E9-A11A-6A69D408707A}" presName="tx2" presStyleLbl="revTx" presStyleIdx="6" presStyleCnt="12"/>
      <dgm:spPr/>
    </dgm:pt>
    <dgm:pt modelId="{342CDB89-9EE1-4E8B-AA9C-5CF293CECF5A}" type="pres">
      <dgm:prSet presAssocID="{576BBE24-3CDA-45E9-A11A-6A69D408707A}" presName="vert2" presStyleCnt="0"/>
      <dgm:spPr/>
    </dgm:pt>
    <dgm:pt modelId="{A22D45C8-365D-415A-93AF-7B2DA6CC3BB9}" type="pres">
      <dgm:prSet presAssocID="{576BBE24-3CDA-45E9-A11A-6A69D408707A}" presName="thinLine2b" presStyleLbl="callout" presStyleIdx="5" presStyleCnt="11"/>
      <dgm:spPr/>
    </dgm:pt>
    <dgm:pt modelId="{3BF29A52-8CB8-4024-8EAC-8E7CD0D6388E}" type="pres">
      <dgm:prSet presAssocID="{576BBE24-3CDA-45E9-A11A-6A69D408707A}" presName="vertSpace2b" presStyleCnt="0"/>
      <dgm:spPr/>
    </dgm:pt>
    <dgm:pt modelId="{38014EA2-38CD-4369-8275-E12DBDBCDA55}" type="pres">
      <dgm:prSet presAssocID="{A1CE6AF0-CADD-42D5-AB78-16B4068A8574}" presName="horz2" presStyleCnt="0"/>
      <dgm:spPr/>
    </dgm:pt>
    <dgm:pt modelId="{1F8C2200-66F2-400C-9768-B1F39D91176A}" type="pres">
      <dgm:prSet presAssocID="{A1CE6AF0-CADD-42D5-AB78-16B4068A8574}" presName="horzSpace2" presStyleCnt="0"/>
      <dgm:spPr/>
    </dgm:pt>
    <dgm:pt modelId="{64A73AEC-FB86-4AA1-8E35-A4EAA341C9C6}" type="pres">
      <dgm:prSet presAssocID="{A1CE6AF0-CADD-42D5-AB78-16B4068A8574}" presName="tx2" presStyleLbl="revTx" presStyleIdx="7" presStyleCnt="12"/>
      <dgm:spPr/>
    </dgm:pt>
    <dgm:pt modelId="{31907118-94FE-4649-99A9-B048A129813F}" type="pres">
      <dgm:prSet presAssocID="{A1CE6AF0-CADD-42D5-AB78-16B4068A8574}" presName="vert2" presStyleCnt="0"/>
      <dgm:spPr/>
    </dgm:pt>
    <dgm:pt modelId="{8EF3D92E-252F-43C7-BABF-B9AFCE86490A}" type="pres">
      <dgm:prSet presAssocID="{A1CE6AF0-CADD-42D5-AB78-16B4068A8574}" presName="thinLine2b" presStyleLbl="callout" presStyleIdx="6" presStyleCnt="11"/>
      <dgm:spPr/>
    </dgm:pt>
    <dgm:pt modelId="{4D0040E7-CB2B-4B6C-BF67-93028774EEFB}" type="pres">
      <dgm:prSet presAssocID="{A1CE6AF0-CADD-42D5-AB78-16B4068A8574}" presName="vertSpace2b" presStyleCnt="0"/>
      <dgm:spPr/>
    </dgm:pt>
    <dgm:pt modelId="{E89D6B2A-8241-4725-805E-C7BFAD940D3E}" type="pres">
      <dgm:prSet presAssocID="{78A562BF-837D-4280-A077-98A1C8F4DCF5}" presName="horz2" presStyleCnt="0"/>
      <dgm:spPr/>
    </dgm:pt>
    <dgm:pt modelId="{38187926-4489-42E0-9411-0A29F09E47B6}" type="pres">
      <dgm:prSet presAssocID="{78A562BF-837D-4280-A077-98A1C8F4DCF5}" presName="horzSpace2" presStyleCnt="0"/>
      <dgm:spPr/>
    </dgm:pt>
    <dgm:pt modelId="{415DC2F2-73FA-4B6A-8782-D3D36619AAC6}" type="pres">
      <dgm:prSet presAssocID="{78A562BF-837D-4280-A077-98A1C8F4DCF5}" presName="tx2" presStyleLbl="revTx" presStyleIdx="8" presStyleCnt="12"/>
      <dgm:spPr/>
    </dgm:pt>
    <dgm:pt modelId="{4DDA25EB-89E7-4ECB-A82A-BE14648B3A3C}" type="pres">
      <dgm:prSet presAssocID="{78A562BF-837D-4280-A077-98A1C8F4DCF5}" presName="vert2" presStyleCnt="0"/>
      <dgm:spPr/>
    </dgm:pt>
    <dgm:pt modelId="{55049857-D49F-4016-931A-EBAB714BA8A2}" type="pres">
      <dgm:prSet presAssocID="{78A562BF-837D-4280-A077-98A1C8F4DCF5}" presName="thinLine2b" presStyleLbl="callout" presStyleIdx="7" presStyleCnt="11"/>
      <dgm:spPr/>
    </dgm:pt>
    <dgm:pt modelId="{9E58E766-DD56-4DCB-8BC3-2AA095667EEB}" type="pres">
      <dgm:prSet presAssocID="{78A562BF-837D-4280-A077-98A1C8F4DCF5}" presName="vertSpace2b" presStyleCnt="0"/>
      <dgm:spPr/>
    </dgm:pt>
    <dgm:pt modelId="{28AC0E05-9F40-4248-A683-8C1B1F3C8E66}" type="pres">
      <dgm:prSet presAssocID="{B70876BF-2D4D-43A3-9A51-7A6AAF781C9C}" presName="horz2" presStyleCnt="0"/>
      <dgm:spPr/>
    </dgm:pt>
    <dgm:pt modelId="{89CB0FC7-A198-4B9E-A625-718B70DD7281}" type="pres">
      <dgm:prSet presAssocID="{B70876BF-2D4D-43A3-9A51-7A6AAF781C9C}" presName="horzSpace2" presStyleCnt="0"/>
      <dgm:spPr/>
    </dgm:pt>
    <dgm:pt modelId="{F08906E4-0890-44A6-ACE8-42F3AD0DA162}" type="pres">
      <dgm:prSet presAssocID="{B70876BF-2D4D-43A3-9A51-7A6AAF781C9C}" presName="tx2" presStyleLbl="revTx" presStyleIdx="9" presStyleCnt="12"/>
      <dgm:spPr/>
    </dgm:pt>
    <dgm:pt modelId="{25C07DC0-781E-475A-A43F-A40E0C41D712}" type="pres">
      <dgm:prSet presAssocID="{B70876BF-2D4D-43A3-9A51-7A6AAF781C9C}" presName="vert2" presStyleCnt="0"/>
      <dgm:spPr/>
    </dgm:pt>
    <dgm:pt modelId="{5777EBD6-BCFF-426C-BAE2-E783CD322850}" type="pres">
      <dgm:prSet presAssocID="{B70876BF-2D4D-43A3-9A51-7A6AAF781C9C}" presName="thinLine2b" presStyleLbl="callout" presStyleIdx="8" presStyleCnt="11"/>
      <dgm:spPr/>
    </dgm:pt>
    <dgm:pt modelId="{491956EA-27AA-4DE4-A039-3454557C993A}" type="pres">
      <dgm:prSet presAssocID="{B70876BF-2D4D-43A3-9A51-7A6AAF781C9C}" presName="vertSpace2b" presStyleCnt="0"/>
      <dgm:spPr/>
    </dgm:pt>
    <dgm:pt modelId="{31056FA2-8A20-4A81-BD9C-627A82E95692}" type="pres">
      <dgm:prSet presAssocID="{ACD358D2-CA8C-4BE0-8BB9-1B513A50BF60}" presName="horz2" presStyleCnt="0"/>
      <dgm:spPr/>
    </dgm:pt>
    <dgm:pt modelId="{104104C6-F81C-4562-9A14-05EA838B1F4A}" type="pres">
      <dgm:prSet presAssocID="{ACD358D2-CA8C-4BE0-8BB9-1B513A50BF60}" presName="horzSpace2" presStyleCnt="0"/>
      <dgm:spPr/>
    </dgm:pt>
    <dgm:pt modelId="{6F9B447E-22C2-4220-9BD4-52B1E062A085}" type="pres">
      <dgm:prSet presAssocID="{ACD358D2-CA8C-4BE0-8BB9-1B513A50BF60}" presName="tx2" presStyleLbl="revTx" presStyleIdx="10" presStyleCnt="12"/>
      <dgm:spPr/>
    </dgm:pt>
    <dgm:pt modelId="{82A1C18E-E49A-47C2-805D-CAE51B34159F}" type="pres">
      <dgm:prSet presAssocID="{ACD358D2-CA8C-4BE0-8BB9-1B513A50BF60}" presName="vert2" presStyleCnt="0"/>
      <dgm:spPr/>
    </dgm:pt>
    <dgm:pt modelId="{A62B72A4-86DD-46FE-AE14-66CE6095A7BC}" type="pres">
      <dgm:prSet presAssocID="{ACD358D2-CA8C-4BE0-8BB9-1B513A50BF60}" presName="thinLine2b" presStyleLbl="callout" presStyleIdx="9" presStyleCnt="11"/>
      <dgm:spPr/>
    </dgm:pt>
    <dgm:pt modelId="{3A35D33F-2C39-4983-A335-D172205D2680}" type="pres">
      <dgm:prSet presAssocID="{ACD358D2-CA8C-4BE0-8BB9-1B513A50BF60}" presName="vertSpace2b" presStyleCnt="0"/>
      <dgm:spPr/>
    </dgm:pt>
    <dgm:pt modelId="{78328C29-FAE9-456D-99E5-700956086CE9}" type="pres">
      <dgm:prSet presAssocID="{CE8EBF6B-FE1F-43E7-A440-5C309A6F935A}" presName="horz2" presStyleCnt="0"/>
      <dgm:spPr/>
    </dgm:pt>
    <dgm:pt modelId="{753831D0-B46F-4E3A-9E4C-3C99A9008293}" type="pres">
      <dgm:prSet presAssocID="{CE8EBF6B-FE1F-43E7-A440-5C309A6F935A}" presName="horzSpace2" presStyleCnt="0"/>
      <dgm:spPr/>
    </dgm:pt>
    <dgm:pt modelId="{2436281E-FB0C-4D01-8321-697136643119}" type="pres">
      <dgm:prSet presAssocID="{CE8EBF6B-FE1F-43E7-A440-5C309A6F935A}" presName="tx2" presStyleLbl="revTx" presStyleIdx="11" presStyleCnt="12"/>
      <dgm:spPr/>
    </dgm:pt>
    <dgm:pt modelId="{FE380C4F-FFF4-4680-A57C-58A0B8292E89}" type="pres">
      <dgm:prSet presAssocID="{CE8EBF6B-FE1F-43E7-A440-5C309A6F935A}" presName="vert2" presStyleCnt="0"/>
      <dgm:spPr/>
    </dgm:pt>
    <dgm:pt modelId="{D15D4214-1E97-4BD8-9F31-41B5D0F12A27}" type="pres">
      <dgm:prSet presAssocID="{CE8EBF6B-FE1F-43E7-A440-5C309A6F935A}" presName="thinLine2b" presStyleLbl="callout" presStyleIdx="10" presStyleCnt="11"/>
      <dgm:spPr/>
    </dgm:pt>
    <dgm:pt modelId="{3587C817-33D6-44CC-9D61-AAB66C01E809}" type="pres">
      <dgm:prSet presAssocID="{CE8EBF6B-FE1F-43E7-A440-5C309A6F935A}" presName="vertSpace2b" presStyleCnt="0"/>
      <dgm:spPr/>
    </dgm:pt>
  </dgm:ptLst>
  <dgm:cxnLst>
    <dgm:cxn modelId="{86E15608-A08D-47D1-8BB0-33CD2AC5C9AE}" srcId="{1EBA0372-7E69-4DC3-BCA9-5A003285E081}" destId="{B630162C-0998-4FE2-AA05-A3EA68A5F055}" srcOrd="4" destOrd="0" parTransId="{3323052F-7649-40E6-A919-85D79D3D09A6}" sibTransId="{7C9B16CD-7F0F-4534-84A4-F6D19894E83C}"/>
    <dgm:cxn modelId="{3E925827-8F9E-4719-8637-32E9ED487423}" srcId="{1EBA0372-7E69-4DC3-BCA9-5A003285E081}" destId="{576BBE24-3CDA-45E9-A11A-6A69D408707A}" srcOrd="5" destOrd="0" parTransId="{10E60989-6F20-4562-816C-4E73F8E003FE}" sibTransId="{744ADEA7-FD9C-4B5D-AE73-6F8B509A79D3}"/>
    <dgm:cxn modelId="{853B813E-7DE1-4A6E-B230-F57227EB9278}" srcId="{1EBA0372-7E69-4DC3-BCA9-5A003285E081}" destId="{FFCC3E2F-D9EB-4073-ABF1-3EC29C13AE2C}" srcOrd="2" destOrd="0" parTransId="{7AE82A46-0B87-4712-BF24-8E4EA6D722D2}" sibTransId="{D3344E05-69AF-471C-9452-A2ACEA976012}"/>
    <dgm:cxn modelId="{D9C3DF5B-33D6-45F5-A635-62D2C033551C}" srcId="{1EBA0372-7E69-4DC3-BCA9-5A003285E081}" destId="{ACD358D2-CA8C-4BE0-8BB9-1B513A50BF60}" srcOrd="9" destOrd="0" parTransId="{89857B0D-8749-4085-89AE-585765B65B30}" sibTransId="{32D979AA-D939-4032-93EF-E222C11FD6C6}"/>
    <dgm:cxn modelId="{B9315962-CE96-4E75-899D-16E79ACA63C7}" srcId="{FEB46F97-BE40-45E9-8150-0BB5064A963E}" destId="{1EBA0372-7E69-4DC3-BCA9-5A003285E081}" srcOrd="0" destOrd="0" parTransId="{972C6736-8C23-4CAB-811A-AD41E564B920}" sibTransId="{63D889B2-5CD5-419F-9E8E-1BFEF2AAA651}"/>
    <dgm:cxn modelId="{EF23CE63-65DB-4D9D-9A82-FC74DF487F4A}" srcId="{1EBA0372-7E69-4DC3-BCA9-5A003285E081}" destId="{A1CE6AF0-CADD-42D5-AB78-16B4068A8574}" srcOrd="6" destOrd="0" parTransId="{694160CE-F27C-430E-8B3B-151FB0AC80DE}" sibTransId="{616430E8-A968-49EC-B653-274CFB3DE0F8}"/>
    <dgm:cxn modelId="{0E6EE349-1203-45DF-8CF4-AC15513C09AF}" srcId="{1EBA0372-7E69-4DC3-BCA9-5A003285E081}" destId="{78A562BF-837D-4280-A077-98A1C8F4DCF5}" srcOrd="7" destOrd="0" parTransId="{4CA5DAA2-55A4-4C4D-BC1C-6FC03C4AD8B2}" sibTransId="{A95137FF-F4F7-48B5-A440-60BF6C7AD2D5}"/>
    <dgm:cxn modelId="{35B15B6A-2B90-4958-99C5-05515D6D037D}" type="presOf" srcId="{1EBA0372-7E69-4DC3-BCA9-5A003285E081}" destId="{5C895984-EB36-4071-B741-D6A6606C6FA2}" srcOrd="0" destOrd="0" presId="urn:microsoft.com/office/officeart/2008/layout/LinedList"/>
    <dgm:cxn modelId="{54FB7D6A-1599-4C2F-B313-97EFF13E4CD1}" type="presOf" srcId="{FEB46F97-BE40-45E9-8150-0BB5064A963E}" destId="{A0DDB0FA-E3D4-446B-898B-C18ED05855AD}" srcOrd="0" destOrd="0" presId="urn:microsoft.com/office/officeart/2008/layout/LinedList"/>
    <dgm:cxn modelId="{94FD0C4E-DB9F-4729-B1D4-6D7B9BC112BB}" type="presOf" srcId="{A1CE6AF0-CADD-42D5-AB78-16B4068A8574}" destId="{64A73AEC-FB86-4AA1-8E35-A4EAA341C9C6}" srcOrd="0" destOrd="0" presId="urn:microsoft.com/office/officeart/2008/layout/LinedList"/>
    <dgm:cxn modelId="{B78EEE6E-EFE7-4C06-A82B-7F31779DDCD9}" type="presOf" srcId="{78A562BF-837D-4280-A077-98A1C8F4DCF5}" destId="{415DC2F2-73FA-4B6A-8782-D3D36619AAC6}" srcOrd="0" destOrd="0" presId="urn:microsoft.com/office/officeart/2008/layout/LinedList"/>
    <dgm:cxn modelId="{FF28C550-8D13-4670-A6C2-80F945E5A52E}" type="presOf" srcId="{B70876BF-2D4D-43A3-9A51-7A6AAF781C9C}" destId="{F08906E4-0890-44A6-ACE8-42F3AD0DA162}" srcOrd="0" destOrd="0" presId="urn:microsoft.com/office/officeart/2008/layout/LinedList"/>
    <dgm:cxn modelId="{D8A7C071-B302-4028-8F89-60BFBFC79A67}" srcId="{1EBA0372-7E69-4DC3-BCA9-5A003285E081}" destId="{B70876BF-2D4D-43A3-9A51-7A6AAF781C9C}" srcOrd="8" destOrd="0" parTransId="{A1055761-6C0F-4A08-968A-93654C6AF506}" sibTransId="{4D70E854-EDD8-4F6A-BFEF-AEDAEF0100C9}"/>
    <dgm:cxn modelId="{5F853F58-BBDE-452E-8A2A-CB5AD300E8EA}" type="presOf" srcId="{D5129EF1-6650-4709-A3AC-5E40292C9B2B}" destId="{9879DE5F-965E-4F34-AC4B-C48BC7ABCE16}" srcOrd="0" destOrd="0" presId="urn:microsoft.com/office/officeart/2008/layout/LinedList"/>
    <dgm:cxn modelId="{1F4B518E-D53C-4C4B-AE31-F4E52FBA1632}" srcId="{1EBA0372-7E69-4DC3-BCA9-5A003285E081}" destId="{CE8EBF6B-FE1F-43E7-A440-5C309A6F935A}" srcOrd="10" destOrd="0" parTransId="{B3B041F9-DE8D-4E19-88FD-26F975486F54}" sibTransId="{F29C539C-E22C-42DD-B1F7-430738955FB3}"/>
    <dgm:cxn modelId="{E77CFA96-094B-4D3B-BFB3-A12FD8C4648E}" type="presOf" srcId="{ACD358D2-CA8C-4BE0-8BB9-1B513A50BF60}" destId="{6F9B447E-22C2-4220-9BD4-52B1E062A085}" srcOrd="0" destOrd="0" presId="urn:microsoft.com/office/officeart/2008/layout/LinedList"/>
    <dgm:cxn modelId="{55DEE398-58F1-4D6B-AB70-E1C111880E71}" type="presOf" srcId="{4EB6DE75-7981-4EA6-ADD3-DBA4301A37FA}" destId="{D39F66A5-88EE-4CBA-B10C-519F12773C19}" srcOrd="0" destOrd="0" presId="urn:microsoft.com/office/officeart/2008/layout/LinedList"/>
    <dgm:cxn modelId="{DDD0ABAD-B686-4933-9BA8-0DB7237DBDD7}" type="presOf" srcId="{FFCC3E2F-D9EB-4073-ABF1-3EC29C13AE2C}" destId="{4BBA382D-BA94-4534-9D97-DD19203A415D}" srcOrd="0" destOrd="0" presId="urn:microsoft.com/office/officeart/2008/layout/LinedList"/>
    <dgm:cxn modelId="{477C70BA-93FB-4658-8D86-06A8AB35EF33}" type="presOf" srcId="{B630162C-0998-4FE2-AA05-A3EA68A5F055}" destId="{EBDF7A40-87F4-4DCE-BDAD-2C6DEB85B901}" srcOrd="0" destOrd="0" presId="urn:microsoft.com/office/officeart/2008/layout/LinedList"/>
    <dgm:cxn modelId="{CC3CFABC-03A0-4EDE-A6DF-5551C45C0903}" type="presOf" srcId="{D18F5ECA-2D94-4C97-8DA3-933773145BEE}" destId="{EFBFED11-8D06-4E22-94C6-4C0A12FB9B3D}" srcOrd="0" destOrd="0" presId="urn:microsoft.com/office/officeart/2008/layout/LinedList"/>
    <dgm:cxn modelId="{8C69C8BE-8B18-4AA6-B336-897A24069F80}" srcId="{1EBA0372-7E69-4DC3-BCA9-5A003285E081}" destId="{D5129EF1-6650-4709-A3AC-5E40292C9B2B}" srcOrd="3" destOrd="0" parTransId="{1DC8E03B-6AE6-487B-8F02-8FF50213F2D0}" sibTransId="{4CB1DD54-C818-4704-A943-B833350DDA1D}"/>
    <dgm:cxn modelId="{915649C2-0F05-45E5-9AD7-AD1599FF9FE9}" type="presOf" srcId="{576BBE24-3CDA-45E9-A11A-6A69D408707A}" destId="{6EF0606B-8E95-4806-9BF4-B58B1F55388A}" srcOrd="0" destOrd="0" presId="urn:microsoft.com/office/officeart/2008/layout/LinedList"/>
    <dgm:cxn modelId="{747A61E1-41D4-42B5-8BB0-B3C9751BBC4E}" srcId="{1EBA0372-7E69-4DC3-BCA9-5A003285E081}" destId="{D18F5ECA-2D94-4C97-8DA3-933773145BEE}" srcOrd="0" destOrd="0" parTransId="{EA1DAF45-9C4C-48C3-AF20-A56635FF8A93}" sibTransId="{403F4748-0F36-48D8-8E8D-AFF9CE4B82C9}"/>
    <dgm:cxn modelId="{E75A91F7-5A9C-444B-B70F-9B5FF202C300}" srcId="{1EBA0372-7E69-4DC3-BCA9-5A003285E081}" destId="{4EB6DE75-7981-4EA6-ADD3-DBA4301A37FA}" srcOrd="1" destOrd="0" parTransId="{07FA01F6-FFCF-4B8A-B69E-C2AE6B1E3636}" sibTransId="{A577714F-4596-4A71-8C17-4F5735D11A8E}"/>
    <dgm:cxn modelId="{2BC27CFC-9B40-4F0D-9517-BCC94F2B60E3}" type="presOf" srcId="{CE8EBF6B-FE1F-43E7-A440-5C309A6F935A}" destId="{2436281E-FB0C-4D01-8321-697136643119}" srcOrd="0" destOrd="0" presId="urn:microsoft.com/office/officeart/2008/layout/LinedList"/>
    <dgm:cxn modelId="{24B873C1-3373-4362-8B0D-A76F7BC8D39D}" type="presParOf" srcId="{A0DDB0FA-E3D4-446B-898B-C18ED05855AD}" destId="{CF8B1C3B-2B11-42D8-AD49-3FE8F80FBDCE}" srcOrd="0" destOrd="0" presId="urn:microsoft.com/office/officeart/2008/layout/LinedList"/>
    <dgm:cxn modelId="{2A57F7B3-3028-4E9A-B7FE-531E99C5EAD4}" type="presParOf" srcId="{A0DDB0FA-E3D4-446B-898B-C18ED05855AD}" destId="{D7A44A48-C9B2-4FBD-8730-DFB2992525C8}" srcOrd="1" destOrd="0" presId="urn:microsoft.com/office/officeart/2008/layout/LinedList"/>
    <dgm:cxn modelId="{41A9EB0C-5415-45BC-8DB6-42B631D30FDA}" type="presParOf" srcId="{D7A44A48-C9B2-4FBD-8730-DFB2992525C8}" destId="{5C895984-EB36-4071-B741-D6A6606C6FA2}" srcOrd="0" destOrd="0" presId="urn:microsoft.com/office/officeart/2008/layout/LinedList"/>
    <dgm:cxn modelId="{A28092B2-16A1-4D3F-9F04-EFC3B3CE70A2}" type="presParOf" srcId="{D7A44A48-C9B2-4FBD-8730-DFB2992525C8}" destId="{03B480BC-CEC1-4682-9DCD-B6365F0E2966}" srcOrd="1" destOrd="0" presId="urn:microsoft.com/office/officeart/2008/layout/LinedList"/>
    <dgm:cxn modelId="{021E3DBC-8EEB-46DD-B441-A7C14A988C2B}" type="presParOf" srcId="{03B480BC-CEC1-4682-9DCD-B6365F0E2966}" destId="{4E84EC6C-7F18-44B0-A4DA-B9146F24C41E}" srcOrd="0" destOrd="0" presId="urn:microsoft.com/office/officeart/2008/layout/LinedList"/>
    <dgm:cxn modelId="{4DD800BC-89D6-49DF-A6CF-0B631BD88A4F}" type="presParOf" srcId="{03B480BC-CEC1-4682-9DCD-B6365F0E2966}" destId="{EE1587B8-A79B-428E-B02D-56B4A68781EA}" srcOrd="1" destOrd="0" presId="urn:microsoft.com/office/officeart/2008/layout/LinedList"/>
    <dgm:cxn modelId="{90E1A11C-5591-4F50-AEAD-F6BAB52B9D0C}" type="presParOf" srcId="{EE1587B8-A79B-428E-B02D-56B4A68781EA}" destId="{CBB5569C-4B71-4C4F-8460-09D729730FFC}" srcOrd="0" destOrd="0" presId="urn:microsoft.com/office/officeart/2008/layout/LinedList"/>
    <dgm:cxn modelId="{6A1A5901-3D0E-41CA-A94E-18C6FDCA577C}" type="presParOf" srcId="{EE1587B8-A79B-428E-B02D-56B4A68781EA}" destId="{EFBFED11-8D06-4E22-94C6-4C0A12FB9B3D}" srcOrd="1" destOrd="0" presId="urn:microsoft.com/office/officeart/2008/layout/LinedList"/>
    <dgm:cxn modelId="{D7DFC287-4A95-4C1C-A54C-707DBFAF9E7C}" type="presParOf" srcId="{EE1587B8-A79B-428E-B02D-56B4A68781EA}" destId="{E4A3B223-FFF2-45BD-BA43-3E9C85BA62A9}" srcOrd="2" destOrd="0" presId="urn:microsoft.com/office/officeart/2008/layout/LinedList"/>
    <dgm:cxn modelId="{61A4B31D-572F-444E-A297-8D14D25A935A}" type="presParOf" srcId="{03B480BC-CEC1-4682-9DCD-B6365F0E2966}" destId="{A7517CEA-0734-4AB6-AC85-104429383913}" srcOrd="2" destOrd="0" presId="urn:microsoft.com/office/officeart/2008/layout/LinedList"/>
    <dgm:cxn modelId="{221588A5-2C87-4897-82A8-8122EE1F7964}" type="presParOf" srcId="{03B480BC-CEC1-4682-9DCD-B6365F0E2966}" destId="{A8F8F0C8-E48D-4F7E-94D2-D4FFF395C73D}" srcOrd="3" destOrd="0" presId="urn:microsoft.com/office/officeart/2008/layout/LinedList"/>
    <dgm:cxn modelId="{9A7B13D5-95CF-4140-8653-785A941F4A30}" type="presParOf" srcId="{03B480BC-CEC1-4682-9DCD-B6365F0E2966}" destId="{E377F9ED-A8E1-4823-A28A-481B0AD77927}" srcOrd="4" destOrd="0" presId="urn:microsoft.com/office/officeart/2008/layout/LinedList"/>
    <dgm:cxn modelId="{BB0186B9-B43C-43B3-8E5B-B78891EA6E62}" type="presParOf" srcId="{E377F9ED-A8E1-4823-A28A-481B0AD77927}" destId="{E5B4F941-39F2-411F-BC6A-63D19E5241E1}" srcOrd="0" destOrd="0" presId="urn:microsoft.com/office/officeart/2008/layout/LinedList"/>
    <dgm:cxn modelId="{433B1DCF-FF30-4A21-806B-2ADCD8BDD32D}" type="presParOf" srcId="{E377F9ED-A8E1-4823-A28A-481B0AD77927}" destId="{D39F66A5-88EE-4CBA-B10C-519F12773C19}" srcOrd="1" destOrd="0" presId="urn:microsoft.com/office/officeart/2008/layout/LinedList"/>
    <dgm:cxn modelId="{2C7922C5-711E-451A-8551-9D9A4134367B}" type="presParOf" srcId="{E377F9ED-A8E1-4823-A28A-481B0AD77927}" destId="{E3C4C747-6FD5-4008-9CAA-F8CBE6956F5D}" srcOrd="2" destOrd="0" presId="urn:microsoft.com/office/officeart/2008/layout/LinedList"/>
    <dgm:cxn modelId="{971C0440-E8E8-4B43-9DC6-3002D0385F39}" type="presParOf" srcId="{03B480BC-CEC1-4682-9DCD-B6365F0E2966}" destId="{D8DFD6D0-957E-4F49-91D0-D1DB315B4381}" srcOrd="5" destOrd="0" presId="urn:microsoft.com/office/officeart/2008/layout/LinedList"/>
    <dgm:cxn modelId="{C1C604B8-AC69-4681-B03F-801951653F48}" type="presParOf" srcId="{03B480BC-CEC1-4682-9DCD-B6365F0E2966}" destId="{4AF43CCE-2228-4CE8-81A8-68C9EBBE0B15}" srcOrd="6" destOrd="0" presId="urn:microsoft.com/office/officeart/2008/layout/LinedList"/>
    <dgm:cxn modelId="{300CCBEC-41F5-4DA5-A899-A1AACDDE99BE}" type="presParOf" srcId="{03B480BC-CEC1-4682-9DCD-B6365F0E2966}" destId="{40265CFE-B5EC-493D-B6A8-9C5BDDFA245C}" srcOrd="7" destOrd="0" presId="urn:microsoft.com/office/officeart/2008/layout/LinedList"/>
    <dgm:cxn modelId="{0625BC0A-268F-4F90-840D-F2F340A80ADC}" type="presParOf" srcId="{40265CFE-B5EC-493D-B6A8-9C5BDDFA245C}" destId="{422D2173-69DA-4CFB-8FF8-77A38E3177B0}" srcOrd="0" destOrd="0" presId="urn:microsoft.com/office/officeart/2008/layout/LinedList"/>
    <dgm:cxn modelId="{29C5936D-F64A-4509-89D3-A9DFF99B699D}" type="presParOf" srcId="{40265CFE-B5EC-493D-B6A8-9C5BDDFA245C}" destId="{4BBA382D-BA94-4534-9D97-DD19203A415D}" srcOrd="1" destOrd="0" presId="urn:microsoft.com/office/officeart/2008/layout/LinedList"/>
    <dgm:cxn modelId="{416CBA95-70FE-4A18-8EC2-9BBB5439E0A1}" type="presParOf" srcId="{40265CFE-B5EC-493D-B6A8-9C5BDDFA245C}" destId="{95BC7266-4576-46ED-BFB3-17FAF5B67012}" srcOrd="2" destOrd="0" presId="urn:microsoft.com/office/officeart/2008/layout/LinedList"/>
    <dgm:cxn modelId="{4AA048DC-E5C6-4382-A6DE-A8274C74FE40}" type="presParOf" srcId="{03B480BC-CEC1-4682-9DCD-B6365F0E2966}" destId="{E61DB3BB-1888-4515-AB43-87D8F11A8A1A}" srcOrd="8" destOrd="0" presId="urn:microsoft.com/office/officeart/2008/layout/LinedList"/>
    <dgm:cxn modelId="{38B01EB9-D9A9-4C93-9EE0-E2D01365CB50}" type="presParOf" srcId="{03B480BC-CEC1-4682-9DCD-B6365F0E2966}" destId="{421EECFD-1E8F-4109-B997-EDF4B8B0A3AC}" srcOrd="9" destOrd="0" presId="urn:microsoft.com/office/officeart/2008/layout/LinedList"/>
    <dgm:cxn modelId="{28725F2D-F18A-4E27-B136-F13F4262E308}" type="presParOf" srcId="{03B480BC-CEC1-4682-9DCD-B6365F0E2966}" destId="{9B3D3067-1E76-4FF5-B8F8-4805FBC66EAE}" srcOrd="10" destOrd="0" presId="urn:microsoft.com/office/officeart/2008/layout/LinedList"/>
    <dgm:cxn modelId="{84F35091-C8BB-4D3E-A2F5-C154959F0F92}" type="presParOf" srcId="{9B3D3067-1E76-4FF5-B8F8-4805FBC66EAE}" destId="{F63317B7-D8E4-4220-BF7A-E046F6C74F5E}" srcOrd="0" destOrd="0" presId="urn:microsoft.com/office/officeart/2008/layout/LinedList"/>
    <dgm:cxn modelId="{7DF8EBFF-13A7-400F-8A39-9CC814748A08}" type="presParOf" srcId="{9B3D3067-1E76-4FF5-B8F8-4805FBC66EAE}" destId="{9879DE5F-965E-4F34-AC4B-C48BC7ABCE16}" srcOrd="1" destOrd="0" presId="urn:microsoft.com/office/officeart/2008/layout/LinedList"/>
    <dgm:cxn modelId="{D9E7F684-4414-426E-B085-01E44485FC09}" type="presParOf" srcId="{9B3D3067-1E76-4FF5-B8F8-4805FBC66EAE}" destId="{047E751B-A0A9-4EB8-8E7E-B3DA63FFDD04}" srcOrd="2" destOrd="0" presId="urn:microsoft.com/office/officeart/2008/layout/LinedList"/>
    <dgm:cxn modelId="{CF0B7E1B-E3C9-4B5D-B990-381B17245F0D}" type="presParOf" srcId="{03B480BC-CEC1-4682-9DCD-B6365F0E2966}" destId="{60281A95-CE39-4081-A195-E884E95997F9}" srcOrd="11" destOrd="0" presId="urn:microsoft.com/office/officeart/2008/layout/LinedList"/>
    <dgm:cxn modelId="{FAA2BB00-7808-4A85-A256-341D6A2B107B}" type="presParOf" srcId="{03B480BC-CEC1-4682-9DCD-B6365F0E2966}" destId="{0C11F539-8635-4A0C-918E-830045C5F098}" srcOrd="12" destOrd="0" presId="urn:microsoft.com/office/officeart/2008/layout/LinedList"/>
    <dgm:cxn modelId="{3CC2660B-D85C-4C4B-AE83-DDD2DECE9A36}" type="presParOf" srcId="{03B480BC-CEC1-4682-9DCD-B6365F0E2966}" destId="{E116148E-146C-4AB7-8CB6-1552AA9F4947}" srcOrd="13" destOrd="0" presId="urn:microsoft.com/office/officeart/2008/layout/LinedList"/>
    <dgm:cxn modelId="{45D8A4FB-D76C-4222-8666-4154B363B807}" type="presParOf" srcId="{E116148E-146C-4AB7-8CB6-1552AA9F4947}" destId="{2F441535-926B-4968-9CF8-50C67125E4A2}" srcOrd="0" destOrd="0" presId="urn:microsoft.com/office/officeart/2008/layout/LinedList"/>
    <dgm:cxn modelId="{0E84B8BC-3A6B-4D19-836D-6F9E336CB86B}" type="presParOf" srcId="{E116148E-146C-4AB7-8CB6-1552AA9F4947}" destId="{EBDF7A40-87F4-4DCE-BDAD-2C6DEB85B901}" srcOrd="1" destOrd="0" presId="urn:microsoft.com/office/officeart/2008/layout/LinedList"/>
    <dgm:cxn modelId="{702FB83B-9C54-408B-8260-35906D398FCE}" type="presParOf" srcId="{E116148E-146C-4AB7-8CB6-1552AA9F4947}" destId="{874FF3C1-3DC2-4980-BEEF-D8E6E10A6260}" srcOrd="2" destOrd="0" presId="urn:microsoft.com/office/officeart/2008/layout/LinedList"/>
    <dgm:cxn modelId="{6390790C-3881-428F-BBA6-495356C6DC2B}" type="presParOf" srcId="{03B480BC-CEC1-4682-9DCD-B6365F0E2966}" destId="{B85B0B34-D172-4A6C-BEC9-CB781968AECB}" srcOrd="14" destOrd="0" presId="urn:microsoft.com/office/officeart/2008/layout/LinedList"/>
    <dgm:cxn modelId="{F5551852-1CA9-44EF-A448-5EF378675BAB}" type="presParOf" srcId="{03B480BC-CEC1-4682-9DCD-B6365F0E2966}" destId="{F269EFC2-A09D-4FA1-A822-081547B54694}" srcOrd="15" destOrd="0" presId="urn:microsoft.com/office/officeart/2008/layout/LinedList"/>
    <dgm:cxn modelId="{A9B75B1B-C58F-4799-AC6D-681252FDD0A9}" type="presParOf" srcId="{03B480BC-CEC1-4682-9DCD-B6365F0E2966}" destId="{EE442AC5-C306-4634-A4E5-15515EA25F9A}" srcOrd="16" destOrd="0" presId="urn:microsoft.com/office/officeart/2008/layout/LinedList"/>
    <dgm:cxn modelId="{80B435EE-21E6-476D-A332-06FF898A4E4B}" type="presParOf" srcId="{EE442AC5-C306-4634-A4E5-15515EA25F9A}" destId="{3E5E7536-FBD6-46E8-9CFB-03CCEAE77359}" srcOrd="0" destOrd="0" presId="urn:microsoft.com/office/officeart/2008/layout/LinedList"/>
    <dgm:cxn modelId="{F9B4149C-C202-45BD-A766-C97DF6C42F4A}" type="presParOf" srcId="{EE442AC5-C306-4634-A4E5-15515EA25F9A}" destId="{6EF0606B-8E95-4806-9BF4-B58B1F55388A}" srcOrd="1" destOrd="0" presId="urn:microsoft.com/office/officeart/2008/layout/LinedList"/>
    <dgm:cxn modelId="{0FE2216A-50C7-44B7-BF9D-D518D30FCA4C}" type="presParOf" srcId="{EE442AC5-C306-4634-A4E5-15515EA25F9A}" destId="{342CDB89-9EE1-4E8B-AA9C-5CF293CECF5A}" srcOrd="2" destOrd="0" presId="urn:microsoft.com/office/officeart/2008/layout/LinedList"/>
    <dgm:cxn modelId="{EBE317A3-0D67-4C3B-B111-383758609F78}" type="presParOf" srcId="{03B480BC-CEC1-4682-9DCD-B6365F0E2966}" destId="{A22D45C8-365D-415A-93AF-7B2DA6CC3BB9}" srcOrd="17" destOrd="0" presId="urn:microsoft.com/office/officeart/2008/layout/LinedList"/>
    <dgm:cxn modelId="{37134C53-A170-453D-AA7E-A040093DD5CB}" type="presParOf" srcId="{03B480BC-CEC1-4682-9DCD-B6365F0E2966}" destId="{3BF29A52-8CB8-4024-8EAC-8E7CD0D6388E}" srcOrd="18" destOrd="0" presId="urn:microsoft.com/office/officeart/2008/layout/LinedList"/>
    <dgm:cxn modelId="{8F25DE50-F260-4473-A728-34D50E651794}" type="presParOf" srcId="{03B480BC-CEC1-4682-9DCD-B6365F0E2966}" destId="{38014EA2-38CD-4369-8275-E12DBDBCDA55}" srcOrd="19" destOrd="0" presId="urn:microsoft.com/office/officeart/2008/layout/LinedList"/>
    <dgm:cxn modelId="{E4F36402-43C4-404B-B8B7-4CDE23830F7B}" type="presParOf" srcId="{38014EA2-38CD-4369-8275-E12DBDBCDA55}" destId="{1F8C2200-66F2-400C-9768-B1F39D91176A}" srcOrd="0" destOrd="0" presId="urn:microsoft.com/office/officeart/2008/layout/LinedList"/>
    <dgm:cxn modelId="{AC6E047D-C0BF-4A4B-B41C-34C2B9DFF7FD}" type="presParOf" srcId="{38014EA2-38CD-4369-8275-E12DBDBCDA55}" destId="{64A73AEC-FB86-4AA1-8E35-A4EAA341C9C6}" srcOrd="1" destOrd="0" presId="urn:microsoft.com/office/officeart/2008/layout/LinedList"/>
    <dgm:cxn modelId="{E2332ACB-5126-4618-A600-42E7A94A5AC1}" type="presParOf" srcId="{38014EA2-38CD-4369-8275-E12DBDBCDA55}" destId="{31907118-94FE-4649-99A9-B048A129813F}" srcOrd="2" destOrd="0" presId="urn:microsoft.com/office/officeart/2008/layout/LinedList"/>
    <dgm:cxn modelId="{0441A95D-A8DF-4A7B-B3CC-F8C04CFE4847}" type="presParOf" srcId="{03B480BC-CEC1-4682-9DCD-B6365F0E2966}" destId="{8EF3D92E-252F-43C7-BABF-B9AFCE86490A}" srcOrd="20" destOrd="0" presId="urn:microsoft.com/office/officeart/2008/layout/LinedList"/>
    <dgm:cxn modelId="{5B529799-790D-4D93-933F-4853251DCB6C}" type="presParOf" srcId="{03B480BC-CEC1-4682-9DCD-B6365F0E2966}" destId="{4D0040E7-CB2B-4B6C-BF67-93028774EEFB}" srcOrd="21" destOrd="0" presId="urn:microsoft.com/office/officeart/2008/layout/LinedList"/>
    <dgm:cxn modelId="{AAFCF9EE-B884-4425-AAF6-B7E459336757}" type="presParOf" srcId="{03B480BC-CEC1-4682-9DCD-B6365F0E2966}" destId="{E89D6B2A-8241-4725-805E-C7BFAD940D3E}" srcOrd="22" destOrd="0" presId="urn:microsoft.com/office/officeart/2008/layout/LinedList"/>
    <dgm:cxn modelId="{9486FD0C-820E-476E-A39C-E50ECE44D4FA}" type="presParOf" srcId="{E89D6B2A-8241-4725-805E-C7BFAD940D3E}" destId="{38187926-4489-42E0-9411-0A29F09E47B6}" srcOrd="0" destOrd="0" presId="urn:microsoft.com/office/officeart/2008/layout/LinedList"/>
    <dgm:cxn modelId="{4A1C2530-5F66-41C3-A0B8-B934E22A0C7A}" type="presParOf" srcId="{E89D6B2A-8241-4725-805E-C7BFAD940D3E}" destId="{415DC2F2-73FA-4B6A-8782-D3D36619AAC6}" srcOrd="1" destOrd="0" presId="urn:microsoft.com/office/officeart/2008/layout/LinedList"/>
    <dgm:cxn modelId="{A9020632-61B2-43D1-A77B-C9763D262B4E}" type="presParOf" srcId="{E89D6B2A-8241-4725-805E-C7BFAD940D3E}" destId="{4DDA25EB-89E7-4ECB-A82A-BE14648B3A3C}" srcOrd="2" destOrd="0" presId="urn:microsoft.com/office/officeart/2008/layout/LinedList"/>
    <dgm:cxn modelId="{0FD31651-EC01-44A3-AFE1-74436113095E}" type="presParOf" srcId="{03B480BC-CEC1-4682-9DCD-B6365F0E2966}" destId="{55049857-D49F-4016-931A-EBAB714BA8A2}" srcOrd="23" destOrd="0" presId="urn:microsoft.com/office/officeart/2008/layout/LinedList"/>
    <dgm:cxn modelId="{36627FFB-980A-476A-8AD9-BB8068114718}" type="presParOf" srcId="{03B480BC-CEC1-4682-9DCD-B6365F0E2966}" destId="{9E58E766-DD56-4DCB-8BC3-2AA095667EEB}" srcOrd="24" destOrd="0" presId="urn:microsoft.com/office/officeart/2008/layout/LinedList"/>
    <dgm:cxn modelId="{78F11F7E-AB1B-46C0-8D63-6C8289B9606F}" type="presParOf" srcId="{03B480BC-CEC1-4682-9DCD-B6365F0E2966}" destId="{28AC0E05-9F40-4248-A683-8C1B1F3C8E66}" srcOrd="25" destOrd="0" presId="urn:microsoft.com/office/officeart/2008/layout/LinedList"/>
    <dgm:cxn modelId="{A55DE838-BA5E-428A-9EB5-7CAF1F0FDBF6}" type="presParOf" srcId="{28AC0E05-9F40-4248-A683-8C1B1F3C8E66}" destId="{89CB0FC7-A198-4B9E-A625-718B70DD7281}" srcOrd="0" destOrd="0" presId="urn:microsoft.com/office/officeart/2008/layout/LinedList"/>
    <dgm:cxn modelId="{A3729EAD-D270-4D23-AAA1-49A5FBE103A4}" type="presParOf" srcId="{28AC0E05-9F40-4248-A683-8C1B1F3C8E66}" destId="{F08906E4-0890-44A6-ACE8-42F3AD0DA162}" srcOrd="1" destOrd="0" presId="urn:microsoft.com/office/officeart/2008/layout/LinedList"/>
    <dgm:cxn modelId="{143EE039-CB41-417C-B27B-13A728BA1FB1}" type="presParOf" srcId="{28AC0E05-9F40-4248-A683-8C1B1F3C8E66}" destId="{25C07DC0-781E-475A-A43F-A40E0C41D712}" srcOrd="2" destOrd="0" presId="urn:microsoft.com/office/officeart/2008/layout/LinedList"/>
    <dgm:cxn modelId="{91356608-4494-49F4-B958-904EC38081E8}" type="presParOf" srcId="{03B480BC-CEC1-4682-9DCD-B6365F0E2966}" destId="{5777EBD6-BCFF-426C-BAE2-E783CD322850}" srcOrd="26" destOrd="0" presId="urn:microsoft.com/office/officeart/2008/layout/LinedList"/>
    <dgm:cxn modelId="{E656C683-147F-45C3-BE0C-6F23FCD11A52}" type="presParOf" srcId="{03B480BC-CEC1-4682-9DCD-B6365F0E2966}" destId="{491956EA-27AA-4DE4-A039-3454557C993A}" srcOrd="27" destOrd="0" presId="urn:microsoft.com/office/officeart/2008/layout/LinedList"/>
    <dgm:cxn modelId="{66419FE0-BD64-44B1-A295-933DE297A74C}" type="presParOf" srcId="{03B480BC-CEC1-4682-9DCD-B6365F0E2966}" destId="{31056FA2-8A20-4A81-BD9C-627A82E95692}" srcOrd="28" destOrd="0" presId="urn:microsoft.com/office/officeart/2008/layout/LinedList"/>
    <dgm:cxn modelId="{7A3A3453-94C9-45A1-A31A-9CCC95550B5A}" type="presParOf" srcId="{31056FA2-8A20-4A81-BD9C-627A82E95692}" destId="{104104C6-F81C-4562-9A14-05EA838B1F4A}" srcOrd="0" destOrd="0" presId="urn:microsoft.com/office/officeart/2008/layout/LinedList"/>
    <dgm:cxn modelId="{57D79531-007C-4323-9E08-8E4610F29866}" type="presParOf" srcId="{31056FA2-8A20-4A81-BD9C-627A82E95692}" destId="{6F9B447E-22C2-4220-9BD4-52B1E062A085}" srcOrd="1" destOrd="0" presId="urn:microsoft.com/office/officeart/2008/layout/LinedList"/>
    <dgm:cxn modelId="{C0A58CEB-8938-488B-8201-0C8733E9EA97}" type="presParOf" srcId="{31056FA2-8A20-4A81-BD9C-627A82E95692}" destId="{82A1C18E-E49A-47C2-805D-CAE51B34159F}" srcOrd="2" destOrd="0" presId="urn:microsoft.com/office/officeart/2008/layout/LinedList"/>
    <dgm:cxn modelId="{9F78370F-DE30-41C2-ADE1-A0EC9A0FC582}" type="presParOf" srcId="{03B480BC-CEC1-4682-9DCD-B6365F0E2966}" destId="{A62B72A4-86DD-46FE-AE14-66CE6095A7BC}" srcOrd="29" destOrd="0" presId="urn:microsoft.com/office/officeart/2008/layout/LinedList"/>
    <dgm:cxn modelId="{EB38DDBF-F6E2-472A-A3E4-D59F39E65675}" type="presParOf" srcId="{03B480BC-CEC1-4682-9DCD-B6365F0E2966}" destId="{3A35D33F-2C39-4983-A335-D172205D2680}" srcOrd="30" destOrd="0" presId="urn:microsoft.com/office/officeart/2008/layout/LinedList"/>
    <dgm:cxn modelId="{E81BA9BC-B841-45C6-B646-FCB753071F79}" type="presParOf" srcId="{03B480BC-CEC1-4682-9DCD-B6365F0E2966}" destId="{78328C29-FAE9-456D-99E5-700956086CE9}" srcOrd="31" destOrd="0" presId="urn:microsoft.com/office/officeart/2008/layout/LinedList"/>
    <dgm:cxn modelId="{92D94C8B-FCE9-432D-AE52-C61459E0CCC4}" type="presParOf" srcId="{78328C29-FAE9-456D-99E5-700956086CE9}" destId="{753831D0-B46F-4E3A-9E4C-3C99A9008293}" srcOrd="0" destOrd="0" presId="urn:microsoft.com/office/officeart/2008/layout/LinedList"/>
    <dgm:cxn modelId="{B7018424-D130-4F56-BF78-C8BE48792431}" type="presParOf" srcId="{78328C29-FAE9-456D-99E5-700956086CE9}" destId="{2436281E-FB0C-4D01-8321-697136643119}" srcOrd="1" destOrd="0" presId="urn:microsoft.com/office/officeart/2008/layout/LinedList"/>
    <dgm:cxn modelId="{B50354D1-2D92-40AE-9263-C3C2E7C182CB}" type="presParOf" srcId="{78328C29-FAE9-456D-99E5-700956086CE9}" destId="{FE380C4F-FFF4-4680-A57C-58A0B8292E89}" srcOrd="2" destOrd="0" presId="urn:microsoft.com/office/officeart/2008/layout/LinedList"/>
    <dgm:cxn modelId="{D579EDEE-6497-42A5-ACF2-D9AF00568762}" type="presParOf" srcId="{03B480BC-CEC1-4682-9DCD-B6365F0E2966}" destId="{D15D4214-1E97-4BD8-9F31-41B5D0F12A27}" srcOrd="32" destOrd="0" presId="urn:microsoft.com/office/officeart/2008/layout/LinedList"/>
    <dgm:cxn modelId="{412FA467-4F50-4631-A073-DF750E8D7A19}" type="presParOf" srcId="{03B480BC-CEC1-4682-9DCD-B6365F0E2966}" destId="{3587C817-33D6-44CC-9D61-AAB66C01E809}" srcOrd="3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658D95F-1004-4EC1-A66C-84A50E0B12F0}" type="doc">
      <dgm:prSet loTypeId="urn:microsoft.com/office/officeart/2005/8/layout/radial3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A23A3BB-8663-4F45-9EC0-EDD420214F14}">
      <dgm:prSet custT="1"/>
      <dgm:spPr/>
      <dgm:t>
        <a:bodyPr/>
        <a:lstStyle/>
        <a:p>
          <a:r>
            <a:rPr lang="en-US" sz="1200" dirty="0"/>
            <a:t>Architecture</a:t>
          </a:r>
        </a:p>
      </dgm:t>
    </dgm:pt>
    <dgm:pt modelId="{60A63DF2-0A1F-4F6F-9F1A-78FE92C41783}" type="parTrans" cxnId="{6209F054-C804-43D1-B2C6-79A6E3B5284C}">
      <dgm:prSet/>
      <dgm:spPr/>
      <dgm:t>
        <a:bodyPr/>
        <a:lstStyle/>
        <a:p>
          <a:endParaRPr lang="en-US" sz="1200"/>
        </a:p>
      </dgm:t>
    </dgm:pt>
    <dgm:pt modelId="{330B84EE-B01D-469C-A043-E4C34ADA8014}" type="sibTrans" cxnId="{6209F054-C804-43D1-B2C6-79A6E3B5284C}">
      <dgm:prSet/>
      <dgm:spPr/>
      <dgm:t>
        <a:bodyPr/>
        <a:lstStyle/>
        <a:p>
          <a:endParaRPr lang="en-US" sz="1200"/>
        </a:p>
      </dgm:t>
    </dgm:pt>
    <dgm:pt modelId="{76523780-1237-4B37-B827-41EF79001B1F}">
      <dgm:prSet/>
      <dgm:spPr/>
      <dgm:t>
        <a:bodyPr/>
        <a:lstStyle/>
        <a:p>
          <a:r>
            <a:rPr lang="en-US" dirty="0"/>
            <a:t>Technology Architecture</a:t>
          </a:r>
        </a:p>
      </dgm:t>
    </dgm:pt>
    <dgm:pt modelId="{89EB4788-318D-4430-BFE1-3DE5BE8F06B4}" type="parTrans" cxnId="{4861DF52-C068-4F59-B9EA-8B14BB6E0008}">
      <dgm:prSet/>
      <dgm:spPr/>
      <dgm:t>
        <a:bodyPr/>
        <a:lstStyle/>
        <a:p>
          <a:endParaRPr lang="en-US"/>
        </a:p>
      </dgm:t>
    </dgm:pt>
    <dgm:pt modelId="{150D12FE-064F-48FC-8D19-ACB15C152A3E}" type="sibTrans" cxnId="{4861DF52-C068-4F59-B9EA-8B14BB6E0008}">
      <dgm:prSet/>
      <dgm:spPr/>
      <dgm:t>
        <a:bodyPr/>
        <a:lstStyle/>
        <a:p>
          <a:endParaRPr lang="en-US"/>
        </a:p>
      </dgm:t>
    </dgm:pt>
    <dgm:pt modelId="{8B330E8D-9F2E-4979-A3B0-EA38C346A3DF}">
      <dgm:prSet/>
      <dgm:spPr/>
      <dgm:t>
        <a:bodyPr/>
        <a:lstStyle/>
        <a:p>
          <a:r>
            <a:rPr lang="en-US" dirty="0"/>
            <a:t>Data tool stack</a:t>
          </a:r>
        </a:p>
      </dgm:t>
    </dgm:pt>
    <dgm:pt modelId="{5419D804-7B58-40FB-A0D3-132D812880BB}" type="parTrans" cxnId="{A4FD0AA4-A4C6-488B-836D-1BB0AB874AA0}">
      <dgm:prSet/>
      <dgm:spPr/>
      <dgm:t>
        <a:bodyPr/>
        <a:lstStyle/>
        <a:p>
          <a:endParaRPr lang="en-US"/>
        </a:p>
      </dgm:t>
    </dgm:pt>
    <dgm:pt modelId="{C4D30BCE-AB33-465E-A060-C48B7398E5CC}" type="sibTrans" cxnId="{A4FD0AA4-A4C6-488B-836D-1BB0AB874AA0}">
      <dgm:prSet/>
      <dgm:spPr/>
      <dgm:t>
        <a:bodyPr/>
        <a:lstStyle/>
        <a:p>
          <a:endParaRPr lang="en-US"/>
        </a:p>
      </dgm:t>
    </dgm:pt>
    <dgm:pt modelId="{63E114A6-9D31-428E-BA53-1D9299C429DC}">
      <dgm:prSet/>
      <dgm:spPr/>
      <dgm:t>
        <a:bodyPr/>
        <a:lstStyle/>
        <a:p>
          <a:r>
            <a:rPr lang="en-US" dirty="0"/>
            <a:t>Storage Management</a:t>
          </a:r>
        </a:p>
      </dgm:t>
    </dgm:pt>
    <dgm:pt modelId="{CFEBC5F0-EB61-41B2-8DE6-29D7F686253E}" type="parTrans" cxnId="{3751BD20-4300-47EA-8B48-23678B7E08EF}">
      <dgm:prSet/>
      <dgm:spPr/>
      <dgm:t>
        <a:bodyPr/>
        <a:lstStyle/>
        <a:p>
          <a:endParaRPr lang="en-US"/>
        </a:p>
      </dgm:t>
    </dgm:pt>
    <dgm:pt modelId="{44F09077-8BB5-4C68-8CCA-0910EC916C6C}" type="sibTrans" cxnId="{3751BD20-4300-47EA-8B48-23678B7E08EF}">
      <dgm:prSet/>
      <dgm:spPr/>
      <dgm:t>
        <a:bodyPr/>
        <a:lstStyle/>
        <a:p>
          <a:endParaRPr lang="en-US"/>
        </a:p>
      </dgm:t>
    </dgm:pt>
    <dgm:pt modelId="{7CB1E8E9-1053-4B45-9F16-FEEC54257C75}">
      <dgm:prSet/>
      <dgm:spPr/>
      <dgm:t>
        <a:bodyPr/>
        <a:lstStyle/>
        <a:p>
          <a:r>
            <a:rPr lang="en-US" dirty="0"/>
            <a:t>Data Integration</a:t>
          </a:r>
        </a:p>
      </dgm:t>
    </dgm:pt>
    <dgm:pt modelId="{F57DF9A9-DE45-476F-9B00-CC1AF382982F}" type="parTrans" cxnId="{E371E412-BADF-430A-843E-831BE226E4CD}">
      <dgm:prSet/>
      <dgm:spPr/>
      <dgm:t>
        <a:bodyPr/>
        <a:lstStyle/>
        <a:p>
          <a:endParaRPr lang="en-US"/>
        </a:p>
      </dgm:t>
    </dgm:pt>
    <dgm:pt modelId="{B0B8645A-EB4B-41AC-8089-4627F6BFD76D}" type="sibTrans" cxnId="{E371E412-BADF-430A-843E-831BE226E4CD}">
      <dgm:prSet/>
      <dgm:spPr/>
      <dgm:t>
        <a:bodyPr/>
        <a:lstStyle/>
        <a:p>
          <a:endParaRPr lang="en-US"/>
        </a:p>
      </dgm:t>
    </dgm:pt>
    <dgm:pt modelId="{08137029-6367-49F6-9B9E-BAE7DEBC0F8F}">
      <dgm:prSet/>
      <dgm:spPr/>
      <dgm:t>
        <a:bodyPr/>
        <a:lstStyle/>
        <a:p>
          <a:r>
            <a:rPr lang="en-US" dirty="0"/>
            <a:t>Data Modeling</a:t>
          </a:r>
        </a:p>
      </dgm:t>
    </dgm:pt>
    <dgm:pt modelId="{4E603CFA-C083-415B-B13C-610654B142D1}" type="parTrans" cxnId="{102A868E-D6D2-4DF8-A069-8AB9999E4DD5}">
      <dgm:prSet/>
      <dgm:spPr/>
      <dgm:t>
        <a:bodyPr/>
        <a:lstStyle/>
        <a:p>
          <a:endParaRPr lang="en-US"/>
        </a:p>
      </dgm:t>
    </dgm:pt>
    <dgm:pt modelId="{00BD3637-AB28-4247-88B3-5468A2C75C9F}" type="sibTrans" cxnId="{102A868E-D6D2-4DF8-A069-8AB9999E4DD5}">
      <dgm:prSet/>
      <dgm:spPr/>
      <dgm:t>
        <a:bodyPr/>
        <a:lstStyle/>
        <a:p>
          <a:endParaRPr lang="en-US"/>
        </a:p>
      </dgm:t>
    </dgm:pt>
    <dgm:pt modelId="{7466FC72-4AB6-4A16-9E0D-163799F631AC}">
      <dgm:prSet/>
      <dgm:spPr/>
      <dgm:t>
        <a:bodyPr/>
        <a:lstStyle/>
        <a:p>
          <a:r>
            <a:rPr lang="en-US" dirty="0"/>
            <a:t>Conceptual Modeling</a:t>
          </a:r>
        </a:p>
      </dgm:t>
    </dgm:pt>
    <dgm:pt modelId="{D67802D3-E5A1-4FA0-AAB2-5ABC749540F2}" type="parTrans" cxnId="{6369BCE1-DCD8-416D-B5C6-F4054B37A9FE}">
      <dgm:prSet/>
      <dgm:spPr/>
      <dgm:t>
        <a:bodyPr/>
        <a:lstStyle/>
        <a:p>
          <a:endParaRPr lang="en-US"/>
        </a:p>
      </dgm:t>
    </dgm:pt>
    <dgm:pt modelId="{7A5803E0-75C0-4EC8-AA92-8E5827B2897B}" type="sibTrans" cxnId="{6369BCE1-DCD8-416D-B5C6-F4054B37A9FE}">
      <dgm:prSet/>
      <dgm:spPr/>
      <dgm:t>
        <a:bodyPr/>
        <a:lstStyle/>
        <a:p>
          <a:endParaRPr lang="en-US"/>
        </a:p>
      </dgm:t>
    </dgm:pt>
    <dgm:pt modelId="{80472C5A-9F60-4031-8647-F8E1D72B6547}">
      <dgm:prSet/>
      <dgm:spPr/>
      <dgm:t>
        <a:bodyPr/>
        <a:lstStyle/>
        <a:p>
          <a:r>
            <a:rPr lang="en-US" dirty="0"/>
            <a:t>Physical Modeling</a:t>
          </a:r>
        </a:p>
      </dgm:t>
    </dgm:pt>
    <dgm:pt modelId="{9E2A0EFC-291F-47F1-AA19-4DD540E7CC0B}" type="parTrans" cxnId="{D018CFE5-E0A5-405B-B1FC-A693544E7BFA}">
      <dgm:prSet/>
      <dgm:spPr/>
      <dgm:t>
        <a:bodyPr/>
        <a:lstStyle/>
        <a:p>
          <a:endParaRPr lang="en-US"/>
        </a:p>
      </dgm:t>
    </dgm:pt>
    <dgm:pt modelId="{2B378EC0-0575-4A8A-8BDD-7D9804321708}" type="sibTrans" cxnId="{D018CFE5-E0A5-405B-B1FC-A693544E7BFA}">
      <dgm:prSet/>
      <dgm:spPr/>
      <dgm:t>
        <a:bodyPr/>
        <a:lstStyle/>
        <a:p>
          <a:endParaRPr lang="en-US"/>
        </a:p>
      </dgm:t>
    </dgm:pt>
    <dgm:pt modelId="{7BAB3F9A-D12F-4ACB-A05C-1AEF8AE20EDD}">
      <dgm:prSet/>
      <dgm:spPr/>
      <dgm:t>
        <a:bodyPr/>
        <a:lstStyle/>
        <a:p>
          <a:r>
            <a:rPr lang="en-US" dirty="0"/>
            <a:t>Semantic Modeling</a:t>
          </a:r>
        </a:p>
      </dgm:t>
    </dgm:pt>
    <dgm:pt modelId="{8725D3AE-77EF-4CFD-B045-5CA888B97172}" type="parTrans" cxnId="{CBF9E5BB-BB0D-48B1-AAAA-265CF53D8119}">
      <dgm:prSet/>
      <dgm:spPr/>
      <dgm:t>
        <a:bodyPr/>
        <a:lstStyle/>
        <a:p>
          <a:endParaRPr lang="en-US"/>
        </a:p>
      </dgm:t>
    </dgm:pt>
    <dgm:pt modelId="{36D6C8E7-3693-4341-897A-DDE977F26110}" type="sibTrans" cxnId="{CBF9E5BB-BB0D-48B1-AAAA-265CF53D8119}">
      <dgm:prSet/>
      <dgm:spPr/>
      <dgm:t>
        <a:bodyPr/>
        <a:lstStyle/>
        <a:p>
          <a:endParaRPr lang="en-US"/>
        </a:p>
      </dgm:t>
    </dgm:pt>
    <dgm:pt modelId="{EC631CA6-1E01-481E-AB78-F45E81102331}">
      <dgm:prSet/>
      <dgm:spPr/>
      <dgm:t>
        <a:bodyPr/>
        <a:lstStyle/>
        <a:p>
          <a:r>
            <a:rPr lang="en-US" dirty="0"/>
            <a:t>Alignment with Content Management</a:t>
          </a:r>
        </a:p>
      </dgm:t>
    </dgm:pt>
    <dgm:pt modelId="{21F95E1F-81BB-4BAB-B1AA-990E3646AA97}" type="parTrans" cxnId="{A31DB9DB-DD79-4C70-84B9-F2DDAF1E333B}">
      <dgm:prSet/>
      <dgm:spPr/>
      <dgm:t>
        <a:bodyPr/>
        <a:lstStyle/>
        <a:p>
          <a:endParaRPr lang="en-US"/>
        </a:p>
      </dgm:t>
    </dgm:pt>
    <dgm:pt modelId="{69A5BE87-F56F-4BAB-9E5A-A7D6C35386D2}" type="sibTrans" cxnId="{A31DB9DB-DD79-4C70-84B9-F2DDAF1E333B}">
      <dgm:prSet/>
      <dgm:spPr/>
      <dgm:t>
        <a:bodyPr/>
        <a:lstStyle/>
        <a:p>
          <a:endParaRPr lang="en-US"/>
        </a:p>
      </dgm:t>
    </dgm:pt>
    <dgm:pt modelId="{6E8C5BBE-C6AA-4A02-997B-BE69DE00E10D}" type="pres">
      <dgm:prSet presAssocID="{1658D95F-1004-4EC1-A66C-84A50E0B12F0}" presName="composite" presStyleCnt="0">
        <dgm:presLayoutVars>
          <dgm:chMax val="1"/>
          <dgm:dir/>
          <dgm:resizeHandles val="exact"/>
        </dgm:presLayoutVars>
      </dgm:prSet>
      <dgm:spPr/>
    </dgm:pt>
    <dgm:pt modelId="{0CFC5403-6AD7-4114-A56B-4D6A1D63B299}" type="pres">
      <dgm:prSet presAssocID="{1658D95F-1004-4EC1-A66C-84A50E0B12F0}" presName="radial" presStyleCnt="0">
        <dgm:presLayoutVars>
          <dgm:animLvl val="ctr"/>
        </dgm:presLayoutVars>
      </dgm:prSet>
      <dgm:spPr/>
    </dgm:pt>
    <dgm:pt modelId="{18E97F70-6048-4C23-8E8C-95C6B0D9BA9E}" type="pres">
      <dgm:prSet presAssocID="{1A23A3BB-8663-4F45-9EC0-EDD420214F14}" presName="centerShape" presStyleLbl="vennNode1" presStyleIdx="0" presStyleCnt="10"/>
      <dgm:spPr/>
    </dgm:pt>
    <dgm:pt modelId="{B027433F-990F-4B7D-9583-8D11FEDCAA1B}" type="pres">
      <dgm:prSet presAssocID="{76523780-1237-4B37-B827-41EF79001B1F}" presName="node" presStyleLbl="vennNode1" presStyleIdx="1" presStyleCnt="10" custRadScaleRad="89932">
        <dgm:presLayoutVars>
          <dgm:bulletEnabled val="1"/>
        </dgm:presLayoutVars>
      </dgm:prSet>
      <dgm:spPr/>
    </dgm:pt>
    <dgm:pt modelId="{7A5B78C4-6592-4B5D-B967-412ED0099DF4}" type="pres">
      <dgm:prSet presAssocID="{8B330E8D-9F2E-4979-A3B0-EA38C346A3DF}" presName="node" presStyleLbl="vennNode1" presStyleIdx="2" presStyleCnt="10">
        <dgm:presLayoutVars>
          <dgm:bulletEnabled val="1"/>
        </dgm:presLayoutVars>
      </dgm:prSet>
      <dgm:spPr/>
    </dgm:pt>
    <dgm:pt modelId="{35B9F4D8-0987-4B90-8FC0-B4D094B6DAD3}" type="pres">
      <dgm:prSet presAssocID="{63E114A6-9D31-428E-BA53-1D9299C429DC}" presName="node" presStyleLbl="vennNode1" presStyleIdx="3" presStyleCnt="10">
        <dgm:presLayoutVars>
          <dgm:bulletEnabled val="1"/>
        </dgm:presLayoutVars>
      </dgm:prSet>
      <dgm:spPr/>
    </dgm:pt>
    <dgm:pt modelId="{4441D2AA-67B4-4950-BA1E-17C010E46329}" type="pres">
      <dgm:prSet presAssocID="{7CB1E8E9-1053-4B45-9F16-FEEC54257C75}" presName="node" presStyleLbl="vennNode1" presStyleIdx="4" presStyleCnt="10">
        <dgm:presLayoutVars>
          <dgm:bulletEnabled val="1"/>
        </dgm:presLayoutVars>
      </dgm:prSet>
      <dgm:spPr/>
    </dgm:pt>
    <dgm:pt modelId="{A4E98244-B2A0-4D04-ACB1-9F96907F1D66}" type="pres">
      <dgm:prSet presAssocID="{08137029-6367-49F6-9B9E-BAE7DEBC0F8F}" presName="node" presStyleLbl="vennNode1" presStyleIdx="5" presStyleCnt="10">
        <dgm:presLayoutVars>
          <dgm:bulletEnabled val="1"/>
        </dgm:presLayoutVars>
      </dgm:prSet>
      <dgm:spPr/>
    </dgm:pt>
    <dgm:pt modelId="{BA58B722-2169-4F32-AAE9-6F577545C2AD}" type="pres">
      <dgm:prSet presAssocID="{7466FC72-4AB6-4A16-9E0D-163799F631AC}" presName="node" presStyleLbl="vennNode1" presStyleIdx="6" presStyleCnt="10">
        <dgm:presLayoutVars>
          <dgm:bulletEnabled val="1"/>
        </dgm:presLayoutVars>
      </dgm:prSet>
      <dgm:spPr/>
    </dgm:pt>
    <dgm:pt modelId="{497DB470-E45E-4B1C-A52A-A11C3DC21004}" type="pres">
      <dgm:prSet presAssocID="{80472C5A-9F60-4031-8647-F8E1D72B6547}" presName="node" presStyleLbl="vennNode1" presStyleIdx="7" presStyleCnt="10">
        <dgm:presLayoutVars>
          <dgm:bulletEnabled val="1"/>
        </dgm:presLayoutVars>
      </dgm:prSet>
      <dgm:spPr/>
    </dgm:pt>
    <dgm:pt modelId="{3EAF83C2-8329-4065-AB1A-ED69A89BCF7A}" type="pres">
      <dgm:prSet presAssocID="{7BAB3F9A-D12F-4ACB-A05C-1AEF8AE20EDD}" presName="node" presStyleLbl="vennNode1" presStyleIdx="8" presStyleCnt="10">
        <dgm:presLayoutVars>
          <dgm:bulletEnabled val="1"/>
        </dgm:presLayoutVars>
      </dgm:prSet>
      <dgm:spPr/>
    </dgm:pt>
    <dgm:pt modelId="{A8AAD601-900A-4F0C-95BF-C83FB041C7AE}" type="pres">
      <dgm:prSet presAssocID="{EC631CA6-1E01-481E-AB78-F45E81102331}" presName="node" presStyleLbl="vennNode1" presStyleIdx="9" presStyleCnt="10">
        <dgm:presLayoutVars>
          <dgm:bulletEnabled val="1"/>
        </dgm:presLayoutVars>
      </dgm:prSet>
      <dgm:spPr/>
    </dgm:pt>
  </dgm:ptLst>
  <dgm:cxnLst>
    <dgm:cxn modelId="{1DC88F03-EF5F-4ECC-96EA-E0D45105FA42}" type="presOf" srcId="{7466FC72-4AB6-4A16-9E0D-163799F631AC}" destId="{BA58B722-2169-4F32-AAE9-6F577545C2AD}" srcOrd="0" destOrd="0" presId="urn:microsoft.com/office/officeart/2005/8/layout/radial3"/>
    <dgm:cxn modelId="{5F289C08-51C6-4261-86EC-B04F5D0F7EEA}" type="presOf" srcId="{EC631CA6-1E01-481E-AB78-F45E81102331}" destId="{A8AAD601-900A-4F0C-95BF-C83FB041C7AE}" srcOrd="0" destOrd="0" presId="urn:microsoft.com/office/officeart/2005/8/layout/radial3"/>
    <dgm:cxn modelId="{E371E412-BADF-430A-843E-831BE226E4CD}" srcId="{1A23A3BB-8663-4F45-9EC0-EDD420214F14}" destId="{7CB1E8E9-1053-4B45-9F16-FEEC54257C75}" srcOrd="3" destOrd="0" parTransId="{F57DF9A9-DE45-476F-9B00-CC1AF382982F}" sibTransId="{B0B8645A-EB4B-41AC-8089-4627F6BFD76D}"/>
    <dgm:cxn modelId="{1744861D-A92F-488B-9750-30774427D4AF}" type="presOf" srcId="{7CB1E8E9-1053-4B45-9F16-FEEC54257C75}" destId="{4441D2AA-67B4-4950-BA1E-17C010E46329}" srcOrd="0" destOrd="0" presId="urn:microsoft.com/office/officeart/2005/8/layout/radial3"/>
    <dgm:cxn modelId="{3751BD20-4300-47EA-8B48-23678B7E08EF}" srcId="{1A23A3BB-8663-4F45-9EC0-EDD420214F14}" destId="{63E114A6-9D31-428E-BA53-1D9299C429DC}" srcOrd="2" destOrd="0" parTransId="{CFEBC5F0-EB61-41B2-8DE6-29D7F686253E}" sibTransId="{44F09077-8BB5-4C68-8CCA-0910EC916C6C}"/>
    <dgm:cxn modelId="{2BCF302E-C36F-420F-9323-FA1DA76CC354}" type="presOf" srcId="{1658D95F-1004-4EC1-A66C-84A50E0B12F0}" destId="{6E8C5BBE-C6AA-4A02-997B-BE69DE00E10D}" srcOrd="0" destOrd="0" presId="urn:microsoft.com/office/officeart/2005/8/layout/radial3"/>
    <dgm:cxn modelId="{879DC230-619B-404D-8827-35170936578D}" type="presOf" srcId="{8B330E8D-9F2E-4979-A3B0-EA38C346A3DF}" destId="{7A5B78C4-6592-4B5D-B967-412ED0099DF4}" srcOrd="0" destOrd="0" presId="urn:microsoft.com/office/officeart/2005/8/layout/radial3"/>
    <dgm:cxn modelId="{500F4C36-A5F2-4850-9A1E-33586F81FD4A}" type="presOf" srcId="{76523780-1237-4B37-B827-41EF79001B1F}" destId="{B027433F-990F-4B7D-9583-8D11FEDCAA1B}" srcOrd="0" destOrd="0" presId="urn:microsoft.com/office/officeart/2005/8/layout/radial3"/>
    <dgm:cxn modelId="{B5E31A3E-6AE6-4E94-9A7A-B93B04877B5B}" type="presOf" srcId="{1A23A3BB-8663-4F45-9EC0-EDD420214F14}" destId="{18E97F70-6048-4C23-8E8C-95C6B0D9BA9E}" srcOrd="0" destOrd="0" presId="urn:microsoft.com/office/officeart/2005/8/layout/radial3"/>
    <dgm:cxn modelId="{BA09F171-5C4F-4891-ABC8-046131491FEA}" type="presOf" srcId="{63E114A6-9D31-428E-BA53-1D9299C429DC}" destId="{35B9F4D8-0987-4B90-8FC0-B4D094B6DAD3}" srcOrd="0" destOrd="0" presId="urn:microsoft.com/office/officeart/2005/8/layout/radial3"/>
    <dgm:cxn modelId="{4861DF52-C068-4F59-B9EA-8B14BB6E0008}" srcId="{1A23A3BB-8663-4F45-9EC0-EDD420214F14}" destId="{76523780-1237-4B37-B827-41EF79001B1F}" srcOrd="0" destOrd="0" parTransId="{89EB4788-318D-4430-BFE1-3DE5BE8F06B4}" sibTransId="{150D12FE-064F-48FC-8D19-ACB15C152A3E}"/>
    <dgm:cxn modelId="{6209F054-C804-43D1-B2C6-79A6E3B5284C}" srcId="{1658D95F-1004-4EC1-A66C-84A50E0B12F0}" destId="{1A23A3BB-8663-4F45-9EC0-EDD420214F14}" srcOrd="0" destOrd="0" parTransId="{60A63DF2-0A1F-4F6F-9F1A-78FE92C41783}" sibTransId="{330B84EE-B01D-469C-A043-E4C34ADA8014}"/>
    <dgm:cxn modelId="{102A868E-D6D2-4DF8-A069-8AB9999E4DD5}" srcId="{1A23A3BB-8663-4F45-9EC0-EDD420214F14}" destId="{08137029-6367-49F6-9B9E-BAE7DEBC0F8F}" srcOrd="4" destOrd="0" parTransId="{4E603CFA-C083-415B-B13C-610654B142D1}" sibTransId="{00BD3637-AB28-4247-88B3-5468A2C75C9F}"/>
    <dgm:cxn modelId="{3502899B-9235-4F3E-A812-E503C24D5AB7}" type="presOf" srcId="{7BAB3F9A-D12F-4ACB-A05C-1AEF8AE20EDD}" destId="{3EAF83C2-8329-4065-AB1A-ED69A89BCF7A}" srcOrd="0" destOrd="0" presId="urn:microsoft.com/office/officeart/2005/8/layout/radial3"/>
    <dgm:cxn modelId="{A4FD0AA4-A4C6-488B-836D-1BB0AB874AA0}" srcId="{1A23A3BB-8663-4F45-9EC0-EDD420214F14}" destId="{8B330E8D-9F2E-4979-A3B0-EA38C346A3DF}" srcOrd="1" destOrd="0" parTransId="{5419D804-7B58-40FB-A0D3-132D812880BB}" sibTransId="{C4D30BCE-AB33-465E-A060-C48B7398E5CC}"/>
    <dgm:cxn modelId="{565ABBB9-5B22-4F0E-8CEF-1CF55E2713BD}" type="presOf" srcId="{08137029-6367-49F6-9B9E-BAE7DEBC0F8F}" destId="{A4E98244-B2A0-4D04-ACB1-9F96907F1D66}" srcOrd="0" destOrd="0" presId="urn:microsoft.com/office/officeart/2005/8/layout/radial3"/>
    <dgm:cxn modelId="{CBF9E5BB-BB0D-48B1-AAAA-265CF53D8119}" srcId="{1A23A3BB-8663-4F45-9EC0-EDD420214F14}" destId="{7BAB3F9A-D12F-4ACB-A05C-1AEF8AE20EDD}" srcOrd="7" destOrd="0" parTransId="{8725D3AE-77EF-4CFD-B045-5CA888B97172}" sibTransId="{36D6C8E7-3693-4341-897A-DDE977F26110}"/>
    <dgm:cxn modelId="{A31DB9DB-DD79-4C70-84B9-F2DDAF1E333B}" srcId="{1A23A3BB-8663-4F45-9EC0-EDD420214F14}" destId="{EC631CA6-1E01-481E-AB78-F45E81102331}" srcOrd="8" destOrd="0" parTransId="{21F95E1F-81BB-4BAB-B1AA-990E3646AA97}" sibTransId="{69A5BE87-F56F-4BAB-9E5A-A7D6C35386D2}"/>
    <dgm:cxn modelId="{EC6BD0DF-16EE-4799-9256-32137AFFCD8A}" type="presOf" srcId="{80472C5A-9F60-4031-8647-F8E1D72B6547}" destId="{497DB470-E45E-4B1C-A52A-A11C3DC21004}" srcOrd="0" destOrd="0" presId="urn:microsoft.com/office/officeart/2005/8/layout/radial3"/>
    <dgm:cxn modelId="{6369BCE1-DCD8-416D-B5C6-F4054B37A9FE}" srcId="{1A23A3BB-8663-4F45-9EC0-EDD420214F14}" destId="{7466FC72-4AB6-4A16-9E0D-163799F631AC}" srcOrd="5" destOrd="0" parTransId="{D67802D3-E5A1-4FA0-AAB2-5ABC749540F2}" sibTransId="{7A5803E0-75C0-4EC8-AA92-8E5827B2897B}"/>
    <dgm:cxn modelId="{D018CFE5-E0A5-405B-B1FC-A693544E7BFA}" srcId="{1A23A3BB-8663-4F45-9EC0-EDD420214F14}" destId="{80472C5A-9F60-4031-8647-F8E1D72B6547}" srcOrd="6" destOrd="0" parTransId="{9E2A0EFC-291F-47F1-AA19-4DD540E7CC0B}" sibTransId="{2B378EC0-0575-4A8A-8BDD-7D9804321708}"/>
    <dgm:cxn modelId="{34C728E6-CBB8-44C9-8E8C-1DF5F5566D2E}" type="presParOf" srcId="{6E8C5BBE-C6AA-4A02-997B-BE69DE00E10D}" destId="{0CFC5403-6AD7-4114-A56B-4D6A1D63B299}" srcOrd="0" destOrd="0" presId="urn:microsoft.com/office/officeart/2005/8/layout/radial3"/>
    <dgm:cxn modelId="{5FC186A1-F51C-4D8D-B4CC-04BB1907082B}" type="presParOf" srcId="{0CFC5403-6AD7-4114-A56B-4D6A1D63B299}" destId="{18E97F70-6048-4C23-8E8C-95C6B0D9BA9E}" srcOrd="0" destOrd="0" presId="urn:microsoft.com/office/officeart/2005/8/layout/radial3"/>
    <dgm:cxn modelId="{3E659716-CD43-4F2D-B81D-E24602FDF3DC}" type="presParOf" srcId="{0CFC5403-6AD7-4114-A56B-4D6A1D63B299}" destId="{B027433F-990F-4B7D-9583-8D11FEDCAA1B}" srcOrd="1" destOrd="0" presId="urn:microsoft.com/office/officeart/2005/8/layout/radial3"/>
    <dgm:cxn modelId="{AE776EC6-B6F5-48C3-B5F8-D4733FB1A816}" type="presParOf" srcId="{0CFC5403-6AD7-4114-A56B-4D6A1D63B299}" destId="{7A5B78C4-6592-4B5D-B967-412ED0099DF4}" srcOrd="2" destOrd="0" presId="urn:microsoft.com/office/officeart/2005/8/layout/radial3"/>
    <dgm:cxn modelId="{4E84D0EF-4AC2-4E21-A42F-9C753F3E71ED}" type="presParOf" srcId="{0CFC5403-6AD7-4114-A56B-4D6A1D63B299}" destId="{35B9F4D8-0987-4B90-8FC0-B4D094B6DAD3}" srcOrd="3" destOrd="0" presId="urn:microsoft.com/office/officeart/2005/8/layout/radial3"/>
    <dgm:cxn modelId="{99859166-DE25-4FB4-A577-334911FC20FE}" type="presParOf" srcId="{0CFC5403-6AD7-4114-A56B-4D6A1D63B299}" destId="{4441D2AA-67B4-4950-BA1E-17C010E46329}" srcOrd="4" destOrd="0" presId="urn:microsoft.com/office/officeart/2005/8/layout/radial3"/>
    <dgm:cxn modelId="{27EF9C5A-FE21-4064-BCE7-667EEFE01A30}" type="presParOf" srcId="{0CFC5403-6AD7-4114-A56B-4D6A1D63B299}" destId="{A4E98244-B2A0-4D04-ACB1-9F96907F1D66}" srcOrd="5" destOrd="0" presId="urn:microsoft.com/office/officeart/2005/8/layout/radial3"/>
    <dgm:cxn modelId="{F432506C-2E43-4A05-AB19-8A1BABEB3DC3}" type="presParOf" srcId="{0CFC5403-6AD7-4114-A56B-4D6A1D63B299}" destId="{BA58B722-2169-4F32-AAE9-6F577545C2AD}" srcOrd="6" destOrd="0" presId="urn:microsoft.com/office/officeart/2005/8/layout/radial3"/>
    <dgm:cxn modelId="{3F2D3F47-0416-43A2-AF01-1067E12A2579}" type="presParOf" srcId="{0CFC5403-6AD7-4114-A56B-4D6A1D63B299}" destId="{497DB470-E45E-4B1C-A52A-A11C3DC21004}" srcOrd="7" destOrd="0" presId="urn:microsoft.com/office/officeart/2005/8/layout/radial3"/>
    <dgm:cxn modelId="{1301D26D-ABCE-4365-9E0C-F609CA407952}" type="presParOf" srcId="{0CFC5403-6AD7-4114-A56B-4D6A1D63B299}" destId="{3EAF83C2-8329-4065-AB1A-ED69A89BCF7A}" srcOrd="8" destOrd="0" presId="urn:microsoft.com/office/officeart/2005/8/layout/radial3"/>
    <dgm:cxn modelId="{4D41595F-41AD-4D91-8C06-0D0D2410AA9A}" type="presParOf" srcId="{0CFC5403-6AD7-4114-A56B-4D6A1D63B299}" destId="{A8AAD601-900A-4F0C-95BF-C83FB041C7AE}" srcOrd="9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C229CF2-9F2E-44AD-AAA2-C5229DD397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5FB970-5906-4FFE-86EB-C1085AFFF9E9}">
      <dgm:prSet/>
      <dgm:spPr/>
      <dgm:t>
        <a:bodyPr/>
        <a:lstStyle/>
        <a:p>
          <a:r>
            <a:rPr lang="en-IN"/>
            <a:t>Data Architecture – Service Offerings</a:t>
          </a:r>
          <a:endParaRPr lang="en-US"/>
        </a:p>
      </dgm:t>
    </dgm:pt>
    <dgm:pt modelId="{594721B3-B5A8-4119-832A-C3DB3FE7B8C3}" type="parTrans" cxnId="{899D7439-F574-418E-8B4D-35EF095EC513}">
      <dgm:prSet/>
      <dgm:spPr/>
      <dgm:t>
        <a:bodyPr/>
        <a:lstStyle/>
        <a:p>
          <a:endParaRPr lang="en-US"/>
        </a:p>
      </dgm:t>
    </dgm:pt>
    <dgm:pt modelId="{A3140E89-E07B-4127-8903-B65942AB5258}" type="sibTrans" cxnId="{899D7439-F574-418E-8B4D-35EF095EC513}">
      <dgm:prSet/>
      <dgm:spPr/>
      <dgm:t>
        <a:bodyPr/>
        <a:lstStyle/>
        <a:p>
          <a:endParaRPr lang="en-US"/>
        </a:p>
      </dgm:t>
    </dgm:pt>
    <dgm:pt modelId="{263A5049-6A46-4286-BADB-EFE4037656A9}" type="pres">
      <dgm:prSet presAssocID="{AC229CF2-9F2E-44AD-AAA2-C5229DD397DE}" presName="linear" presStyleCnt="0">
        <dgm:presLayoutVars>
          <dgm:animLvl val="lvl"/>
          <dgm:resizeHandles val="exact"/>
        </dgm:presLayoutVars>
      </dgm:prSet>
      <dgm:spPr/>
    </dgm:pt>
    <dgm:pt modelId="{DB245B83-3B39-4AC0-99C9-1CD3B9EBD9C3}" type="pres">
      <dgm:prSet presAssocID="{FE5FB970-5906-4FFE-86EB-C1085AFFF9E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99D7439-F574-418E-8B4D-35EF095EC513}" srcId="{AC229CF2-9F2E-44AD-AAA2-C5229DD397DE}" destId="{FE5FB970-5906-4FFE-86EB-C1085AFFF9E9}" srcOrd="0" destOrd="0" parTransId="{594721B3-B5A8-4119-832A-C3DB3FE7B8C3}" sibTransId="{A3140E89-E07B-4127-8903-B65942AB5258}"/>
    <dgm:cxn modelId="{2A3EDC77-B145-49BA-8A29-B480CA6A02D0}" type="presOf" srcId="{FE5FB970-5906-4FFE-86EB-C1085AFFF9E9}" destId="{DB245B83-3B39-4AC0-99C9-1CD3B9EBD9C3}" srcOrd="0" destOrd="0" presId="urn:microsoft.com/office/officeart/2005/8/layout/vList2"/>
    <dgm:cxn modelId="{FAEEB1BE-29EE-4029-B277-583572B17665}" type="presOf" srcId="{AC229CF2-9F2E-44AD-AAA2-C5229DD397DE}" destId="{263A5049-6A46-4286-BADB-EFE4037656A9}" srcOrd="0" destOrd="0" presId="urn:microsoft.com/office/officeart/2005/8/layout/vList2"/>
    <dgm:cxn modelId="{18824F3D-8FDC-4239-85BF-CF11725C3B9D}" type="presParOf" srcId="{263A5049-6A46-4286-BADB-EFE4037656A9}" destId="{DB245B83-3B39-4AC0-99C9-1CD3B9EBD9C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EB46F97-BE40-45E9-8150-0BB5064A963E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1EBA0372-7E69-4DC3-BCA9-5A003285E081}">
      <dgm:prSet custT="1"/>
      <dgm:spPr/>
      <dgm:t>
        <a:bodyPr/>
        <a:lstStyle/>
        <a:p>
          <a:r>
            <a:rPr lang="en-US" sz="1600" dirty="0"/>
            <a:t>Service Offerings</a:t>
          </a:r>
        </a:p>
      </dgm:t>
    </dgm:pt>
    <dgm:pt modelId="{972C6736-8C23-4CAB-811A-AD41E564B920}" type="parTrans" cxnId="{B9315962-CE96-4E75-899D-16E79ACA63C7}">
      <dgm:prSet/>
      <dgm:spPr/>
      <dgm:t>
        <a:bodyPr/>
        <a:lstStyle/>
        <a:p>
          <a:endParaRPr lang="en-US" sz="1600"/>
        </a:p>
      </dgm:t>
    </dgm:pt>
    <dgm:pt modelId="{63D889B2-5CD5-419F-9E8E-1BFEF2AAA651}" type="sibTrans" cxnId="{B9315962-CE96-4E75-899D-16E79ACA63C7}">
      <dgm:prSet/>
      <dgm:spPr/>
      <dgm:t>
        <a:bodyPr/>
        <a:lstStyle/>
        <a:p>
          <a:endParaRPr lang="en-US" sz="1600"/>
        </a:p>
      </dgm:t>
    </dgm:pt>
    <dgm:pt modelId="{D18F5ECA-2D94-4C97-8DA3-933773145BEE}">
      <dgm:prSet custT="1"/>
      <dgm:spPr/>
      <dgm:t>
        <a:bodyPr/>
        <a:lstStyle/>
        <a:p>
          <a:r>
            <a:rPr lang="en-US" sz="1600" dirty="0"/>
            <a:t>Establish privacy Roadmap</a:t>
          </a:r>
        </a:p>
      </dgm:t>
    </dgm:pt>
    <dgm:pt modelId="{EA1DAF45-9C4C-48C3-AF20-A56635FF8A93}" type="parTrans" cxnId="{747A61E1-41D4-42B5-8BB0-B3C9751BBC4E}">
      <dgm:prSet/>
      <dgm:spPr/>
      <dgm:t>
        <a:bodyPr/>
        <a:lstStyle/>
        <a:p>
          <a:endParaRPr lang="en-US" sz="1600"/>
        </a:p>
      </dgm:t>
    </dgm:pt>
    <dgm:pt modelId="{403F4748-0F36-48D8-8E8D-AFF9CE4B82C9}" type="sibTrans" cxnId="{747A61E1-41D4-42B5-8BB0-B3C9751BBC4E}">
      <dgm:prSet/>
      <dgm:spPr/>
      <dgm:t>
        <a:bodyPr/>
        <a:lstStyle/>
        <a:p>
          <a:endParaRPr lang="en-US" sz="1600"/>
        </a:p>
      </dgm:t>
    </dgm:pt>
    <dgm:pt modelId="{4EB6DE75-7981-4EA6-ADD3-DBA4301A37FA}">
      <dgm:prSet custT="1"/>
      <dgm:spPr/>
      <dgm:t>
        <a:bodyPr/>
        <a:lstStyle/>
        <a:p>
          <a:r>
            <a:rPr lang="en-US" sz="1600" dirty="0"/>
            <a:t>Establish organizational structure</a:t>
          </a:r>
        </a:p>
      </dgm:t>
    </dgm:pt>
    <dgm:pt modelId="{07FA01F6-FFCF-4B8A-B69E-C2AE6B1E3636}" type="parTrans" cxnId="{E75A91F7-5A9C-444B-B70F-9B5FF202C300}">
      <dgm:prSet/>
      <dgm:spPr/>
      <dgm:t>
        <a:bodyPr/>
        <a:lstStyle/>
        <a:p>
          <a:endParaRPr lang="en-US"/>
        </a:p>
      </dgm:t>
    </dgm:pt>
    <dgm:pt modelId="{A577714F-4596-4A71-8C17-4F5735D11A8E}" type="sibTrans" cxnId="{E75A91F7-5A9C-444B-B70F-9B5FF202C300}">
      <dgm:prSet/>
      <dgm:spPr/>
      <dgm:t>
        <a:bodyPr/>
        <a:lstStyle/>
        <a:p>
          <a:endParaRPr lang="en-US"/>
        </a:p>
      </dgm:t>
    </dgm:pt>
    <dgm:pt modelId="{CE8EBF6B-FE1F-43E7-A440-5C309A6F935A}">
      <dgm:prSet custT="1"/>
      <dgm:spPr/>
      <dgm:t>
        <a:bodyPr/>
        <a:lstStyle/>
        <a:p>
          <a:r>
            <a:rPr lang="en-US" sz="1600" dirty="0"/>
            <a:t>Training and Support</a:t>
          </a:r>
        </a:p>
      </dgm:t>
    </dgm:pt>
    <dgm:pt modelId="{B3B041F9-DE8D-4E19-88FD-26F975486F54}" type="parTrans" cxnId="{1F4B518E-D53C-4C4B-AE31-F4E52FBA1632}">
      <dgm:prSet/>
      <dgm:spPr/>
      <dgm:t>
        <a:bodyPr/>
        <a:lstStyle/>
        <a:p>
          <a:endParaRPr lang="en-US"/>
        </a:p>
      </dgm:t>
    </dgm:pt>
    <dgm:pt modelId="{F29C539C-E22C-42DD-B1F7-430738955FB3}" type="sibTrans" cxnId="{1F4B518E-D53C-4C4B-AE31-F4E52FBA1632}">
      <dgm:prSet/>
      <dgm:spPr/>
      <dgm:t>
        <a:bodyPr/>
        <a:lstStyle/>
        <a:p>
          <a:endParaRPr lang="en-US"/>
        </a:p>
      </dgm:t>
    </dgm:pt>
    <dgm:pt modelId="{ACD358D2-CA8C-4BE0-8BB9-1B513A50BF60}">
      <dgm:prSet custT="1"/>
      <dgm:spPr/>
      <dgm:t>
        <a:bodyPr/>
        <a:lstStyle/>
        <a:p>
          <a:r>
            <a:rPr lang="en-US" sz="1600" dirty="0"/>
            <a:t>Integration with Metadata</a:t>
          </a:r>
        </a:p>
      </dgm:t>
    </dgm:pt>
    <dgm:pt modelId="{89857B0D-8749-4085-89AE-585765B65B30}" type="parTrans" cxnId="{D9C3DF5B-33D6-45F5-A635-62D2C033551C}">
      <dgm:prSet/>
      <dgm:spPr/>
      <dgm:t>
        <a:bodyPr/>
        <a:lstStyle/>
        <a:p>
          <a:endParaRPr lang="en-US"/>
        </a:p>
      </dgm:t>
    </dgm:pt>
    <dgm:pt modelId="{32D979AA-D939-4032-93EF-E222C11FD6C6}" type="sibTrans" cxnId="{D9C3DF5B-33D6-45F5-A635-62D2C033551C}">
      <dgm:prSet/>
      <dgm:spPr/>
      <dgm:t>
        <a:bodyPr/>
        <a:lstStyle/>
        <a:p>
          <a:endParaRPr lang="en-US"/>
        </a:p>
      </dgm:t>
    </dgm:pt>
    <dgm:pt modelId="{FFCC3E2F-D9EB-4073-ABF1-3EC29C13AE2C}">
      <dgm:prSet custT="1"/>
      <dgm:spPr/>
      <dgm:t>
        <a:bodyPr/>
        <a:lstStyle/>
        <a:p>
          <a:r>
            <a:rPr lang="en-US" sz="1600" dirty="0"/>
            <a:t>Operating model and processes</a:t>
          </a:r>
        </a:p>
      </dgm:t>
    </dgm:pt>
    <dgm:pt modelId="{7AE82A46-0B87-4712-BF24-8E4EA6D722D2}" type="parTrans" cxnId="{853B813E-7DE1-4A6E-B230-F57227EB9278}">
      <dgm:prSet/>
      <dgm:spPr/>
      <dgm:t>
        <a:bodyPr/>
        <a:lstStyle/>
        <a:p>
          <a:endParaRPr lang="en-US"/>
        </a:p>
      </dgm:t>
    </dgm:pt>
    <dgm:pt modelId="{D3344E05-69AF-471C-9452-A2ACEA976012}" type="sibTrans" cxnId="{853B813E-7DE1-4A6E-B230-F57227EB9278}">
      <dgm:prSet/>
      <dgm:spPr/>
      <dgm:t>
        <a:bodyPr/>
        <a:lstStyle/>
        <a:p>
          <a:endParaRPr lang="en-US"/>
        </a:p>
      </dgm:t>
    </dgm:pt>
    <dgm:pt modelId="{D5129EF1-6650-4709-A3AC-5E40292C9B2B}">
      <dgm:prSet custT="1"/>
      <dgm:spPr/>
      <dgm:t>
        <a:bodyPr/>
        <a:lstStyle/>
        <a:p>
          <a:r>
            <a:rPr lang="en-US" sz="1600" dirty="0"/>
            <a:t>tool selection strategy </a:t>
          </a:r>
        </a:p>
      </dgm:t>
    </dgm:pt>
    <dgm:pt modelId="{1DC8E03B-6AE6-487B-8F02-8FF50213F2D0}" type="parTrans" cxnId="{8C69C8BE-8B18-4AA6-B336-897A24069F80}">
      <dgm:prSet/>
      <dgm:spPr/>
      <dgm:t>
        <a:bodyPr/>
        <a:lstStyle/>
        <a:p>
          <a:endParaRPr lang="en-US"/>
        </a:p>
      </dgm:t>
    </dgm:pt>
    <dgm:pt modelId="{4CB1DD54-C818-4704-A943-B833350DDA1D}" type="sibTrans" cxnId="{8C69C8BE-8B18-4AA6-B336-897A24069F80}">
      <dgm:prSet/>
      <dgm:spPr/>
      <dgm:t>
        <a:bodyPr/>
        <a:lstStyle/>
        <a:p>
          <a:endParaRPr lang="en-US"/>
        </a:p>
      </dgm:t>
    </dgm:pt>
    <dgm:pt modelId="{3798EC52-A313-4FDF-BDCC-7FF479C9E69A}">
      <dgm:prSet custT="1"/>
      <dgm:spPr/>
      <dgm:t>
        <a:bodyPr/>
        <a:lstStyle/>
        <a:p>
          <a:r>
            <a:rPr lang="en-US" sz="1600" dirty="0"/>
            <a:t>Data Sourcing agreements</a:t>
          </a:r>
        </a:p>
      </dgm:t>
    </dgm:pt>
    <dgm:pt modelId="{793B97D7-9DA8-4741-B8F9-5791C3A91593}" type="parTrans" cxnId="{A769CCA7-3D07-42F1-95BF-73331ECC06BF}">
      <dgm:prSet/>
      <dgm:spPr/>
      <dgm:t>
        <a:bodyPr/>
        <a:lstStyle/>
        <a:p>
          <a:endParaRPr lang="en-US"/>
        </a:p>
      </dgm:t>
    </dgm:pt>
    <dgm:pt modelId="{78BB19EF-3A83-4A37-A6EF-687BCD185F6A}" type="sibTrans" cxnId="{A769CCA7-3D07-42F1-95BF-73331ECC06BF}">
      <dgm:prSet/>
      <dgm:spPr/>
      <dgm:t>
        <a:bodyPr/>
        <a:lstStyle/>
        <a:p>
          <a:endParaRPr lang="en-US"/>
        </a:p>
      </dgm:t>
    </dgm:pt>
    <dgm:pt modelId="{74CDE49E-EE0D-4E2D-9BAE-DD0203EA9E99}">
      <dgm:prSet custT="1"/>
      <dgm:spPr/>
      <dgm:t>
        <a:bodyPr/>
        <a:lstStyle/>
        <a:p>
          <a:r>
            <a:rPr lang="en-US" sz="1600" dirty="0"/>
            <a:t>Privacy classifications</a:t>
          </a:r>
        </a:p>
      </dgm:t>
    </dgm:pt>
    <dgm:pt modelId="{D50D719C-FB7C-4A0A-B916-7AEC2B690AB9}" type="parTrans" cxnId="{678868F9-9E89-4FBC-B9EF-AD697FBD3AA8}">
      <dgm:prSet/>
      <dgm:spPr/>
      <dgm:t>
        <a:bodyPr/>
        <a:lstStyle/>
        <a:p>
          <a:endParaRPr lang="en-US"/>
        </a:p>
      </dgm:t>
    </dgm:pt>
    <dgm:pt modelId="{CD7E1ED4-19B8-4214-8CB3-25386FD46EC4}" type="sibTrans" cxnId="{678868F9-9E89-4FBC-B9EF-AD697FBD3AA8}">
      <dgm:prSet/>
      <dgm:spPr/>
      <dgm:t>
        <a:bodyPr/>
        <a:lstStyle/>
        <a:p>
          <a:endParaRPr lang="en-US"/>
        </a:p>
      </dgm:t>
    </dgm:pt>
    <dgm:pt modelId="{6C0BC263-05F7-49C1-9B88-F785486093C4}">
      <dgm:prSet custT="1"/>
      <dgm:spPr/>
      <dgm:t>
        <a:bodyPr/>
        <a:lstStyle/>
        <a:p>
          <a:r>
            <a:rPr lang="en-US" sz="1600" dirty="0"/>
            <a:t>Controls definition</a:t>
          </a:r>
        </a:p>
      </dgm:t>
    </dgm:pt>
    <dgm:pt modelId="{5330C744-F496-43F3-B307-9BDC2DF4FD6C}" type="parTrans" cxnId="{9D090EA8-C870-4B35-A2BE-E746A84EC871}">
      <dgm:prSet/>
      <dgm:spPr/>
      <dgm:t>
        <a:bodyPr/>
        <a:lstStyle/>
        <a:p>
          <a:endParaRPr lang="en-US"/>
        </a:p>
      </dgm:t>
    </dgm:pt>
    <dgm:pt modelId="{AB0D2A99-5010-4510-90E7-DF3CB9759863}" type="sibTrans" cxnId="{9D090EA8-C870-4B35-A2BE-E746A84EC871}">
      <dgm:prSet/>
      <dgm:spPr/>
      <dgm:t>
        <a:bodyPr/>
        <a:lstStyle/>
        <a:p>
          <a:endParaRPr lang="en-US"/>
        </a:p>
      </dgm:t>
    </dgm:pt>
    <dgm:pt modelId="{A5B8F0EA-FA76-4746-B4EE-C3AB6D518C56}">
      <dgm:prSet custT="1"/>
      <dgm:spPr/>
      <dgm:t>
        <a:bodyPr/>
        <a:lstStyle/>
        <a:p>
          <a:r>
            <a:rPr lang="en-US" sz="1600" dirty="0"/>
            <a:t>Dynamic and persistent masking</a:t>
          </a:r>
        </a:p>
      </dgm:t>
    </dgm:pt>
    <dgm:pt modelId="{92A2EA58-6DC2-48C4-B95E-2FEF350D0707}" type="parTrans" cxnId="{820A9A76-8EAA-4496-9ED7-61E53319163F}">
      <dgm:prSet/>
      <dgm:spPr/>
      <dgm:t>
        <a:bodyPr/>
        <a:lstStyle/>
        <a:p>
          <a:endParaRPr lang="en-US"/>
        </a:p>
      </dgm:t>
    </dgm:pt>
    <dgm:pt modelId="{7F63B399-61D6-4D2A-A509-33B9948BB669}" type="sibTrans" cxnId="{820A9A76-8EAA-4496-9ED7-61E53319163F}">
      <dgm:prSet/>
      <dgm:spPr/>
      <dgm:t>
        <a:bodyPr/>
        <a:lstStyle/>
        <a:p>
          <a:endParaRPr lang="en-US"/>
        </a:p>
      </dgm:t>
    </dgm:pt>
    <dgm:pt modelId="{933F8AB9-55ED-4E8C-B4F4-CFB20008E0D6}">
      <dgm:prSet custT="1"/>
      <dgm:spPr/>
      <dgm:t>
        <a:bodyPr/>
        <a:lstStyle/>
        <a:p>
          <a:r>
            <a:rPr lang="en-US" sz="1600" dirty="0"/>
            <a:t>Integration </a:t>
          </a:r>
          <a:r>
            <a:rPr lang="en-US" sz="1600"/>
            <a:t>with UAM</a:t>
          </a:r>
          <a:endParaRPr lang="en-US" sz="1600" dirty="0"/>
        </a:p>
      </dgm:t>
    </dgm:pt>
    <dgm:pt modelId="{E8080AE5-9CE8-4C92-8772-17356D54BEA1}" type="parTrans" cxnId="{7AE7BA29-7238-42EB-9B88-1394F7179695}">
      <dgm:prSet/>
      <dgm:spPr/>
      <dgm:t>
        <a:bodyPr/>
        <a:lstStyle/>
        <a:p>
          <a:endParaRPr lang="en-US"/>
        </a:p>
      </dgm:t>
    </dgm:pt>
    <dgm:pt modelId="{E8500812-8C4A-45B7-94A3-BA6B9B564422}" type="sibTrans" cxnId="{7AE7BA29-7238-42EB-9B88-1394F7179695}">
      <dgm:prSet/>
      <dgm:spPr/>
      <dgm:t>
        <a:bodyPr/>
        <a:lstStyle/>
        <a:p>
          <a:endParaRPr lang="en-US"/>
        </a:p>
      </dgm:t>
    </dgm:pt>
    <dgm:pt modelId="{A0DDB0FA-E3D4-446B-898B-C18ED05855AD}" type="pres">
      <dgm:prSet presAssocID="{FEB46F97-BE40-45E9-8150-0BB5064A963E}" presName="vert0" presStyleCnt="0">
        <dgm:presLayoutVars>
          <dgm:dir/>
          <dgm:animOne val="branch"/>
          <dgm:animLvl val="lvl"/>
        </dgm:presLayoutVars>
      </dgm:prSet>
      <dgm:spPr/>
    </dgm:pt>
    <dgm:pt modelId="{CF8B1C3B-2B11-42D8-AD49-3FE8F80FBDCE}" type="pres">
      <dgm:prSet presAssocID="{1EBA0372-7E69-4DC3-BCA9-5A003285E081}" presName="thickLine" presStyleLbl="alignNode1" presStyleIdx="0" presStyleCnt="1"/>
      <dgm:spPr/>
    </dgm:pt>
    <dgm:pt modelId="{D7A44A48-C9B2-4FBD-8730-DFB2992525C8}" type="pres">
      <dgm:prSet presAssocID="{1EBA0372-7E69-4DC3-BCA9-5A003285E081}" presName="horz1" presStyleCnt="0"/>
      <dgm:spPr/>
    </dgm:pt>
    <dgm:pt modelId="{5C895984-EB36-4071-B741-D6A6606C6FA2}" type="pres">
      <dgm:prSet presAssocID="{1EBA0372-7E69-4DC3-BCA9-5A003285E081}" presName="tx1" presStyleLbl="revTx" presStyleIdx="0" presStyleCnt="12"/>
      <dgm:spPr/>
    </dgm:pt>
    <dgm:pt modelId="{03B480BC-CEC1-4682-9DCD-B6365F0E2966}" type="pres">
      <dgm:prSet presAssocID="{1EBA0372-7E69-4DC3-BCA9-5A003285E081}" presName="vert1" presStyleCnt="0"/>
      <dgm:spPr/>
    </dgm:pt>
    <dgm:pt modelId="{4E84EC6C-7F18-44B0-A4DA-B9146F24C41E}" type="pres">
      <dgm:prSet presAssocID="{D18F5ECA-2D94-4C97-8DA3-933773145BEE}" presName="vertSpace2a" presStyleCnt="0"/>
      <dgm:spPr/>
    </dgm:pt>
    <dgm:pt modelId="{EE1587B8-A79B-428E-B02D-56B4A68781EA}" type="pres">
      <dgm:prSet presAssocID="{D18F5ECA-2D94-4C97-8DA3-933773145BEE}" presName="horz2" presStyleCnt="0"/>
      <dgm:spPr/>
    </dgm:pt>
    <dgm:pt modelId="{CBB5569C-4B71-4C4F-8460-09D729730FFC}" type="pres">
      <dgm:prSet presAssocID="{D18F5ECA-2D94-4C97-8DA3-933773145BEE}" presName="horzSpace2" presStyleCnt="0"/>
      <dgm:spPr/>
    </dgm:pt>
    <dgm:pt modelId="{EFBFED11-8D06-4E22-94C6-4C0A12FB9B3D}" type="pres">
      <dgm:prSet presAssocID="{D18F5ECA-2D94-4C97-8DA3-933773145BEE}" presName="tx2" presStyleLbl="revTx" presStyleIdx="1" presStyleCnt="12"/>
      <dgm:spPr/>
    </dgm:pt>
    <dgm:pt modelId="{E4A3B223-FFF2-45BD-BA43-3E9C85BA62A9}" type="pres">
      <dgm:prSet presAssocID="{D18F5ECA-2D94-4C97-8DA3-933773145BEE}" presName="vert2" presStyleCnt="0"/>
      <dgm:spPr/>
    </dgm:pt>
    <dgm:pt modelId="{A7517CEA-0734-4AB6-AC85-104429383913}" type="pres">
      <dgm:prSet presAssocID="{D18F5ECA-2D94-4C97-8DA3-933773145BEE}" presName="thinLine2b" presStyleLbl="callout" presStyleIdx="0" presStyleCnt="11"/>
      <dgm:spPr/>
    </dgm:pt>
    <dgm:pt modelId="{A8F8F0C8-E48D-4F7E-94D2-D4FFF395C73D}" type="pres">
      <dgm:prSet presAssocID="{D18F5ECA-2D94-4C97-8DA3-933773145BEE}" presName="vertSpace2b" presStyleCnt="0"/>
      <dgm:spPr/>
    </dgm:pt>
    <dgm:pt modelId="{E377F9ED-A8E1-4823-A28A-481B0AD77927}" type="pres">
      <dgm:prSet presAssocID="{4EB6DE75-7981-4EA6-ADD3-DBA4301A37FA}" presName="horz2" presStyleCnt="0"/>
      <dgm:spPr/>
    </dgm:pt>
    <dgm:pt modelId="{E5B4F941-39F2-411F-BC6A-63D19E5241E1}" type="pres">
      <dgm:prSet presAssocID="{4EB6DE75-7981-4EA6-ADD3-DBA4301A37FA}" presName="horzSpace2" presStyleCnt="0"/>
      <dgm:spPr/>
    </dgm:pt>
    <dgm:pt modelId="{D39F66A5-88EE-4CBA-B10C-519F12773C19}" type="pres">
      <dgm:prSet presAssocID="{4EB6DE75-7981-4EA6-ADD3-DBA4301A37FA}" presName="tx2" presStyleLbl="revTx" presStyleIdx="2" presStyleCnt="12"/>
      <dgm:spPr/>
    </dgm:pt>
    <dgm:pt modelId="{E3C4C747-6FD5-4008-9CAA-F8CBE6956F5D}" type="pres">
      <dgm:prSet presAssocID="{4EB6DE75-7981-4EA6-ADD3-DBA4301A37FA}" presName="vert2" presStyleCnt="0"/>
      <dgm:spPr/>
    </dgm:pt>
    <dgm:pt modelId="{D8DFD6D0-957E-4F49-91D0-D1DB315B4381}" type="pres">
      <dgm:prSet presAssocID="{4EB6DE75-7981-4EA6-ADD3-DBA4301A37FA}" presName="thinLine2b" presStyleLbl="callout" presStyleIdx="1" presStyleCnt="11"/>
      <dgm:spPr/>
    </dgm:pt>
    <dgm:pt modelId="{4AF43CCE-2228-4CE8-81A8-68C9EBBE0B15}" type="pres">
      <dgm:prSet presAssocID="{4EB6DE75-7981-4EA6-ADD3-DBA4301A37FA}" presName="vertSpace2b" presStyleCnt="0"/>
      <dgm:spPr/>
    </dgm:pt>
    <dgm:pt modelId="{40265CFE-B5EC-493D-B6A8-9C5BDDFA245C}" type="pres">
      <dgm:prSet presAssocID="{FFCC3E2F-D9EB-4073-ABF1-3EC29C13AE2C}" presName="horz2" presStyleCnt="0"/>
      <dgm:spPr/>
    </dgm:pt>
    <dgm:pt modelId="{422D2173-69DA-4CFB-8FF8-77A38E3177B0}" type="pres">
      <dgm:prSet presAssocID="{FFCC3E2F-D9EB-4073-ABF1-3EC29C13AE2C}" presName="horzSpace2" presStyleCnt="0"/>
      <dgm:spPr/>
    </dgm:pt>
    <dgm:pt modelId="{4BBA382D-BA94-4534-9D97-DD19203A415D}" type="pres">
      <dgm:prSet presAssocID="{FFCC3E2F-D9EB-4073-ABF1-3EC29C13AE2C}" presName="tx2" presStyleLbl="revTx" presStyleIdx="3" presStyleCnt="12"/>
      <dgm:spPr/>
    </dgm:pt>
    <dgm:pt modelId="{95BC7266-4576-46ED-BFB3-17FAF5B67012}" type="pres">
      <dgm:prSet presAssocID="{FFCC3E2F-D9EB-4073-ABF1-3EC29C13AE2C}" presName="vert2" presStyleCnt="0"/>
      <dgm:spPr/>
    </dgm:pt>
    <dgm:pt modelId="{E61DB3BB-1888-4515-AB43-87D8F11A8A1A}" type="pres">
      <dgm:prSet presAssocID="{FFCC3E2F-D9EB-4073-ABF1-3EC29C13AE2C}" presName="thinLine2b" presStyleLbl="callout" presStyleIdx="2" presStyleCnt="11"/>
      <dgm:spPr/>
    </dgm:pt>
    <dgm:pt modelId="{421EECFD-1E8F-4109-B997-EDF4B8B0A3AC}" type="pres">
      <dgm:prSet presAssocID="{FFCC3E2F-D9EB-4073-ABF1-3EC29C13AE2C}" presName="vertSpace2b" presStyleCnt="0"/>
      <dgm:spPr/>
    </dgm:pt>
    <dgm:pt modelId="{9B3D3067-1E76-4FF5-B8F8-4805FBC66EAE}" type="pres">
      <dgm:prSet presAssocID="{D5129EF1-6650-4709-A3AC-5E40292C9B2B}" presName="horz2" presStyleCnt="0"/>
      <dgm:spPr/>
    </dgm:pt>
    <dgm:pt modelId="{F63317B7-D8E4-4220-BF7A-E046F6C74F5E}" type="pres">
      <dgm:prSet presAssocID="{D5129EF1-6650-4709-A3AC-5E40292C9B2B}" presName="horzSpace2" presStyleCnt="0"/>
      <dgm:spPr/>
    </dgm:pt>
    <dgm:pt modelId="{9879DE5F-965E-4F34-AC4B-C48BC7ABCE16}" type="pres">
      <dgm:prSet presAssocID="{D5129EF1-6650-4709-A3AC-5E40292C9B2B}" presName="tx2" presStyleLbl="revTx" presStyleIdx="4" presStyleCnt="12"/>
      <dgm:spPr/>
    </dgm:pt>
    <dgm:pt modelId="{047E751B-A0A9-4EB8-8E7E-B3DA63FFDD04}" type="pres">
      <dgm:prSet presAssocID="{D5129EF1-6650-4709-A3AC-5E40292C9B2B}" presName="vert2" presStyleCnt="0"/>
      <dgm:spPr/>
    </dgm:pt>
    <dgm:pt modelId="{60281A95-CE39-4081-A195-E884E95997F9}" type="pres">
      <dgm:prSet presAssocID="{D5129EF1-6650-4709-A3AC-5E40292C9B2B}" presName="thinLine2b" presStyleLbl="callout" presStyleIdx="3" presStyleCnt="11"/>
      <dgm:spPr/>
    </dgm:pt>
    <dgm:pt modelId="{0C11F539-8635-4A0C-918E-830045C5F098}" type="pres">
      <dgm:prSet presAssocID="{D5129EF1-6650-4709-A3AC-5E40292C9B2B}" presName="vertSpace2b" presStyleCnt="0"/>
      <dgm:spPr/>
    </dgm:pt>
    <dgm:pt modelId="{FFF331E8-2BA1-4699-9861-E46865D5D179}" type="pres">
      <dgm:prSet presAssocID="{3798EC52-A313-4FDF-BDCC-7FF479C9E69A}" presName="horz2" presStyleCnt="0"/>
      <dgm:spPr/>
    </dgm:pt>
    <dgm:pt modelId="{72A54BEA-B815-4B68-B4FC-9F9324E3A592}" type="pres">
      <dgm:prSet presAssocID="{3798EC52-A313-4FDF-BDCC-7FF479C9E69A}" presName="horzSpace2" presStyleCnt="0"/>
      <dgm:spPr/>
    </dgm:pt>
    <dgm:pt modelId="{FE3792B4-A53B-42B3-8264-1E4260CA39D7}" type="pres">
      <dgm:prSet presAssocID="{3798EC52-A313-4FDF-BDCC-7FF479C9E69A}" presName="tx2" presStyleLbl="revTx" presStyleIdx="5" presStyleCnt="12"/>
      <dgm:spPr/>
    </dgm:pt>
    <dgm:pt modelId="{8B69BD23-6475-4B3D-90B8-38C22EA0BFBE}" type="pres">
      <dgm:prSet presAssocID="{3798EC52-A313-4FDF-BDCC-7FF479C9E69A}" presName="vert2" presStyleCnt="0"/>
      <dgm:spPr/>
    </dgm:pt>
    <dgm:pt modelId="{C3BA3BCC-3DCD-422C-B5AB-DF6869D6A467}" type="pres">
      <dgm:prSet presAssocID="{3798EC52-A313-4FDF-BDCC-7FF479C9E69A}" presName="thinLine2b" presStyleLbl="callout" presStyleIdx="4" presStyleCnt="11"/>
      <dgm:spPr/>
    </dgm:pt>
    <dgm:pt modelId="{370D5DD2-E4A2-4B8F-8F71-DC5D937E8DC2}" type="pres">
      <dgm:prSet presAssocID="{3798EC52-A313-4FDF-BDCC-7FF479C9E69A}" presName="vertSpace2b" presStyleCnt="0"/>
      <dgm:spPr/>
    </dgm:pt>
    <dgm:pt modelId="{F0989803-3AF4-4810-9E63-2261FA7455AC}" type="pres">
      <dgm:prSet presAssocID="{74CDE49E-EE0D-4E2D-9BAE-DD0203EA9E99}" presName="horz2" presStyleCnt="0"/>
      <dgm:spPr/>
    </dgm:pt>
    <dgm:pt modelId="{B4E408D4-C647-4CF3-BD58-E0ABF3271906}" type="pres">
      <dgm:prSet presAssocID="{74CDE49E-EE0D-4E2D-9BAE-DD0203EA9E99}" presName="horzSpace2" presStyleCnt="0"/>
      <dgm:spPr/>
    </dgm:pt>
    <dgm:pt modelId="{5855D81E-F047-421E-A83B-36D2B311FEF2}" type="pres">
      <dgm:prSet presAssocID="{74CDE49E-EE0D-4E2D-9BAE-DD0203EA9E99}" presName="tx2" presStyleLbl="revTx" presStyleIdx="6" presStyleCnt="12"/>
      <dgm:spPr/>
    </dgm:pt>
    <dgm:pt modelId="{DACF2BA8-913D-4BD1-9F4C-8B8386D183FE}" type="pres">
      <dgm:prSet presAssocID="{74CDE49E-EE0D-4E2D-9BAE-DD0203EA9E99}" presName="vert2" presStyleCnt="0"/>
      <dgm:spPr/>
    </dgm:pt>
    <dgm:pt modelId="{3002BED1-48D5-4FB3-93DE-B278BC71EABE}" type="pres">
      <dgm:prSet presAssocID="{74CDE49E-EE0D-4E2D-9BAE-DD0203EA9E99}" presName="thinLine2b" presStyleLbl="callout" presStyleIdx="5" presStyleCnt="11"/>
      <dgm:spPr/>
    </dgm:pt>
    <dgm:pt modelId="{7DDC8DF2-3DC9-4A8B-B78C-74D304296FD1}" type="pres">
      <dgm:prSet presAssocID="{74CDE49E-EE0D-4E2D-9BAE-DD0203EA9E99}" presName="vertSpace2b" presStyleCnt="0"/>
      <dgm:spPr/>
    </dgm:pt>
    <dgm:pt modelId="{A7D94975-83DD-42C6-9C7F-CECA08F8DF7F}" type="pres">
      <dgm:prSet presAssocID="{6C0BC263-05F7-49C1-9B88-F785486093C4}" presName="horz2" presStyleCnt="0"/>
      <dgm:spPr/>
    </dgm:pt>
    <dgm:pt modelId="{A5E47EA8-ED81-4B48-AEFD-47F4CC5C6DD3}" type="pres">
      <dgm:prSet presAssocID="{6C0BC263-05F7-49C1-9B88-F785486093C4}" presName="horzSpace2" presStyleCnt="0"/>
      <dgm:spPr/>
    </dgm:pt>
    <dgm:pt modelId="{B0EBD2F4-1F64-4766-A1B1-955898276C52}" type="pres">
      <dgm:prSet presAssocID="{6C0BC263-05F7-49C1-9B88-F785486093C4}" presName="tx2" presStyleLbl="revTx" presStyleIdx="7" presStyleCnt="12"/>
      <dgm:spPr/>
    </dgm:pt>
    <dgm:pt modelId="{3A255073-011A-46DE-926F-0DC5A6102A07}" type="pres">
      <dgm:prSet presAssocID="{6C0BC263-05F7-49C1-9B88-F785486093C4}" presName="vert2" presStyleCnt="0"/>
      <dgm:spPr/>
    </dgm:pt>
    <dgm:pt modelId="{2C3A7939-59AC-4FD0-9EB8-807FBE99BFCE}" type="pres">
      <dgm:prSet presAssocID="{6C0BC263-05F7-49C1-9B88-F785486093C4}" presName="thinLine2b" presStyleLbl="callout" presStyleIdx="6" presStyleCnt="11"/>
      <dgm:spPr/>
    </dgm:pt>
    <dgm:pt modelId="{782883C1-BC73-414E-A265-AFF47DAED8F2}" type="pres">
      <dgm:prSet presAssocID="{6C0BC263-05F7-49C1-9B88-F785486093C4}" presName="vertSpace2b" presStyleCnt="0"/>
      <dgm:spPr/>
    </dgm:pt>
    <dgm:pt modelId="{C39CB69C-C4D0-4C8F-8413-24940F2C757B}" type="pres">
      <dgm:prSet presAssocID="{A5B8F0EA-FA76-4746-B4EE-C3AB6D518C56}" presName="horz2" presStyleCnt="0"/>
      <dgm:spPr/>
    </dgm:pt>
    <dgm:pt modelId="{BCEB3FD8-44DD-4FAE-AD05-EA92696F5176}" type="pres">
      <dgm:prSet presAssocID="{A5B8F0EA-FA76-4746-B4EE-C3AB6D518C56}" presName="horzSpace2" presStyleCnt="0"/>
      <dgm:spPr/>
    </dgm:pt>
    <dgm:pt modelId="{6268EB90-C8EF-4D80-8A62-F7022EA576B6}" type="pres">
      <dgm:prSet presAssocID="{A5B8F0EA-FA76-4746-B4EE-C3AB6D518C56}" presName="tx2" presStyleLbl="revTx" presStyleIdx="8" presStyleCnt="12"/>
      <dgm:spPr/>
    </dgm:pt>
    <dgm:pt modelId="{C2A5A5F9-75F8-402B-9B28-A83B3B67B5AA}" type="pres">
      <dgm:prSet presAssocID="{A5B8F0EA-FA76-4746-B4EE-C3AB6D518C56}" presName="vert2" presStyleCnt="0"/>
      <dgm:spPr/>
    </dgm:pt>
    <dgm:pt modelId="{9F32A6E1-193A-41EF-92A5-69D347CB34AE}" type="pres">
      <dgm:prSet presAssocID="{A5B8F0EA-FA76-4746-B4EE-C3AB6D518C56}" presName="thinLine2b" presStyleLbl="callout" presStyleIdx="7" presStyleCnt="11"/>
      <dgm:spPr/>
    </dgm:pt>
    <dgm:pt modelId="{C5014229-FAEE-4E89-80D9-D2AFB6293FBA}" type="pres">
      <dgm:prSet presAssocID="{A5B8F0EA-FA76-4746-B4EE-C3AB6D518C56}" presName="vertSpace2b" presStyleCnt="0"/>
      <dgm:spPr/>
    </dgm:pt>
    <dgm:pt modelId="{43345F4D-812E-4B4C-929F-2104BC9BCC34}" type="pres">
      <dgm:prSet presAssocID="{933F8AB9-55ED-4E8C-B4F4-CFB20008E0D6}" presName="horz2" presStyleCnt="0"/>
      <dgm:spPr/>
    </dgm:pt>
    <dgm:pt modelId="{EEC156D2-1141-42CB-B88E-15E914B04C5F}" type="pres">
      <dgm:prSet presAssocID="{933F8AB9-55ED-4E8C-B4F4-CFB20008E0D6}" presName="horzSpace2" presStyleCnt="0"/>
      <dgm:spPr/>
    </dgm:pt>
    <dgm:pt modelId="{18F24EA1-C928-4D59-B874-8507971AAD27}" type="pres">
      <dgm:prSet presAssocID="{933F8AB9-55ED-4E8C-B4F4-CFB20008E0D6}" presName="tx2" presStyleLbl="revTx" presStyleIdx="9" presStyleCnt="12"/>
      <dgm:spPr/>
    </dgm:pt>
    <dgm:pt modelId="{4B783873-95AC-422D-A6AB-8FC190A3E4E2}" type="pres">
      <dgm:prSet presAssocID="{933F8AB9-55ED-4E8C-B4F4-CFB20008E0D6}" presName="vert2" presStyleCnt="0"/>
      <dgm:spPr/>
    </dgm:pt>
    <dgm:pt modelId="{C861EA37-CEEF-4E72-A160-57E923AD3498}" type="pres">
      <dgm:prSet presAssocID="{933F8AB9-55ED-4E8C-B4F4-CFB20008E0D6}" presName="thinLine2b" presStyleLbl="callout" presStyleIdx="8" presStyleCnt="11"/>
      <dgm:spPr/>
    </dgm:pt>
    <dgm:pt modelId="{32F60F2B-7405-4B25-BF1A-CA58E95CE210}" type="pres">
      <dgm:prSet presAssocID="{933F8AB9-55ED-4E8C-B4F4-CFB20008E0D6}" presName="vertSpace2b" presStyleCnt="0"/>
      <dgm:spPr/>
    </dgm:pt>
    <dgm:pt modelId="{31056FA2-8A20-4A81-BD9C-627A82E95692}" type="pres">
      <dgm:prSet presAssocID="{ACD358D2-CA8C-4BE0-8BB9-1B513A50BF60}" presName="horz2" presStyleCnt="0"/>
      <dgm:spPr/>
    </dgm:pt>
    <dgm:pt modelId="{104104C6-F81C-4562-9A14-05EA838B1F4A}" type="pres">
      <dgm:prSet presAssocID="{ACD358D2-CA8C-4BE0-8BB9-1B513A50BF60}" presName="horzSpace2" presStyleCnt="0"/>
      <dgm:spPr/>
    </dgm:pt>
    <dgm:pt modelId="{6F9B447E-22C2-4220-9BD4-52B1E062A085}" type="pres">
      <dgm:prSet presAssocID="{ACD358D2-CA8C-4BE0-8BB9-1B513A50BF60}" presName="tx2" presStyleLbl="revTx" presStyleIdx="10" presStyleCnt="12"/>
      <dgm:spPr/>
    </dgm:pt>
    <dgm:pt modelId="{82A1C18E-E49A-47C2-805D-CAE51B34159F}" type="pres">
      <dgm:prSet presAssocID="{ACD358D2-CA8C-4BE0-8BB9-1B513A50BF60}" presName="vert2" presStyleCnt="0"/>
      <dgm:spPr/>
    </dgm:pt>
    <dgm:pt modelId="{A62B72A4-86DD-46FE-AE14-66CE6095A7BC}" type="pres">
      <dgm:prSet presAssocID="{ACD358D2-CA8C-4BE0-8BB9-1B513A50BF60}" presName="thinLine2b" presStyleLbl="callout" presStyleIdx="9" presStyleCnt="11"/>
      <dgm:spPr/>
    </dgm:pt>
    <dgm:pt modelId="{3A35D33F-2C39-4983-A335-D172205D2680}" type="pres">
      <dgm:prSet presAssocID="{ACD358D2-CA8C-4BE0-8BB9-1B513A50BF60}" presName="vertSpace2b" presStyleCnt="0"/>
      <dgm:spPr/>
    </dgm:pt>
    <dgm:pt modelId="{78328C29-FAE9-456D-99E5-700956086CE9}" type="pres">
      <dgm:prSet presAssocID="{CE8EBF6B-FE1F-43E7-A440-5C309A6F935A}" presName="horz2" presStyleCnt="0"/>
      <dgm:spPr/>
    </dgm:pt>
    <dgm:pt modelId="{753831D0-B46F-4E3A-9E4C-3C99A9008293}" type="pres">
      <dgm:prSet presAssocID="{CE8EBF6B-FE1F-43E7-A440-5C309A6F935A}" presName="horzSpace2" presStyleCnt="0"/>
      <dgm:spPr/>
    </dgm:pt>
    <dgm:pt modelId="{2436281E-FB0C-4D01-8321-697136643119}" type="pres">
      <dgm:prSet presAssocID="{CE8EBF6B-FE1F-43E7-A440-5C309A6F935A}" presName="tx2" presStyleLbl="revTx" presStyleIdx="11" presStyleCnt="12"/>
      <dgm:spPr/>
    </dgm:pt>
    <dgm:pt modelId="{FE380C4F-FFF4-4680-A57C-58A0B8292E89}" type="pres">
      <dgm:prSet presAssocID="{CE8EBF6B-FE1F-43E7-A440-5C309A6F935A}" presName="vert2" presStyleCnt="0"/>
      <dgm:spPr/>
    </dgm:pt>
    <dgm:pt modelId="{D15D4214-1E97-4BD8-9F31-41B5D0F12A27}" type="pres">
      <dgm:prSet presAssocID="{CE8EBF6B-FE1F-43E7-A440-5C309A6F935A}" presName="thinLine2b" presStyleLbl="callout" presStyleIdx="10" presStyleCnt="11"/>
      <dgm:spPr/>
    </dgm:pt>
    <dgm:pt modelId="{3587C817-33D6-44CC-9D61-AAB66C01E809}" type="pres">
      <dgm:prSet presAssocID="{CE8EBF6B-FE1F-43E7-A440-5C309A6F935A}" presName="vertSpace2b" presStyleCnt="0"/>
      <dgm:spPr/>
    </dgm:pt>
  </dgm:ptLst>
  <dgm:cxnLst>
    <dgm:cxn modelId="{C3B8CD03-558C-46AA-BF8B-4C7B80C2F510}" type="presOf" srcId="{933F8AB9-55ED-4E8C-B4F4-CFB20008E0D6}" destId="{18F24EA1-C928-4D59-B874-8507971AAD27}" srcOrd="0" destOrd="0" presId="urn:microsoft.com/office/officeart/2008/layout/LinedList"/>
    <dgm:cxn modelId="{13E33810-E2B2-4BA9-8E32-A008766C18DF}" type="presOf" srcId="{A5B8F0EA-FA76-4746-B4EE-C3AB6D518C56}" destId="{6268EB90-C8EF-4D80-8A62-F7022EA576B6}" srcOrd="0" destOrd="0" presId="urn:microsoft.com/office/officeart/2008/layout/LinedList"/>
    <dgm:cxn modelId="{7AE7BA29-7238-42EB-9B88-1394F7179695}" srcId="{1EBA0372-7E69-4DC3-BCA9-5A003285E081}" destId="{933F8AB9-55ED-4E8C-B4F4-CFB20008E0D6}" srcOrd="8" destOrd="0" parTransId="{E8080AE5-9CE8-4C92-8772-17356D54BEA1}" sibTransId="{E8500812-8C4A-45B7-94A3-BA6B9B564422}"/>
    <dgm:cxn modelId="{3E1AA53D-5162-4952-9460-01DE1697A01F}" type="presOf" srcId="{74CDE49E-EE0D-4E2D-9BAE-DD0203EA9E99}" destId="{5855D81E-F047-421E-A83B-36D2B311FEF2}" srcOrd="0" destOrd="0" presId="urn:microsoft.com/office/officeart/2008/layout/LinedList"/>
    <dgm:cxn modelId="{853B813E-7DE1-4A6E-B230-F57227EB9278}" srcId="{1EBA0372-7E69-4DC3-BCA9-5A003285E081}" destId="{FFCC3E2F-D9EB-4073-ABF1-3EC29C13AE2C}" srcOrd="2" destOrd="0" parTransId="{7AE82A46-0B87-4712-BF24-8E4EA6D722D2}" sibTransId="{D3344E05-69AF-471C-9452-A2ACEA976012}"/>
    <dgm:cxn modelId="{D9C3DF5B-33D6-45F5-A635-62D2C033551C}" srcId="{1EBA0372-7E69-4DC3-BCA9-5A003285E081}" destId="{ACD358D2-CA8C-4BE0-8BB9-1B513A50BF60}" srcOrd="9" destOrd="0" parTransId="{89857B0D-8749-4085-89AE-585765B65B30}" sibTransId="{32D979AA-D939-4032-93EF-E222C11FD6C6}"/>
    <dgm:cxn modelId="{B9315962-CE96-4E75-899D-16E79ACA63C7}" srcId="{FEB46F97-BE40-45E9-8150-0BB5064A963E}" destId="{1EBA0372-7E69-4DC3-BCA9-5A003285E081}" srcOrd="0" destOrd="0" parTransId="{972C6736-8C23-4CAB-811A-AD41E564B920}" sibTransId="{63D889B2-5CD5-419F-9E8E-1BFEF2AAA651}"/>
    <dgm:cxn modelId="{35B15B6A-2B90-4958-99C5-05515D6D037D}" type="presOf" srcId="{1EBA0372-7E69-4DC3-BCA9-5A003285E081}" destId="{5C895984-EB36-4071-B741-D6A6606C6FA2}" srcOrd="0" destOrd="0" presId="urn:microsoft.com/office/officeart/2008/layout/LinedList"/>
    <dgm:cxn modelId="{54FB7D6A-1599-4C2F-B313-97EFF13E4CD1}" type="presOf" srcId="{FEB46F97-BE40-45E9-8150-0BB5064A963E}" destId="{A0DDB0FA-E3D4-446B-898B-C18ED05855AD}" srcOrd="0" destOrd="0" presId="urn:microsoft.com/office/officeart/2008/layout/LinedList"/>
    <dgm:cxn modelId="{870EFB4B-EBF5-443B-AA1E-8D7AF317DDDD}" type="presOf" srcId="{6C0BC263-05F7-49C1-9B88-F785486093C4}" destId="{B0EBD2F4-1F64-4766-A1B1-955898276C52}" srcOrd="0" destOrd="0" presId="urn:microsoft.com/office/officeart/2008/layout/LinedList"/>
    <dgm:cxn modelId="{820A9A76-8EAA-4496-9ED7-61E53319163F}" srcId="{1EBA0372-7E69-4DC3-BCA9-5A003285E081}" destId="{A5B8F0EA-FA76-4746-B4EE-C3AB6D518C56}" srcOrd="7" destOrd="0" parTransId="{92A2EA58-6DC2-48C4-B95E-2FEF350D0707}" sibTransId="{7F63B399-61D6-4D2A-A509-33B9948BB669}"/>
    <dgm:cxn modelId="{5F853F58-BBDE-452E-8A2A-CB5AD300E8EA}" type="presOf" srcId="{D5129EF1-6650-4709-A3AC-5E40292C9B2B}" destId="{9879DE5F-965E-4F34-AC4B-C48BC7ABCE16}" srcOrd="0" destOrd="0" presId="urn:microsoft.com/office/officeart/2008/layout/LinedList"/>
    <dgm:cxn modelId="{1F4B518E-D53C-4C4B-AE31-F4E52FBA1632}" srcId="{1EBA0372-7E69-4DC3-BCA9-5A003285E081}" destId="{CE8EBF6B-FE1F-43E7-A440-5C309A6F935A}" srcOrd="10" destOrd="0" parTransId="{B3B041F9-DE8D-4E19-88FD-26F975486F54}" sibTransId="{F29C539C-E22C-42DD-B1F7-430738955FB3}"/>
    <dgm:cxn modelId="{E77CFA96-094B-4D3B-BFB3-A12FD8C4648E}" type="presOf" srcId="{ACD358D2-CA8C-4BE0-8BB9-1B513A50BF60}" destId="{6F9B447E-22C2-4220-9BD4-52B1E062A085}" srcOrd="0" destOrd="0" presId="urn:microsoft.com/office/officeart/2008/layout/LinedList"/>
    <dgm:cxn modelId="{55DEE398-58F1-4D6B-AB70-E1C111880E71}" type="presOf" srcId="{4EB6DE75-7981-4EA6-ADD3-DBA4301A37FA}" destId="{D39F66A5-88EE-4CBA-B10C-519F12773C19}" srcOrd="0" destOrd="0" presId="urn:microsoft.com/office/officeart/2008/layout/LinedList"/>
    <dgm:cxn modelId="{66DDBD99-A697-4255-BA5D-41F07DF8B36D}" type="presOf" srcId="{3798EC52-A313-4FDF-BDCC-7FF479C9E69A}" destId="{FE3792B4-A53B-42B3-8264-1E4260CA39D7}" srcOrd="0" destOrd="0" presId="urn:microsoft.com/office/officeart/2008/layout/LinedList"/>
    <dgm:cxn modelId="{A769CCA7-3D07-42F1-95BF-73331ECC06BF}" srcId="{1EBA0372-7E69-4DC3-BCA9-5A003285E081}" destId="{3798EC52-A313-4FDF-BDCC-7FF479C9E69A}" srcOrd="4" destOrd="0" parTransId="{793B97D7-9DA8-4741-B8F9-5791C3A91593}" sibTransId="{78BB19EF-3A83-4A37-A6EF-687BCD185F6A}"/>
    <dgm:cxn modelId="{9D090EA8-C870-4B35-A2BE-E746A84EC871}" srcId="{1EBA0372-7E69-4DC3-BCA9-5A003285E081}" destId="{6C0BC263-05F7-49C1-9B88-F785486093C4}" srcOrd="6" destOrd="0" parTransId="{5330C744-F496-43F3-B307-9BDC2DF4FD6C}" sibTransId="{AB0D2A99-5010-4510-90E7-DF3CB9759863}"/>
    <dgm:cxn modelId="{DDD0ABAD-B686-4933-9BA8-0DB7237DBDD7}" type="presOf" srcId="{FFCC3E2F-D9EB-4073-ABF1-3EC29C13AE2C}" destId="{4BBA382D-BA94-4534-9D97-DD19203A415D}" srcOrd="0" destOrd="0" presId="urn:microsoft.com/office/officeart/2008/layout/LinedList"/>
    <dgm:cxn modelId="{CC3CFABC-03A0-4EDE-A6DF-5551C45C0903}" type="presOf" srcId="{D18F5ECA-2D94-4C97-8DA3-933773145BEE}" destId="{EFBFED11-8D06-4E22-94C6-4C0A12FB9B3D}" srcOrd="0" destOrd="0" presId="urn:microsoft.com/office/officeart/2008/layout/LinedList"/>
    <dgm:cxn modelId="{8C69C8BE-8B18-4AA6-B336-897A24069F80}" srcId="{1EBA0372-7E69-4DC3-BCA9-5A003285E081}" destId="{D5129EF1-6650-4709-A3AC-5E40292C9B2B}" srcOrd="3" destOrd="0" parTransId="{1DC8E03B-6AE6-487B-8F02-8FF50213F2D0}" sibTransId="{4CB1DD54-C818-4704-A943-B833350DDA1D}"/>
    <dgm:cxn modelId="{747A61E1-41D4-42B5-8BB0-B3C9751BBC4E}" srcId="{1EBA0372-7E69-4DC3-BCA9-5A003285E081}" destId="{D18F5ECA-2D94-4C97-8DA3-933773145BEE}" srcOrd="0" destOrd="0" parTransId="{EA1DAF45-9C4C-48C3-AF20-A56635FF8A93}" sibTransId="{403F4748-0F36-48D8-8E8D-AFF9CE4B82C9}"/>
    <dgm:cxn modelId="{E75A91F7-5A9C-444B-B70F-9B5FF202C300}" srcId="{1EBA0372-7E69-4DC3-BCA9-5A003285E081}" destId="{4EB6DE75-7981-4EA6-ADD3-DBA4301A37FA}" srcOrd="1" destOrd="0" parTransId="{07FA01F6-FFCF-4B8A-B69E-C2AE6B1E3636}" sibTransId="{A577714F-4596-4A71-8C17-4F5735D11A8E}"/>
    <dgm:cxn modelId="{678868F9-9E89-4FBC-B9EF-AD697FBD3AA8}" srcId="{1EBA0372-7E69-4DC3-BCA9-5A003285E081}" destId="{74CDE49E-EE0D-4E2D-9BAE-DD0203EA9E99}" srcOrd="5" destOrd="0" parTransId="{D50D719C-FB7C-4A0A-B916-7AEC2B690AB9}" sibTransId="{CD7E1ED4-19B8-4214-8CB3-25386FD46EC4}"/>
    <dgm:cxn modelId="{2BC27CFC-9B40-4F0D-9517-BCC94F2B60E3}" type="presOf" srcId="{CE8EBF6B-FE1F-43E7-A440-5C309A6F935A}" destId="{2436281E-FB0C-4D01-8321-697136643119}" srcOrd="0" destOrd="0" presId="urn:microsoft.com/office/officeart/2008/layout/LinedList"/>
    <dgm:cxn modelId="{24B873C1-3373-4362-8B0D-A76F7BC8D39D}" type="presParOf" srcId="{A0DDB0FA-E3D4-446B-898B-C18ED05855AD}" destId="{CF8B1C3B-2B11-42D8-AD49-3FE8F80FBDCE}" srcOrd="0" destOrd="0" presId="urn:microsoft.com/office/officeart/2008/layout/LinedList"/>
    <dgm:cxn modelId="{2A57F7B3-3028-4E9A-B7FE-531E99C5EAD4}" type="presParOf" srcId="{A0DDB0FA-E3D4-446B-898B-C18ED05855AD}" destId="{D7A44A48-C9B2-4FBD-8730-DFB2992525C8}" srcOrd="1" destOrd="0" presId="urn:microsoft.com/office/officeart/2008/layout/LinedList"/>
    <dgm:cxn modelId="{41A9EB0C-5415-45BC-8DB6-42B631D30FDA}" type="presParOf" srcId="{D7A44A48-C9B2-4FBD-8730-DFB2992525C8}" destId="{5C895984-EB36-4071-B741-D6A6606C6FA2}" srcOrd="0" destOrd="0" presId="urn:microsoft.com/office/officeart/2008/layout/LinedList"/>
    <dgm:cxn modelId="{A28092B2-16A1-4D3F-9F04-EFC3B3CE70A2}" type="presParOf" srcId="{D7A44A48-C9B2-4FBD-8730-DFB2992525C8}" destId="{03B480BC-CEC1-4682-9DCD-B6365F0E2966}" srcOrd="1" destOrd="0" presId="urn:microsoft.com/office/officeart/2008/layout/LinedList"/>
    <dgm:cxn modelId="{021E3DBC-8EEB-46DD-B441-A7C14A988C2B}" type="presParOf" srcId="{03B480BC-CEC1-4682-9DCD-B6365F0E2966}" destId="{4E84EC6C-7F18-44B0-A4DA-B9146F24C41E}" srcOrd="0" destOrd="0" presId="urn:microsoft.com/office/officeart/2008/layout/LinedList"/>
    <dgm:cxn modelId="{4DD800BC-89D6-49DF-A6CF-0B631BD88A4F}" type="presParOf" srcId="{03B480BC-CEC1-4682-9DCD-B6365F0E2966}" destId="{EE1587B8-A79B-428E-B02D-56B4A68781EA}" srcOrd="1" destOrd="0" presId="urn:microsoft.com/office/officeart/2008/layout/LinedList"/>
    <dgm:cxn modelId="{90E1A11C-5591-4F50-AEAD-F6BAB52B9D0C}" type="presParOf" srcId="{EE1587B8-A79B-428E-B02D-56B4A68781EA}" destId="{CBB5569C-4B71-4C4F-8460-09D729730FFC}" srcOrd="0" destOrd="0" presId="urn:microsoft.com/office/officeart/2008/layout/LinedList"/>
    <dgm:cxn modelId="{6A1A5901-3D0E-41CA-A94E-18C6FDCA577C}" type="presParOf" srcId="{EE1587B8-A79B-428E-B02D-56B4A68781EA}" destId="{EFBFED11-8D06-4E22-94C6-4C0A12FB9B3D}" srcOrd="1" destOrd="0" presId="urn:microsoft.com/office/officeart/2008/layout/LinedList"/>
    <dgm:cxn modelId="{D7DFC287-4A95-4C1C-A54C-707DBFAF9E7C}" type="presParOf" srcId="{EE1587B8-A79B-428E-B02D-56B4A68781EA}" destId="{E4A3B223-FFF2-45BD-BA43-3E9C85BA62A9}" srcOrd="2" destOrd="0" presId="urn:microsoft.com/office/officeart/2008/layout/LinedList"/>
    <dgm:cxn modelId="{61A4B31D-572F-444E-A297-8D14D25A935A}" type="presParOf" srcId="{03B480BC-CEC1-4682-9DCD-B6365F0E2966}" destId="{A7517CEA-0734-4AB6-AC85-104429383913}" srcOrd="2" destOrd="0" presId="urn:microsoft.com/office/officeart/2008/layout/LinedList"/>
    <dgm:cxn modelId="{221588A5-2C87-4897-82A8-8122EE1F7964}" type="presParOf" srcId="{03B480BC-CEC1-4682-9DCD-B6365F0E2966}" destId="{A8F8F0C8-E48D-4F7E-94D2-D4FFF395C73D}" srcOrd="3" destOrd="0" presId="urn:microsoft.com/office/officeart/2008/layout/LinedList"/>
    <dgm:cxn modelId="{9A7B13D5-95CF-4140-8653-785A941F4A30}" type="presParOf" srcId="{03B480BC-CEC1-4682-9DCD-B6365F0E2966}" destId="{E377F9ED-A8E1-4823-A28A-481B0AD77927}" srcOrd="4" destOrd="0" presId="urn:microsoft.com/office/officeart/2008/layout/LinedList"/>
    <dgm:cxn modelId="{BB0186B9-B43C-43B3-8E5B-B78891EA6E62}" type="presParOf" srcId="{E377F9ED-A8E1-4823-A28A-481B0AD77927}" destId="{E5B4F941-39F2-411F-BC6A-63D19E5241E1}" srcOrd="0" destOrd="0" presId="urn:microsoft.com/office/officeart/2008/layout/LinedList"/>
    <dgm:cxn modelId="{433B1DCF-FF30-4A21-806B-2ADCD8BDD32D}" type="presParOf" srcId="{E377F9ED-A8E1-4823-A28A-481B0AD77927}" destId="{D39F66A5-88EE-4CBA-B10C-519F12773C19}" srcOrd="1" destOrd="0" presId="urn:microsoft.com/office/officeart/2008/layout/LinedList"/>
    <dgm:cxn modelId="{2C7922C5-711E-451A-8551-9D9A4134367B}" type="presParOf" srcId="{E377F9ED-A8E1-4823-A28A-481B0AD77927}" destId="{E3C4C747-6FD5-4008-9CAA-F8CBE6956F5D}" srcOrd="2" destOrd="0" presId="urn:microsoft.com/office/officeart/2008/layout/LinedList"/>
    <dgm:cxn modelId="{971C0440-E8E8-4B43-9DC6-3002D0385F39}" type="presParOf" srcId="{03B480BC-CEC1-4682-9DCD-B6365F0E2966}" destId="{D8DFD6D0-957E-4F49-91D0-D1DB315B4381}" srcOrd="5" destOrd="0" presId="urn:microsoft.com/office/officeart/2008/layout/LinedList"/>
    <dgm:cxn modelId="{C1C604B8-AC69-4681-B03F-801951653F48}" type="presParOf" srcId="{03B480BC-CEC1-4682-9DCD-B6365F0E2966}" destId="{4AF43CCE-2228-4CE8-81A8-68C9EBBE0B15}" srcOrd="6" destOrd="0" presId="urn:microsoft.com/office/officeart/2008/layout/LinedList"/>
    <dgm:cxn modelId="{300CCBEC-41F5-4DA5-A899-A1AACDDE99BE}" type="presParOf" srcId="{03B480BC-CEC1-4682-9DCD-B6365F0E2966}" destId="{40265CFE-B5EC-493D-B6A8-9C5BDDFA245C}" srcOrd="7" destOrd="0" presId="urn:microsoft.com/office/officeart/2008/layout/LinedList"/>
    <dgm:cxn modelId="{0625BC0A-268F-4F90-840D-F2F340A80ADC}" type="presParOf" srcId="{40265CFE-B5EC-493D-B6A8-9C5BDDFA245C}" destId="{422D2173-69DA-4CFB-8FF8-77A38E3177B0}" srcOrd="0" destOrd="0" presId="urn:microsoft.com/office/officeart/2008/layout/LinedList"/>
    <dgm:cxn modelId="{29C5936D-F64A-4509-89D3-A9DFF99B699D}" type="presParOf" srcId="{40265CFE-B5EC-493D-B6A8-9C5BDDFA245C}" destId="{4BBA382D-BA94-4534-9D97-DD19203A415D}" srcOrd="1" destOrd="0" presId="urn:microsoft.com/office/officeart/2008/layout/LinedList"/>
    <dgm:cxn modelId="{416CBA95-70FE-4A18-8EC2-9BBB5439E0A1}" type="presParOf" srcId="{40265CFE-B5EC-493D-B6A8-9C5BDDFA245C}" destId="{95BC7266-4576-46ED-BFB3-17FAF5B67012}" srcOrd="2" destOrd="0" presId="urn:microsoft.com/office/officeart/2008/layout/LinedList"/>
    <dgm:cxn modelId="{4AA048DC-E5C6-4382-A6DE-A8274C74FE40}" type="presParOf" srcId="{03B480BC-CEC1-4682-9DCD-B6365F0E2966}" destId="{E61DB3BB-1888-4515-AB43-87D8F11A8A1A}" srcOrd="8" destOrd="0" presId="urn:microsoft.com/office/officeart/2008/layout/LinedList"/>
    <dgm:cxn modelId="{38B01EB9-D9A9-4C93-9EE0-E2D01365CB50}" type="presParOf" srcId="{03B480BC-CEC1-4682-9DCD-B6365F0E2966}" destId="{421EECFD-1E8F-4109-B997-EDF4B8B0A3AC}" srcOrd="9" destOrd="0" presId="urn:microsoft.com/office/officeart/2008/layout/LinedList"/>
    <dgm:cxn modelId="{28725F2D-F18A-4E27-B136-F13F4262E308}" type="presParOf" srcId="{03B480BC-CEC1-4682-9DCD-B6365F0E2966}" destId="{9B3D3067-1E76-4FF5-B8F8-4805FBC66EAE}" srcOrd="10" destOrd="0" presId="urn:microsoft.com/office/officeart/2008/layout/LinedList"/>
    <dgm:cxn modelId="{84F35091-C8BB-4D3E-A2F5-C154959F0F92}" type="presParOf" srcId="{9B3D3067-1E76-4FF5-B8F8-4805FBC66EAE}" destId="{F63317B7-D8E4-4220-BF7A-E046F6C74F5E}" srcOrd="0" destOrd="0" presId="urn:microsoft.com/office/officeart/2008/layout/LinedList"/>
    <dgm:cxn modelId="{7DF8EBFF-13A7-400F-8A39-9CC814748A08}" type="presParOf" srcId="{9B3D3067-1E76-4FF5-B8F8-4805FBC66EAE}" destId="{9879DE5F-965E-4F34-AC4B-C48BC7ABCE16}" srcOrd="1" destOrd="0" presId="urn:microsoft.com/office/officeart/2008/layout/LinedList"/>
    <dgm:cxn modelId="{D9E7F684-4414-426E-B085-01E44485FC09}" type="presParOf" srcId="{9B3D3067-1E76-4FF5-B8F8-4805FBC66EAE}" destId="{047E751B-A0A9-4EB8-8E7E-B3DA63FFDD04}" srcOrd="2" destOrd="0" presId="urn:microsoft.com/office/officeart/2008/layout/LinedList"/>
    <dgm:cxn modelId="{CF0B7E1B-E3C9-4B5D-B990-381B17245F0D}" type="presParOf" srcId="{03B480BC-CEC1-4682-9DCD-B6365F0E2966}" destId="{60281A95-CE39-4081-A195-E884E95997F9}" srcOrd="11" destOrd="0" presId="urn:microsoft.com/office/officeart/2008/layout/LinedList"/>
    <dgm:cxn modelId="{FAA2BB00-7808-4A85-A256-341D6A2B107B}" type="presParOf" srcId="{03B480BC-CEC1-4682-9DCD-B6365F0E2966}" destId="{0C11F539-8635-4A0C-918E-830045C5F098}" srcOrd="12" destOrd="0" presId="urn:microsoft.com/office/officeart/2008/layout/LinedList"/>
    <dgm:cxn modelId="{0AE6A1AA-957C-405E-8BDA-9D1F16E5D79A}" type="presParOf" srcId="{03B480BC-CEC1-4682-9DCD-B6365F0E2966}" destId="{FFF331E8-2BA1-4699-9861-E46865D5D179}" srcOrd="13" destOrd="0" presId="urn:microsoft.com/office/officeart/2008/layout/LinedList"/>
    <dgm:cxn modelId="{C4381DE0-B1D2-4539-8625-AA030AB68789}" type="presParOf" srcId="{FFF331E8-2BA1-4699-9861-E46865D5D179}" destId="{72A54BEA-B815-4B68-B4FC-9F9324E3A592}" srcOrd="0" destOrd="0" presId="urn:microsoft.com/office/officeart/2008/layout/LinedList"/>
    <dgm:cxn modelId="{324E5C96-12BD-4BAF-BB85-7AD79624A8C7}" type="presParOf" srcId="{FFF331E8-2BA1-4699-9861-E46865D5D179}" destId="{FE3792B4-A53B-42B3-8264-1E4260CA39D7}" srcOrd="1" destOrd="0" presId="urn:microsoft.com/office/officeart/2008/layout/LinedList"/>
    <dgm:cxn modelId="{3FBB8136-4D84-49F0-AED4-125210DE5A05}" type="presParOf" srcId="{FFF331E8-2BA1-4699-9861-E46865D5D179}" destId="{8B69BD23-6475-4B3D-90B8-38C22EA0BFBE}" srcOrd="2" destOrd="0" presId="urn:microsoft.com/office/officeart/2008/layout/LinedList"/>
    <dgm:cxn modelId="{B74F9E04-8D1C-45E3-A9FF-4F48E74B84BC}" type="presParOf" srcId="{03B480BC-CEC1-4682-9DCD-B6365F0E2966}" destId="{C3BA3BCC-3DCD-422C-B5AB-DF6869D6A467}" srcOrd="14" destOrd="0" presId="urn:microsoft.com/office/officeart/2008/layout/LinedList"/>
    <dgm:cxn modelId="{2C57F20D-84A5-4CCE-8ED9-E8C894B5C1FA}" type="presParOf" srcId="{03B480BC-CEC1-4682-9DCD-B6365F0E2966}" destId="{370D5DD2-E4A2-4B8F-8F71-DC5D937E8DC2}" srcOrd="15" destOrd="0" presId="urn:microsoft.com/office/officeart/2008/layout/LinedList"/>
    <dgm:cxn modelId="{9A33DB4D-7E95-4579-ADDA-C7476085CD1C}" type="presParOf" srcId="{03B480BC-CEC1-4682-9DCD-B6365F0E2966}" destId="{F0989803-3AF4-4810-9E63-2261FA7455AC}" srcOrd="16" destOrd="0" presId="urn:microsoft.com/office/officeart/2008/layout/LinedList"/>
    <dgm:cxn modelId="{A985C3BD-1FD2-4EB2-9F82-69EFEE4BF591}" type="presParOf" srcId="{F0989803-3AF4-4810-9E63-2261FA7455AC}" destId="{B4E408D4-C647-4CF3-BD58-E0ABF3271906}" srcOrd="0" destOrd="0" presId="urn:microsoft.com/office/officeart/2008/layout/LinedList"/>
    <dgm:cxn modelId="{EF045A0E-C0F2-411A-917F-5053F0193DFC}" type="presParOf" srcId="{F0989803-3AF4-4810-9E63-2261FA7455AC}" destId="{5855D81E-F047-421E-A83B-36D2B311FEF2}" srcOrd="1" destOrd="0" presId="urn:microsoft.com/office/officeart/2008/layout/LinedList"/>
    <dgm:cxn modelId="{AE00516A-0DF3-4C6D-A657-C66677859FC9}" type="presParOf" srcId="{F0989803-3AF4-4810-9E63-2261FA7455AC}" destId="{DACF2BA8-913D-4BD1-9F4C-8B8386D183FE}" srcOrd="2" destOrd="0" presId="urn:microsoft.com/office/officeart/2008/layout/LinedList"/>
    <dgm:cxn modelId="{A9B3CF20-166B-4AC7-AA7D-8AB95AC0ABAB}" type="presParOf" srcId="{03B480BC-CEC1-4682-9DCD-B6365F0E2966}" destId="{3002BED1-48D5-4FB3-93DE-B278BC71EABE}" srcOrd="17" destOrd="0" presId="urn:microsoft.com/office/officeart/2008/layout/LinedList"/>
    <dgm:cxn modelId="{9FBE405B-EE54-4446-B7D8-2A048307FCC5}" type="presParOf" srcId="{03B480BC-CEC1-4682-9DCD-B6365F0E2966}" destId="{7DDC8DF2-3DC9-4A8B-B78C-74D304296FD1}" srcOrd="18" destOrd="0" presId="urn:microsoft.com/office/officeart/2008/layout/LinedList"/>
    <dgm:cxn modelId="{E182A60E-093D-45DF-B6EE-6923248C8421}" type="presParOf" srcId="{03B480BC-CEC1-4682-9DCD-B6365F0E2966}" destId="{A7D94975-83DD-42C6-9C7F-CECA08F8DF7F}" srcOrd="19" destOrd="0" presId="urn:microsoft.com/office/officeart/2008/layout/LinedList"/>
    <dgm:cxn modelId="{DB0794A6-48ED-44D7-8E86-1A2CFBEEA33F}" type="presParOf" srcId="{A7D94975-83DD-42C6-9C7F-CECA08F8DF7F}" destId="{A5E47EA8-ED81-4B48-AEFD-47F4CC5C6DD3}" srcOrd="0" destOrd="0" presId="urn:microsoft.com/office/officeart/2008/layout/LinedList"/>
    <dgm:cxn modelId="{23562F37-013D-42BB-ACC9-7C446F61779F}" type="presParOf" srcId="{A7D94975-83DD-42C6-9C7F-CECA08F8DF7F}" destId="{B0EBD2F4-1F64-4766-A1B1-955898276C52}" srcOrd="1" destOrd="0" presId="urn:microsoft.com/office/officeart/2008/layout/LinedList"/>
    <dgm:cxn modelId="{190A90FE-5FEA-4EE2-A23B-0A6BCE3C33ED}" type="presParOf" srcId="{A7D94975-83DD-42C6-9C7F-CECA08F8DF7F}" destId="{3A255073-011A-46DE-926F-0DC5A6102A07}" srcOrd="2" destOrd="0" presId="urn:microsoft.com/office/officeart/2008/layout/LinedList"/>
    <dgm:cxn modelId="{5DB2FB1A-E4BF-44CC-A40B-EA3C356FE138}" type="presParOf" srcId="{03B480BC-CEC1-4682-9DCD-B6365F0E2966}" destId="{2C3A7939-59AC-4FD0-9EB8-807FBE99BFCE}" srcOrd="20" destOrd="0" presId="urn:microsoft.com/office/officeart/2008/layout/LinedList"/>
    <dgm:cxn modelId="{E3D8DCAB-ADFD-4397-B1CC-9BB9CE26FFE9}" type="presParOf" srcId="{03B480BC-CEC1-4682-9DCD-B6365F0E2966}" destId="{782883C1-BC73-414E-A265-AFF47DAED8F2}" srcOrd="21" destOrd="0" presId="urn:microsoft.com/office/officeart/2008/layout/LinedList"/>
    <dgm:cxn modelId="{F0718D61-04E8-4C01-BC7F-472985BFDB85}" type="presParOf" srcId="{03B480BC-CEC1-4682-9DCD-B6365F0E2966}" destId="{C39CB69C-C4D0-4C8F-8413-24940F2C757B}" srcOrd="22" destOrd="0" presId="urn:microsoft.com/office/officeart/2008/layout/LinedList"/>
    <dgm:cxn modelId="{CDA6BBAD-2659-4095-B215-7E668941C879}" type="presParOf" srcId="{C39CB69C-C4D0-4C8F-8413-24940F2C757B}" destId="{BCEB3FD8-44DD-4FAE-AD05-EA92696F5176}" srcOrd="0" destOrd="0" presId="urn:microsoft.com/office/officeart/2008/layout/LinedList"/>
    <dgm:cxn modelId="{D2945E6B-9347-4DD2-A10E-1B6B027A9569}" type="presParOf" srcId="{C39CB69C-C4D0-4C8F-8413-24940F2C757B}" destId="{6268EB90-C8EF-4D80-8A62-F7022EA576B6}" srcOrd="1" destOrd="0" presId="urn:microsoft.com/office/officeart/2008/layout/LinedList"/>
    <dgm:cxn modelId="{E3300364-DABE-4FB8-91C0-22C1C329246F}" type="presParOf" srcId="{C39CB69C-C4D0-4C8F-8413-24940F2C757B}" destId="{C2A5A5F9-75F8-402B-9B28-A83B3B67B5AA}" srcOrd="2" destOrd="0" presId="urn:microsoft.com/office/officeart/2008/layout/LinedList"/>
    <dgm:cxn modelId="{AB585D8D-600F-4103-BF1C-C4DEB385053A}" type="presParOf" srcId="{03B480BC-CEC1-4682-9DCD-B6365F0E2966}" destId="{9F32A6E1-193A-41EF-92A5-69D347CB34AE}" srcOrd="23" destOrd="0" presId="urn:microsoft.com/office/officeart/2008/layout/LinedList"/>
    <dgm:cxn modelId="{7CF4AADB-82FB-4C6A-B007-6AE2AE608AC3}" type="presParOf" srcId="{03B480BC-CEC1-4682-9DCD-B6365F0E2966}" destId="{C5014229-FAEE-4E89-80D9-D2AFB6293FBA}" srcOrd="24" destOrd="0" presId="urn:microsoft.com/office/officeart/2008/layout/LinedList"/>
    <dgm:cxn modelId="{D6ACEC32-54B0-4CE9-A094-62B8E1D25CB7}" type="presParOf" srcId="{03B480BC-CEC1-4682-9DCD-B6365F0E2966}" destId="{43345F4D-812E-4B4C-929F-2104BC9BCC34}" srcOrd="25" destOrd="0" presId="urn:microsoft.com/office/officeart/2008/layout/LinedList"/>
    <dgm:cxn modelId="{A8BD14F9-025A-43D2-B143-37383D984B0B}" type="presParOf" srcId="{43345F4D-812E-4B4C-929F-2104BC9BCC34}" destId="{EEC156D2-1141-42CB-B88E-15E914B04C5F}" srcOrd="0" destOrd="0" presId="urn:microsoft.com/office/officeart/2008/layout/LinedList"/>
    <dgm:cxn modelId="{B585A13C-587B-4CAD-BB63-FCC5D55F47CE}" type="presParOf" srcId="{43345F4D-812E-4B4C-929F-2104BC9BCC34}" destId="{18F24EA1-C928-4D59-B874-8507971AAD27}" srcOrd="1" destOrd="0" presId="urn:microsoft.com/office/officeart/2008/layout/LinedList"/>
    <dgm:cxn modelId="{EEEC6AD5-78AB-4B1E-8878-20B8AA56D4C5}" type="presParOf" srcId="{43345F4D-812E-4B4C-929F-2104BC9BCC34}" destId="{4B783873-95AC-422D-A6AB-8FC190A3E4E2}" srcOrd="2" destOrd="0" presId="urn:microsoft.com/office/officeart/2008/layout/LinedList"/>
    <dgm:cxn modelId="{872324FF-58F1-4CB8-B603-31287B52149E}" type="presParOf" srcId="{03B480BC-CEC1-4682-9DCD-B6365F0E2966}" destId="{C861EA37-CEEF-4E72-A160-57E923AD3498}" srcOrd="26" destOrd="0" presId="urn:microsoft.com/office/officeart/2008/layout/LinedList"/>
    <dgm:cxn modelId="{BC10F4AE-9409-4F3B-9FD4-588B494D3BF6}" type="presParOf" srcId="{03B480BC-CEC1-4682-9DCD-B6365F0E2966}" destId="{32F60F2B-7405-4B25-BF1A-CA58E95CE210}" srcOrd="27" destOrd="0" presId="urn:microsoft.com/office/officeart/2008/layout/LinedList"/>
    <dgm:cxn modelId="{66419FE0-BD64-44B1-A295-933DE297A74C}" type="presParOf" srcId="{03B480BC-CEC1-4682-9DCD-B6365F0E2966}" destId="{31056FA2-8A20-4A81-BD9C-627A82E95692}" srcOrd="28" destOrd="0" presId="urn:microsoft.com/office/officeart/2008/layout/LinedList"/>
    <dgm:cxn modelId="{7A3A3453-94C9-45A1-A31A-9CCC95550B5A}" type="presParOf" srcId="{31056FA2-8A20-4A81-BD9C-627A82E95692}" destId="{104104C6-F81C-4562-9A14-05EA838B1F4A}" srcOrd="0" destOrd="0" presId="urn:microsoft.com/office/officeart/2008/layout/LinedList"/>
    <dgm:cxn modelId="{57D79531-007C-4323-9E08-8E4610F29866}" type="presParOf" srcId="{31056FA2-8A20-4A81-BD9C-627A82E95692}" destId="{6F9B447E-22C2-4220-9BD4-52B1E062A085}" srcOrd="1" destOrd="0" presId="urn:microsoft.com/office/officeart/2008/layout/LinedList"/>
    <dgm:cxn modelId="{C0A58CEB-8938-488B-8201-0C8733E9EA97}" type="presParOf" srcId="{31056FA2-8A20-4A81-BD9C-627A82E95692}" destId="{82A1C18E-E49A-47C2-805D-CAE51B34159F}" srcOrd="2" destOrd="0" presId="urn:microsoft.com/office/officeart/2008/layout/LinedList"/>
    <dgm:cxn modelId="{9F78370F-DE30-41C2-ADE1-A0EC9A0FC582}" type="presParOf" srcId="{03B480BC-CEC1-4682-9DCD-B6365F0E2966}" destId="{A62B72A4-86DD-46FE-AE14-66CE6095A7BC}" srcOrd="29" destOrd="0" presId="urn:microsoft.com/office/officeart/2008/layout/LinedList"/>
    <dgm:cxn modelId="{EB38DDBF-F6E2-472A-A3E4-D59F39E65675}" type="presParOf" srcId="{03B480BC-CEC1-4682-9DCD-B6365F0E2966}" destId="{3A35D33F-2C39-4983-A335-D172205D2680}" srcOrd="30" destOrd="0" presId="urn:microsoft.com/office/officeart/2008/layout/LinedList"/>
    <dgm:cxn modelId="{E81BA9BC-B841-45C6-B646-FCB753071F79}" type="presParOf" srcId="{03B480BC-CEC1-4682-9DCD-B6365F0E2966}" destId="{78328C29-FAE9-456D-99E5-700956086CE9}" srcOrd="31" destOrd="0" presId="urn:microsoft.com/office/officeart/2008/layout/LinedList"/>
    <dgm:cxn modelId="{92D94C8B-FCE9-432D-AE52-C61459E0CCC4}" type="presParOf" srcId="{78328C29-FAE9-456D-99E5-700956086CE9}" destId="{753831D0-B46F-4E3A-9E4C-3C99A9008293}" srcOrd="0" destOrd="0" presId="urn:microsoft.com/office/officeart/2008/layout/LinedList"/>
    <dgm:cxn modelId="{B7018424-D130-4F56-BF78-C8BE48792431}" type="presParOf" srcId="{78328C29-FAE9-456D-99E5-700956086CE9}" destId="{2436281E-FB0C-4D01-8321-697136643119}" srcOrd="1" destOrd="0" presId="urn:microsoft.com/office/officeart/2008/layout/LinedList"/>
    <dgm:cxn modelId="{B50354D1-2D92-40AE-9263-C3C2E7C182CB}" type="presParOf" srcId="{78328C29-FAE9-456D-99E5-700956086CE9}" destId="{FE380C4F-FFF4-4680-A57C-58A0B8292E89}" srcOrd="2" destOrd="0" presId="urn:microsoft.com/office/officeart/2008/layout/LinedList"/>
    <dgm:cxn modelId="{D579EDEE-6497-42A5-ACF2-D9AF00568762}" type="presParOf" srcId="{03B480BC-CEC1-4682-9DCD-B6365F0E2966}" destId="{D15D4214-1E97-4BD8-9F31-41B5D0F12A27}" srcOrd="32" destOrd="0" presId="urn:microsoft.com/office/officeart/2008/layout/LinedList"/>
    <dgm:cxn modelId="{412FA467-4F50-4631-A073-DF750E8D7A19}" type="presParOf" srcId="{03B480BC-CEC1-4682-9DCD-B6365F0E2966}" destId="{3587C817-33D6-44CC-9D61-AAB66C01E809}" srcOrd="3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658D95F-1004-4EC1-A66C-84A50E0B12F0}" type="doc">
      <dgm:prSet loTypeId="urn:microsoft.com/office/officeart/2005/8/layout/radial3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A23A3BB-8663-4F45-9EC0-EDD420214F14}">
      <dgm:prSet custT="1"/>
      <dgm:spPr/>
      <dgm:t>
        <a:bodyPr/>
        <a:lstStyle/>
        <a:p>
          <a:r>
            <a:rPr lang="en-US" sz="1200" dirty="0"/>
            <a:t>Data Privacy</a:t>
          </a:r>
        </a:p>
      </dgm:t>
    </dgm:pt>
    <dgm:pt modelId="{60A63DF2-0A1F-4F6F-9F1A-78FE92C41783}" type="parTrans" cxnId="{6209F054-C804-43D1-B2C6-79A6E3B5284C}">
      <dgm:prSet/>
      <dgm:spPr/>
      <dgm:t>
        <a:bodyPr/>
        <a:lstStyle/>
        <a:p>
          <a:endParaRPr lang="en-US" sz="1200"/>
        </a:p>
      </dgm:t>
    </dgm:pt>
    <dgm:pt modelId="{330B84EE-B01D-469C-A043-E4C34ADA8014}" type="sibTrans" cxnId="{6209F054-C804-43D1-B2C6-79A6E3B5284C}">
      <dgm:prSet/>
      <dgm:spPr/>
      <dgm:t>
        <a:bodyPr/>
        <a:lstStyle/>
        <a:p>
          <a:endParaRPr lang="en-US" sz="1200"/>
        </a:p>
      </dgm:t>
    </dgm:pt>
    <dgm:pt modelId="{76523780-1237-4B37-B827-41EF79001B1F}">
      <dgm:prSet/>
      <dgm:spPr/>
      <dgm:t>
        <a:bodyPr/>
        <a:lstStyle/>
        <a:p>
          <a:r>
            <a:rPr lang="en-US" b="0" i="1" dirty="0"/>
            <a:t>Strategy and Requirements for Data Privacy</a:t>
          </a:r>
          <a:endParaRPr lang="en-US" dirty="0"/>
        </a:p>
      </dgm:t>
    </dgm:pt>
    <dgm:pt modelId="{89EB4788-318D-4430-BFE1-3DE5BE8F06B4}" type="parTrans" cxnId="{4861DF52-C068-4F59-B9EA-8B14BB6E0008}">
      <dgm:prSet/>
      <dgm:spPr/>
      <dgm:t>
        <a:bodyPr/>
        <a:lstStyle/>
        <a:p>
          <a:endParaRPr lang="en-US"/>
        </a:p>
      </dgm:t>
    </dgm:pt>
    <dgm:pt modelId="{150D12FE-064F-48FC-8D19-ACB15C152A3E}" type="sibTrans" cxnId="{4861DF52-C068-4F59-B9EA-8B14BB6E0008}">
      <dgm:prSet/>
      <dgm:spPr/>
      <dgm:t>
        <a:bodyPr/>
        <a:lstStyle/>
        <a:p>
          <a:endParaRPr lang="en-US"/>
        </a:p>
      </dgm:t>
    </dgm:pt>
    <dgm:pt modelId="{8B330E8D-9F2E-4979-A3B0-EA38C346A3DF}">
      <dgm:prSet/>
      <dgm:spPr/>
      <dgm:t>
        <a:bodyPr/>
        <a:lstStyle/>
        <a:p>
          <a:r>
            <a:rPr lang="en-US" b="0" i="0" dirty="0"/>
            <a:t>Formally establish Governance oversight</a:t>
          </a:r>
          <a:endParaRPr lang="en-US" dirty="0"/>
        </a:p>
      </dgm:t>
    </dgm:pt>
    <dgm:pt modelId="{5419D804-7B58-40FB-A0D3-132D812880BB}" type="parTrans" cxnId="{A4FD0AA4-A4C6-488B-836D-1BB0AB874AA0}">
      <dgm:prSet/>
      <dgm:spPr/>
      <dgm:t>
        <a:bodyPr/>
        <a:lstStyle/>
        <a:p>
          <a:endParaRPr lang="en-US"/>
        </a:p>
      </dgm:t>
    </dgm:pt>
    <dgm:pt modelId="{C4D30BCE-AB33-465E-A060-C48B7398E5CC}" type="sibTrans" cxnId="{A4FD0AA4-A4C6-488B-836D-1BB0AB874AA0}">
      <dgm:prSet/>
      <dgm:spPr/>
      <dgm:t>
        <a:bodyPr/>
        <a:lstStyle/>
        <a:p>
          <a:endParaRPr lang="en-US"/>
        </a:p>
      </dgm:t>
    </dgm:pt>
    <dgm:pt modelId="{63E114A6-9D31-428E-BA53-1D9299C429DC}">
      <dgm:prSet/>
      <dgm:spPr/>
      <dgm:t>
        <a:bodyPr/>
        <a:lstStyle/>
        <a:p>
          <a:r>
            <a:rPr lang="en-US" b="0" i="0" dirty="0"/>
            <a:t>Classification Standards</a:t>
          </a:r>
          <a:endParaRPr lang="en-US" dirty="0"/>
        </a:p>
      </dgm:t>
    </dgm:pt>
    <dgm:pt modelId="{CFEBC5F0-EB61-41B2-8DE6-29D7F686253E}" type="parTrans" cxnId="{3751BD20-4300-47EA-8B48-23678B7E08EF}">
      <dgm:prSet/>
      <dgm:spPr/>
      <dgm:t>
        <a:bodyPr/>
        <a:lstStyle/>
        <a:p>
          <a:endParaRPr lang="en-US"/>
        </a:p>
      </dgm:t>
    </dgm:pt>
    <dgm:pt modelId="{44F09077-8BB5-4C68-8CCA-0910EC916C6C}" type="sibTrans" cxnId="{3751BD20-4300-47EA-8B48-23678B7E08EF}">
      <dgm:prSet/>
      <dgm:spPr/>
      <dgm:t>
        <a:bodyPr/>
        <a:lstStyle/>
        <a:p>
          <a:endParaRPr lang="en-US"/>
        </a:p>
      </dgm:t>
    </dgm:pt>
    <dgm:pt modelId="{7CB1E8E9-1053-4B45-9F16-FEEC54257C75}">
      <dgm:prSet/>
      <dgm:spPr/>
      <dgm:t>
        <a:bodyPr/>
        <a:lstStyle/>
        <a:p>
          <a:r>
            <a:rPr lang="en-US" b="0" i="0" dirty="0"/>
            <a:t>Operational risk planning</a:t>
          </a:r>
          <a:endParaRPr lang="en-US" dirty="0"/>
        </a:p>
      </dgm:t>
    </dgm:pt>
    <dgm:pt modelId="{F57DF9A9-DE45-476F-9B00-CC1AF382982F}" type="parTrans" cxnId="{E371E412-BADF-430A-843E-831BE226E4CD}">
      <dgm:prSet/>
      <dgm:spPr/>
      <dgm:t>
        <a:bodyPr/>
        <a:lstStyle/>
        <a:p>
          <a:endParaRPr lang="en-US"/>
        </a:p>
      </dgm:t>
    </dgm:pt>
    <dgm:pt modelId="{B0B8645A-EB4B-41AC-8089-4627F6BFD76D}" type="sibTrans" cxnId="{E371E412-BADF-430A-843E-831BE226E4CD}">
      <dgm:prSet/>
      <dgm:spPr/>
      <dgm:t>
        <a:bodyPr/>
        <a:lstStyle/>
        <a:p>
          <a:endParaRPr lang="en-US"/>
        </a:p>
      </dgm:t>
    </dgm:pt>
    <dgm:pt modelId="{7C784AD2-7439-4EE2-B228-1145A12146BB}">
      <dgm:prSet/>
      <dgm:spPr/>
      <dgm:t>
        <a:bodyPr/>
        <a:lstStyle/>
        <a:p>
          <a:r>
            <a:rPr lang="en-US" dirty="0"/>
            <a:t>Data Lifecycle management</a:t>
          </a:r>
        </a:p>
      </dgm:t>
    </dgm:pt>
    <dgm:pt modelId="{F54125AD-79C0-401A-B006-68654E677021}" type="parTrans" cxnId="{E6F6ED2B-816D-4146-A896-78D334619860}">
      <dgm:prSet/>
      <dgm:spPr/>
      <dgm:t>
        <a:bodyPr/>
        <a:lstStyle/>
        <a:p>
          <a:endParaRPr lang="en-US"/>
        </a:p>
      </dgm:t>
    </dgm:pt>
    <dgm:pt modelId="{4F771F87-B44D-465E-B2DA-B11F46A342E5}" type="sibTrans" cxnId="{E6F6ED2B-816D-4146-A896-78D334619860}">
      <dgm:prSet/>
      <dgm:spPr/>
      <dgm:t>
        <a:bodyPr/>
        <a:lstStyle/>
        <a:p>
          <a:endParaRPr lang="en-US"/>
        </a:p>
      </dgm:t>
    </dgm:pt>
    <dgm:pt modelId="{D275BF3D-393B-43CC-A024-BEAB77E8D3A1}">
      <dgm:prSet/>
      <dgm:spPr/>
      <dgm:t>
        <a:bodyPr/>
        <a:lstStyle/>
        <a:p>
          <a:r>
            <a:rPr lang="en-US" dirty="0"/>
            <a:t>Access management</a:t>
          </a:r>
        </a:p>
      </dgm:t>
    </dgm:pt>
    <dgm:pt modelId="{5B2C9BD7-7B48-4194-AD36-F4F256001F16}" type="parTrans" cxnId="{D394DC67-A333-42C9-AC5B-530C16939088}">
      <dgm:prSet/>
      <dgm:spPr/>
      <dgm:t>
        <a:bodyPr/>
        <a:lstStyle/>
        <a:p>
          <a:endParaRPr lang="en-US"/>
        </a:p>
      </dgm:t>
    </dgm:pt>
    <dgm:pt modelId="{BF277DDE-D47D-4111-A0ED-0F914E64E9B3}" type="sibTrans" cxnId="{D394DC67-A333-42C9-AC5B-530C16939088}">
      <dgm:prSet/>
      <dgm:spPr/>
      <dgm:t>
        <a:bodyPr/>
        <a:lstStyle/>
        <a:p>
          <a:endParaRPr lang="en-US"/>
        </a:p>
      </dgm:t>
    </dgm:pt>
    <dgm:pt modelId="{84E52E39-4186-4D55-831E-9D417E66F9B8}">
      <dgm:prSet/>
      <dgm:spPr/>
      <dgm:t>
        <a:bodyPr/>
        <a:lstStyle/>
        <a:p>
          <a:r>
            <a:rPr lang="en-US" dirty="0"/>
            <a:t>Data distribution</a:t>
          </a:r>
        </a:p>
      </dgm:t>
    </dgm:pt>
    <dgm:pt modelId="{E64E62CD-B5C8-4C3B-BE23-6A6F438D6B6F}" type="parTrans" cxnId="{8C87F1B5-1D1A-48E0-8F44-1CB3B4DBC7C6}">
      <dgm:prSet/>
      <dgm:spPr/>
      <dgm:t>
        <a:bodyPr/>
        <a:lstStyle/>
        <a:p>
          <a:endParaRPr lang="en-US"/>
        </a:p>
      </dgm:t>
    </dgm:pt>
    <dgm:pt modelId="{34CA9E71-3AC3-4291-86D4-D332CF839763}" type="sibTrans" cxnId="{8C87F1B5-1D1A-48E0-8F44-1CB3B4DBC7C6}">
      <dgm:prSet/>
      <dgm:spPr/>
      <dgm:t>
        <a:bodyPr/>
        <a:lstStyle/>
        <a:p>
          <a:endParaRPr lang="en-US"/>
        </a:p>
      </dgm:t>
    </dgm:pt>
    <dgm:pt modelId="{E2AFDAA5-AC29-4FAB-80D7-138712010632}">
      <dgm:prSet/>
      <dgm:spPr/>
      <dgm:t>
        <a:bodyPr/>
        <a:lstStyle/>
        <a:p>
          <a:r>
            <a:rPr lang="en-US" dirty="0"/>
            <a:t>Controls Management</a:t>
          </a:r>
        </a:p>
      </dgm:t>
    </dgm:pt>
    <dgm:pt modelId="{E4B871FE-B06A-4A3D-B0C7-B0DEAE67A46C}" type="parTrans" cxnId="{035CCACE-C7B3-4B2B-A4F5-F49955FA839C}">
      <dgm:prSet/>
      <dgm:spPr/>
      <dgm:t>
        <a:bodyPr/>
        <a:lstStyle/>
        <a:p>
          <a:endParaRPr lang="en-US"/>
        </a:p>
      </dgm:t>
    </dgm:pt>
    <dgm:pt modelId="{007F9A76-C1FB-41FE-98A8-93FDECB9839B}" type="sibTrans" cxnId="{035CCACE-C7B3-4B2B-A4F5-F49955FA839C}">
      <dgm:prSet/>
      <dgm:spPr/>
      <dgm:t>
        <a:bodyPr/>
        <a:lstStyle/>
        <a:p>
          <a:endParaRPr lang="en-US"/>
        </a:p>
      </dgm:t>
    </dgm:pt>
    <dgm:pt modelId="{6E8C5BBE-C6AA-4A02-997B-BE69DE00E10D}" type="pres">
      <dgm:prSet presAssocID="{1658D95F-1004-4EC1-A66C-84A50E0B12F0}" presName="composite" presStyleCnt="0">
        <dgm:presLayoutVars>
          <dgm:chMax val="1"/>
          <dgm:dir/>
          <dgm:resizeHandles val="exact"/>
        </dgm:presLayoutVars>
      </dgm:prSet>
      <dgm:spPr/>
    </dgm:pt>
    <dgm:pt modelId="{0CFC5403-6AD7-4114-A56B-4D6A1D63B299}" type="pres">
      <dgm:prSet presAssocID="{1658D95F-1004-4EC1-A66C-84A50E0B12F0}" presName="radial" presStyleCnt="0">
        <dgm:presLayoutVars>
          <dgm:animLvl val="ctr"/>
        </dgm:presLayoutVars>
      </dgm:prSet>
      <dgm:spPr/>
    </dgm:pt>
    <dgm:pt modelId="{18E97F70-6048-4C23-8E8C-95C6B0D9BA9E}" type="pres">
      <dgm:prSet presAssocID="{1A23A3BB-8663-4F45-9EC0-EDD420214F14}" presName="centerShape" presStyleLbl="vennNode1" presStyleIdx="0" presStyleCnt="9"/>
      <dgm:spPr/>
    </dgm:pt>
    <dgm:pt modelId="{B027433F-990F-4B7D-9583-8D11FEDCAA1B}" type="pres">
      <dgm:prSet presAssocID="{76523780-1237-4B37-B827-41EF79001B1F}" presName="node" presStyleLbl="vennNode1" presStyleIdx="1" presStyleCnt="9" custRadScaleRad="96608">
        <dgm:presLayoutVars>
          <dgm:bulletEnabled val="1"/>
        </dgm:presLayoutVars>
      </dgm:prSet>
      <dgm:spPr/>
    </dgm:pt>
    <dgm:pt modelId="{7A5B78C4-6592-4B5D-B967-412ED0099DF4}" type="pres">
      <dgm:prSet presAssocID="{8B330E8D-9F2E-4979-A3B0-EA38C346A3DF}" presName="node" presStyleLbl="vennNode1" presStyleIdx="2" presStyleCnt="9">
        <dgm:presLayoutVars>
          <dgm:bulletEnabled val="1"/>
        </dgm:presLayoutVars>
      </dgm:prSet>
      <dgm:spPr/>
    </dgm:pt>
    <dgm:pt modelId="{35B9F4D8-0987-4B90-8FC0-B4D094B6DAD3}" type="pres">
      <dgm:prSet presAssocID="{63E114A6-9D31-428E-BA53-1D9299C429DC}" presName="node" presStyleLbl="vennNode1" presStyleIdx="3" presStyleCnt="9">
        <dgm:presLayoutVars>
          <dgm:bulletEnabled val="1"/>
        </dgm:presLayoutVars>
      </dgm:prSet>
      <dgm:spPr/>
    </dgm:pt>
    <dgm:pt modelId="{4441D2AA-67B4-4950-BA1E-17C010E46329}" type="pres">
      <dgm:prSet presAssocID="{7CB1E8E9-1053-4B45-9F16-FEEC54257C75}" presName="node" presStyleLbl="vennNode1" presStyleIdx="4" presStyleCnt="9">
        <dgm:presLayoutVars>
          <dgm:bulletEnabled val="1"/>
        </dgm:presLayoutVars>
      </dgm:prSet>
      <dgm:spPr/>
    </dgm:pt>
    <dgm:pt modelId="{AE91BFAC-6FCF-422C-A24B-654B587E2887}" type="pres">
      <dgm:prSet presAssocID="{7C784AD2-7439-4EE2-B228-1145A12146BB}" presName="node" presStyleLbl="vennNode1" presStyleIdx="5" presStyleCnt="9">
        <dgm:presLayoutVars>
          <dgm:bulletEnabled val="1"/>
        </dgm:presLayoutVars>
      </dgm:prSet>
      <dgm:spPr/>
    </dgm:pt>
    <dgm:pt modelId="{FE091E2B-4E93-4F43-93B5-2F00737A720E}" type="pres">
      <dgm:prSet presAssocID="{D275BF3D-393B-43CC-A024-BEAB77E8D3A1}" presName="node" presStyleLbl="vennNode1" presStyleIdx="6" presStyleCnt="9">
        <dgm:presLayoutVars>
          <dgm:bulletEnabled val="1"/>
        </dgm:presLayoutVars>
      </dgm:prSet>
      <dgm:spPr/>
    </dgm:pt>
    <dgm:pt modelId="{470E05E1-E1B5-4672-BA8E-68E4D87E985E}" type="pres">
      <dgm:prSet presAssocID="{84E52E39-4186-4D55-831E-9D417E66F9B8}" presName="node" presStyleLbl="vennNode1" presStyleIdx="7" presStyleCnt="9">
        <dgm:presLayoutVars>
          <dgm:bulletEnabled val="1"/>
        </dgm:presLayoutVars>
      </dgm:prSet>
      <dgm:spPr/>
    </dgm:pt>
    <dgm:pt modelId="{726F956B-1DEE-470C-9E56-DD2E82BC7F55}" type="pres">
      <dgm:prSet presAssocID="{E2AFDAA5-AC29-4FAB-80D7-138712010632}" presName="node" presStyleLbl="vennNode1" presStyleIdx="8" presStyleCnt="9">
        <dgm:presLayoutVars>
          <dgm:bulletEnabled val="1"/>
        </dgm:presLayoutVars>
      </dgm:prSet>
      <dgm:spPr/>
    </dgm:pt>
  </dgm:ptLst>
  <dgm:cxnLst>
    <dgm:cxn modelId="{E371E412-BADF-430A-843E-831BE226E4CD}" srcId="{1A23A3BB-8663-4F45-9EC0-EDD420214F14}" destId="{7CB1E8E9-1053-4B45-9F16-FEEC54257C75}" srcOrd="3" destOrd="0" parTransId="{F57DF9A9-DE45-476F-9B00-CC1AF382982F}" sibTransId="{B0B8645A-EB4B-41AC-8089-4627F6BFD76D}"/>
    <dgm:cxn modelId="{1744861D-A92F-488B-9750-30774427D4AF}" type="presOf" srcId="{7CB1E8E9-1053-4B45-9F16-FEEC54257C75}" destId="{4441D2AA-67B4-4950-BA1E-17C010E46329}" srcOrd="0" destOrd="0" presId="urn:microsoft.com/office/officeart/2005/8/layout/radial3"/>
    <dgm:cxn modelId="{3751BD20-4300-47EA-8B48-23678B7E08EF}" srcId="{1A23A3BB-8663-4F45-9EC0-EDD420214F14}" destId="{63E114A6-9D31-428E-BA53-1D9299C429DC}" srcOrd="2" destOrd="0" parTransId="{CFEBC5F0-EB61-41B2-8DE6-29D7F686253E}" sibTransId="{44F09077-8BB5-4C68-8CCA-0910EC916C6C}"/>
    <dgm:cxn modelId="{E6F6ED2B-816D-4146-A896-78D334619860}" srcId="{1A23A3BB-8663-4F45-9EC0-EDD420214F14}" destId="{7C784AD2-7439-4EE2-B228-1145A12146BB}" srcOrd="4" destOrd="0" parTransId="{F54125AD-79C0-401A-B006-68654E677021}" sibTransId="{4F771F87-B44D-465E-B2DA-B11F46A342E5}"/>
    <dgm:cxn modelId="{2BCF302E-C36F-420F-9323-FA1DA76CC354}" type="presOf" srcId="{1658D95F-1004-4EC1-A66C-84A50E0B12F0}" destId="{6E8C5BBE-C6AA-4A02-997B-BE69DE00E10D}" srcOrd="0" destOrd="0" presId="urn:microsoft.com/office/officeart/2005/8/layout/radial3"/>
    <dgm:cxn modelId="{879DC230-619B-404D-8827-35170936578D}" type="presOf" srcId="{8B330E8D-9F2E-4979-A3B0-EA38C346A3DF}" destId="{7A5B78C4-6592-4B5D-B967-412ED0099DF4}" srcOrd="0" destOrd="0" presId="urn:microsoft.com/office/officeart/2005/8/layout/radial3"/>
    <dgm:cxn modelId="{500F4C36-A5F2-4850-9A1E-33586F81FD4A}" type="presOf" srcId="{76523780-1237-4B37-B827-41EF79001B1F}" destId="{B027433F-990F-4B7D-9583-8D11FEDCAA1B}" srcOrd="0" destOrd="0" presId="urn:microsoft.com/office/officeart/2005/8/layout/radial3"/>
    <dgm:cxn modelId="{B5E31A3E-6AE6-4E94-9A7A-B93B04877B5B}" type="presOf" srcId="{1A23A3BB-8663-4F45-9EC0-EDD420214F14}" destId="{18E97F70-6048-4C23-8E8C-95C6B0D9BA9E}" srcOrd="0" destOrd="0" presId="urn:microsoft.com/office/officeart/2005/8/layout/radial3"/>
    <dgm:cxn modelId="{D394DC67-A333-42C9-AC5B-530C16939088}" srcId="{1A23A3BB-8663-4F45-9EC0-EDD420214F14}" destId="{D275BF3D-393B-43CC-A024-BEAB77E8D3A1}" srcOrd="5" destOrd="0" parTransId="{5B2C9BD7-7B48-4194-AD36-F4F256001F16}" sibTransId="{BF277DDE-D47D-4111-A0ED-0F914E64E9B3}"/>
    <dgm:cxn modelId="{96222249-8C74-4155-9109-5C37BDEF5C42}" type="presOf" srcId="{D275BF3D-393B-43CC-A024-BEAB77E8D3A1}" destId="{FE091E2B-4E93-4F43-93B5-2F00737A720E}" srcOrd="0" destOrd="0" presId="urn:microsoft.com/office/officeart/2005/8/layout/radial3"/>
    <dgm:cxn modelId="{BA09F171-5C4F-4891-ABC8-046131491FEA}" type="presOf" srcId="{63E114A6-9D31-428E-BA53-1D9299C429DC}" destId="{35B9F4D8-0987-4B90-8FC0-B4D094B6DAD3}" srcOrd="0" destOrd="0" presId="urn:microsoft.com/office/officeart/2005/8/layout/radial3"/>
    <dgm:cxn modelId="{4861DF52-C068-4F59-B9EA-8B14BB6E0008}" srcId="{1A23A3BB-8663-4F45-9EC0-EDD420214F14}" destId="{76523780-1237-4B37-B827-41EF79001B1F}" srcOrd="0" destOrd="0" parTransId="{89EB4788-318D-4430-BFE1-3DE5BE8F06B4}" sibTransId="{150D12FE-064F-48FC-8D19-ACB15C152A3E}"/>
    <dgm:cxn modelId="{E720B753-2546-4F25-A198-71EE3DFA5988}" type="presOf" srcId="{E2AFDAA5-AC29-4FAB-80D7-138712010632}" destId="{726F956B-1DEE-470C-9E56-DD2E82BC7F55}" srcOrd="0" destOrd="0" presId="urn:microsoft.com/office/officeart/2005/8/layout/radial3"/>
    <dgm:cxn modelId="{6209F054-C804-43D1-B2C6-79A6E3B5284C}" srcId="{1658D95F-1004-4EC1-A66C-84A50E0B12F0}" destId="{1A23A3BB-8663-4F45-9EC0-EDD420214F14}" srcOrd="0" destOrd="0" parTransId="{60A63DF2-0A1F-4F6F-9F1A-78FE92C41783}" sibTransId="{330B84EE-B01D-469C-A043-E4C34ADA8014}"/>
    <dgm:cxn modelId="{A4FD0AA4-A4C6-488B-836D-1BB0AB874AA0}" srcId="{1A23A3BB-8663-4F45-9EC0-EDD420214F14}" destId="{8B330E8D-9F2E-4979-A3B0-EA38C346A3DF}" srcOrd="1" destOrd="0" parTransId="{5419D804-7B58-40FB-A0D3-132D812880BB}" sibTransId="{C4D30BCE-AB33-465E-A060-C48B7398E5CC}"/>
    <dgm:cxn modelId="{8C87F1B5-1D1A-48E0-8F44-1CB3B4DBC7C6}" srcId="{1A23A3BB-8663-4F45-9EC0-EDD420214F14}" destId="{84E52E39-4186-4D55-831E-9D417E66F9B8}" srcOrd="6" destOrd="0" parTransId="{E64E62CD-B5C8-4C3B-BE23-6A6F438D6B6F}" sibTransId="{34CA9E71-3AC3-4291-86D4-D332CF839763}"/>
    <dgm:cxn modelId="{9D01AAB6-FB37-474D-A204-9D0B96A1647C}" type="presOf" srcId="{84E52E39-4186-4D55-831E-9D417E66F9B8}" destId="{470E05E1-E1B5-4672-BA8E-68E4D87E985E}" srcOrd="0" destOrd="0" presId="urn:microsoft.com/office/officeart/2005/8/layout/radial3"/>
    <dgm:cxn modelId="{5F3158CC-E6EE-4835-ACBA-5AC6004FF851}" type="presOf" srcId="{7C784AD2-7439-4EE2-B228-1145A12146BB}" destId="{AE91BFAC-6FCF-422C-A24B-654B587E2887}" srcOrd="0" destOrd="0" presId="urn:microsoft.com/office/officeart/2005/8/layout/radial3"/>
    <dgm:cxn modelId="{035CCACE-C7B3-4B2B-A4F5-F49955FA839C}" srcId="{1A23A3BB-8663-4F45-9EC0-EDD420214F14}" destId="{E2AFDAA5-AC29-4FAB-80D7-138712010632}" srcOrd="7" destOrd="0" parTransId="{E4B871FE-B06A-4A3D-B0C7-B0DEAE67A46C}" sibTransId="{007F9A76-C1FB-41FE-98A8-93FDECB9839B}"/>
    <dgm:cxn modelId="{34C728E6-CBB8-44C9-8E8C-1DF5F5566D2E}" type="presParOf" srcId="{6E8C5BBE-C6AA-4A02-997B-BE69DE00E10D}" destId="{0CFC5403-6AD7-4114-A56B-4D6A1D63B299}" srcOrd="0" destOrd="0" presId="urn:microsoft.com/office/officeart/2005/8/layout/radial3"/>
    <dgm:cxn modelId="{5FC186A1-F51C-4D8D-B4CC-04BB1907082B}" type="presParOf" srcId="{0CFC5403-6AD7-4114-A56B-4D6A1D63B299}" destId="{18E97F70-6048-4C23-8E8C-95C6B0D9BA9E}" srcOrd="0" destOrd="0" presId="urn:microsoft.com/office/officeart/2005/8/layout/radial3"/>
    <dgm:cxn modelId="{3E659716-CD43-4F2D-B81D-E24602FDF3DC}" type="presParOf" srcId="{0CFC5403-6AD7-4114-A56B-4D6A1D63B299}" destId="{B027433F-990F-4B7D-9583-8D11FEDCAA1B}" srcOrd="1" destOrd="0" presId="urn:microsoft.com/office/officeart/2005/8/layout/radial3"/>
    <dgm:cxn modelId="{AE776EC6-B6F5-48C3-B5F8-D4733FB1A816}" type="presParOf" srcId="{0CFC5403-6AD7-4114-A56B-4D6A1D63B299}" destId="{7A5B78C4-6592-4B5D-B967-412ED0099DF4}" srcOrd="2" destOrd="0" presId="urn:microsoft.com/office/officeart/2005/8/layout/radial3"/>
    <dgm:cxn modelId="{4E84D0EF-4AC2-4E21-A42F-9C753F3E71ED}" type="presParOf" srcId="{0CFC5403-6AD7-4114-A56B-4D6A1D63B299}" destId="{35B9F4D8-0987-4B90-8FC0-B4D094B6DAD3}" srcOrd="3" destOrd="0" presId="urn:microsoft.com/office/officeart/2005/8/layout/radial3"/>
    <dgm:cxn modelId="{99859166-DE25-4FB4-A577-334911FC20FE}" type="presParOf" srcId="{0CFC5403-6AD7-4114-A56B-4D6A1D63B299}" destId="{4441D2AA-67B4-4950-BA1E-17C010E46329}" srcOrd="4" destOrd="0" presId="urn:microsoft.com/office/officeart/2005/8/layout/radial3"/>
    <dgm:cxn modelId="{AA6311AF-E93E-40DC-8875-DEE72BB1F212}" type="presParOf" srcId="{0CFC5403-6AD7-4114-A56B-4D6A1D63B299}" destId="{AE91BFAC-6FCF-422C-A24B-654B587E2887}" srcOrd="5" destOrd="0" presId="urn:microsoft.com/office/officeart/2005/8/layout/radial3"/>
    <dgm:cxn modelId="{A665E9C1-FDCD-40D6-BF6C-D7FAC044EB66}" type="presParOf" srcId="{0CFC5403-6AD7-4114-A56B-4D6A1D63B299}" destId="{FE091E2B-4E93-4F43-93B5-2F00737A720E}" srcOrd="6" destOrd="0" presId="urn:microsoft.com/office/officeart/2005/8/layout/radial3"/>
    <dgm:cxn modelId="{303DB618-E718-42B3-B384-F22214FCC558}" type="presParOf" srcId="{0CFC5403-6AD7-4114-A56B-4D6A1D63B299}" destId="{470E05E1-E1B5-4672-BA8E-68E4D87E985E}" srcOrd="7" destOrd="0" presId="urn:microsoft.com/office/officeart/2005/8/layout/radial3"/>
    <dgm:cxn modelId="{D1129AC8-7C1F-4312-BB85-209B41835EFD}" type="presParOf" srcId="{0CFC5403-6AD7-4114-A56B-4D6A1D63B299}" destId="{726F956B-1DEE-470C-9E56-DD2E82BC7F55}" srcOrd="8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D596D7F-2E20-44FD-8BAF-0D6B218628A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1253B0-D02C-41D7-853F-931301C7038F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/>
            <a:t>Data Privacy – Service Offerings</a:t>
          </a:r>
          <a:endParaRPr lang="en-US"/>
        </a:p>
      </dgm:t>
    </dgm:pt>
    <dgm:pt modelId="{BCFE6CF9-850A-4CAF-945C-CC8A14E06E75}" type="parTrans" cxnId="{2466F892-9B7B-422A-AAA5-75C4B5D51636}">
      <dgm:prSet/>
      <dgm:spPr/>
      <dgm:t>
        <a:bodyPr/>
        <a:lstStyle/>
        <a:p>
          <a:endParaRPr lang="en-US"/>
        </a:p>
      </dgm:t>
    </dgm:pt>
    <dgm:pt modelId="{51BE59B7-E457-406F-A85C-EF3EF7EB07BD}" type="sibTrans" cxnId="{2466F892-9B7B-422A-AAA5-75C4B5D51636}">
      <dgm:prSet/>
      <dgm:spPr/>
      <dgm:t>
        <a:bodyPr/>
        <a:lstStyle/>
        <a:p>
          <a:endParaRPr lang="en-US"/>
        </a:p>
      </dgm:t>
    </dgm:pt>
    <dgm:pt modelId="{BA078A26-159B-41E2-ADE7-E4C1D2AAF327}" type="pres">
      <dgm:prSet presAssocID="{FD596D7F-2E20-44FD-8BAF-0D6B218628AF}" presName="linear" presStyleCnt="0">
        <dgm:presLayoutVars>
          <dgm:animLvl val="lvl"/>
          <dgm:resizeHandles val="exact"/>
        </dgm:presLayoutVars>
      </dgm:prSet>
      <dgm:spPr/>
    </dgm:pt>
    <dgm:pt modelId="{4C0AC827-CC00-41EF-82DE-4E38C1623B44}" type="pres">
      <dgm:prSet presAssocID="{551253B0-D02C-41D7-853F-931301C7038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2833558-1BD3-44E6-89F8-488531F04450}" type="presOf" srcId="{551253B0-D02C-41D7-853F-931301C7038F}" destId="{4C0AC827-CC00-41EF-82DE-4E38C1623B44}" srcOrd="0" destOrd="0" presId="urn:microsoft.com/office/officeart/2005/8/layout/vList2"/>
    <dgm:cxn modelId="{2466F892-9B7B-422A-AAA5-75C4B5D51636}" srcId="{FD596D7F-2E20-44FD-8BAF-0D6B218628AF}" destId="{551253B0-D02C-41D7-853F-931301C7038F}" srcOrd="0" destOrd="0" parTransId="{BCFE6CF9-850A-4CAF-945C-CC8A14E06E75}" sibTransId="{51BE59B7-E457-406F-A85C-EF3EF7EB07BD}"/>
    <dgm:cxn modelId="{F33A8DBD-6DF8-4811-A480-79FBC7C411A7}" type="presOf" srcId="{FD596D7F-2E20-44FD-8BAF-0D6B218628AF}" destId="{BA078A26-159B-41E2-ADE7-E4C1D2AAF327}" srcOrd="0" destOrd="0" presId="urn:microsoft.com/office/officeart/2005/8/layout/vList2"/>
    <dgm:cxn modelId="{4C3B18DF-5ADA-49C1-A44F-B69E28117BFD}" type="presParOf" srcId="{BA078A26-159B-41E2-ADE7-E4C1D2AAF327}" destId="{4C0AC827-CC00-41EF-82DE-4E38C1623B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17D6E9F-CC71-42D7-8B77-2B5F1D45B34A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75896D-BBDA-4658-90B1-C77D5FA33C47}">
      <dgm:prSet phldrT="[Text]"/>
      <dgm:spPr/>
      <dgm:t>
        <a:bodyPr/>
        <a:lstStyle/>
        <a:p>
          <a:r>
            <a:rPr lang="en-US" dirty="0"/>
            <a:t>Data Management</a:t>
          </a:r>
        </a:p>
      </dgm:t>
    </dgm:pt>
    <dgm:pt modelId="{83936FB0-B199-4072-898B-4277662F727F}" type="parTrans" cxnId="{A07A2FE8-4DD5-44B1-BD72-4E3E94468070}">
      <dgm:prSet/>
      <dgm:spPr/>
      <dgm:t>
        <a:bodyPr/>
        <a:lstStyle/>
        <a:p>
          <a:endParaRPr lang="en-US"/>
        </a:p>
      </dgm:t>
    </dgm:pt>
    <dgm:pt modelId="{43EA53F6-FFD2-4B22-9DD4-0A4A969F3A17}" type="sibTrans" cxnId="{A07A2FE8-4DD5-44B1-BD72-4E3E94468070}">
      <dgm:prSet/>
      <dgm:spPr/>
      <dgm:t>
        <a:bodyPr/>
        <a:lstStyle/>
        <a:p>
          <a:endParaRPr lang="en-US"/>
        </a:p>
      </dgm:t>
    </dgm:pt>
    <dgm:pt modelId="{3E387D44-6AAC-4DD1-81FA-9F8EB61A3CBC}">
      <dgm:prSet phldrT="[Text]"/>
      <dgm:spPr/>
      <dgm:t>
        <a:bodyPr/>
        <a:lstStyle/>
        <a:p>
          <a:r>
            <a:rPr lang="en-US" dirty="0"/>
            <a:t>Align, Plan, Organize</a:t>
          </a:r>
        </a:p>
      </dgm:t>
    </dgm:pt>
    <dgm:pt modelId="{9CDA5DEA-520F-4F52-A577-0B0D56CF0611}" type="parTrans" cxnId="{C5B6347B-A255-4D8B-A862-2FEF58EFA674}">
      <dgm:prSet/>
      <dgm:spPr/>
      <dgm:t>
        <a:bodyPr/>
        <a:lstStyle/>
        <a:p>
          <a:endParaRPr lang="en-US"/>
        </a:p>
      </dgm:t>
    </dgm:pt>
    <dgm:pt modelId="{8A96559C-861B-4321-A3C9-50F5D4B33FDC}" type="sibTrans" cxnId="{C5B6347B-A255-4D8B-A862-2FEF58EFA674}">
      <dgm:prSet/>
      <dgm:spPr/>
      <dgm:t>
        <a:bodyPr/>
        <a:lstStyle/>
        <a:p>
          <a:endParaRPr lang="en-US"/>
        </a:p>
      </dgm:t>
    </dgm:pt>
    <dgm:pt modelId="{BF82BB42-B52F-4766-B106-823406AF5A36}">
      <dgm:prSet phldrT="[Text]"/>
      <dgm:spPr/>
      <dgm:t>
        <a:bodyPr/>
        <a:lstStyle/>
        <a:p>
          <a:r>
            <a:rPr lang="en-US" dirty="0"/>
            <a:t>Build Acquire Implement</a:t>
          </a:r>
        </a:p>
      </dgm:t>
    </dgm:pt>
    <dgm:pt modelId="{7468AA37-44E1-4495-8CC1-4D225DD9B659}" type="parTrans" cxnId="{B531DFB4-9EAE-4606-AF87-D7BD380B60FB}">
      <dgm:prSet/>
      <dgm:spPr/>
      <dgm:t>
        <a:bodyPr/>
        <a:lstStyle/>
        <a:p>
          <a:endParaRPr lang="en-US"/>
        </a:p>
      </dgm:t>
    </dgm:pt>
    <dgm:pt modelId="{5DFA2B1F-5DD9-432D-9241-84BEC7B2C981}" type="sibTrans" cxnId="{B531DFB4-9EAE-4606-AF87-D7BD380B60FB}">
      <dgm:prSet/>
      <dgm:spPr/>
      <dgm:t>
        <a:bodyPr/>
        <a:lstStyle/>
        <a:p>
          <a:endParaRPr lang="en-US"/>
        </a:p>
      </dgm:t>
    </dgm:pt>
    <dgm:pt modelId="{4BAC308E-B3FD-4DAC-A5A0-57AAF9892A91}">
      <dgm:prSet phldrT="[Text]"/>
      <dgm:spPr/>
      <dgm:t>
        <a:bodyPr/>
        <a:lstStyle/>
        <a:p>
          <a:r>
            <a:rPr lang="en-US" dirty="0"/>
            <a:t>Deliver, Service Support</a:t>
          </a:r>
        </a:p>
      </dgm:t>
    </dgm:pt>
    <dgm:pt modelId="{5BA6820F-6FED-46DF-985A-A4504DF16DE6}" type="parTrans" cxnId="{E0107105-9329-4A84-8F3F-9E4D0BCBBF86}">
      <dgm:prSet/>
      <dgm:spPr/>
      <dgm:t>
        <a:bodyPr/>
        <a:lstStyle/>
        <a:p>
          <a:endParaRPr lang="en-US"/>
        </a:p>
      </dgm:t>
    </dgm:pt>
    <dgm:pt modelId="{1A19528B-0F92-44FD-901E-6C0402E1BD9C}" type="sibTrans" cxnId="{E0107105-9329-4A84-8F3F-9E4D0BCBBF86}">
      <dgm:prSet/>
      <dgm:spPr/>
      <dgm:t>
        <a:bodyPr/>
        <a:lstStyle/>
        <a:p>
          <a:endParaRPr lang="en-US"/>
        </a:p>
      </dgm:t>
    </dgm:pt>
    <dgm:pt modelId="{885B0527-96CF-4BF5-8FBD-244230DACC8E}">
      <dgm:prSet phldrT="[Text]"/>
      <dgm:spPr/>
      <dgm:t>
        <a:bodyPr/>
        <a:lstStyle/>
        <a:p>
          <a:r>
            <a:rPr lang="en-US" dirty="0"/>
            <a:t>Monitor, Evaluate, Assess</a:t>
          </a:r>
        </a:p>
      </dgm:t>
    </dgm:pt>
    <dgm:pt modelId="{B7F38A6A-D898-45BC-AA80-91C6A5DCCB0C}" type="parTrans" cxnId="{509C9C69-C931-4C21-8823-A8C70FE44917}">
      <dgm:prSet/>
      <dgm:spPr/>
      <dgm:t>
        <a:bodyPr/>
        <a:lstStyle/>
        <a:p>
          <a:endParaRPr lang="en-US"/>
        </a:p>
      </dgm:t>
    </dgm:pt>
    <dgm:pt modelId="{E3164295-C950-40F9-8193-4C68112D7F04}" type="sibTrans" cxnId="{509C9C69-C931-4C21-8823-A8C70FE44917}">
      <dgm:prSet/>
      <dgm:spPr/>
      <dgm:t>
        <a:bodyPr/>
        <a:lstStyle/>
        <a:p>
          <a:endParaRPr lang="en-US"/>
        </a:p>
      </dgm:t>
    </dgm:pt>
    <dgm:pt modelId="{9FEFD159-71E7-4466-B450-21945CD843D2}" type="pres">
      <dgm:prSet presAssocID="{B17D6E9F-CC71-42D7-8B77-2B5F1D45B34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D992082-C822-4DFC-B1E6-4AD286ECBA35}" type="pres">
      <dgm:prSet presAssocID="{AE75896D-BBDA-4658-90B1-C77D5FA33C47}" presName="centerShape" presStyleLbl="node0" presStyleIdx="0" presStyleCnt="1"/>
      <dgm:spPr/>
    </dgm:pt>
    <dgm:pt modelId="{757706E7-7ECD-4608-AA3D-07D46E24FB75}" type="pres">
      <dgm:prSet presAssocID="{3E387D44-6AAC-4DD1-81FA-9F8EB61A3CBC}" presName="node" presStyleLbl="node1" presStyleIdx="0" presStyleCnt="4">
        <dgm:presLayoutVars>
          <dgm:bulletEnabled val="1"/>
        </dgm:presLayoutVars>
      </dgm:prSet>
      <dgm:spPr/>
    </dgm:pt>
    <dgm:pt modelId="{C25BE9A9-AC6A-4ACC-BA92-64096D7B6703}" type="pres">
      <dgm:prSet presAssocID="{3E387D44-6AAC-4DD1-81FA-9F8EB61A3CBC}" presName="dummy" presStyleCnt="0"/>
      <dgm:spPr/>
    </dgm:pt>
    <dgm:pt modelId="{3BDEAD14-DC7E-4A1B-9D5B-A0F93FE43B1B}" type="pres">
      <dgm:prSet presAssocID="{8A96559C-861B-4321-A3C9-50F5D4B33FDC}" presName="sibTrans" presStyleLbl="sibTrans2D1" presStyleIdx="0" presStyleCnt="4"/>
      <dgm:spPr/>
    </dgm:pt>
    <dgm:pt modelId="{7BDAB2F0-076E-4742-B7D8-5329C31563AC}" type="pres">
      <dgm:prSet presAssocID="{BF82BB42-B52F-4766-B106-823406AF5A36}" presName="node" presStyleLbl="node1" presStyleIdx="1" presStyleCnt="4">
        <dgm:presLayoutVars>
          <dgm:bulletEnabled val="1"/>
        </dgm:presLayoutVars>
      </dgm:prSet>
      <dgm:spPr/>
    </dgm:pt>
    <dgm:pt modelId="{795AC849-8F30-4BD9-A3D4-BBDA0C476E92}" type="pres">
      <dgm:prSet presAssocID="{BF82BB42-B52F-4766-B106-823406AF5A36}" presName="dummy" presStyleCnt="0"/>
      <dgm:spPr/>
    </dgm:pt>
    <dgm:pt modelId="{50C489DD-DB34-46ED-A3FB-73C1A4E43802}" type="pres">
      <dgm:prSet presAssocID="{5DFA2B1F-5DD9-432D-9241-84BEC7B2C981}" presName="sibTrans" presStyleLbl="sibTrans2D1" presStyleIdx="1" presStyleCnt="4"/>
      <dgm:spPr/>
    </dgm:pt>
    <dgm:pt modelId="{48306B84-0320-4C47-A9BA-DD72D7025F66}" type="pres">
      <dgm:prSet presAssocID="{4BAC308E-B3FD-4DAC-A5A0-57AAF9892A91}" presName="node" presStyleLbl="node1" presStyleIdx="2" presStyleCnt="4">
        <dgm:presLayoutVars>
          <dgm:bulletEnabled val="1"/>
        </dgm:presLayoutVars>
      </dgm:prSet>
      <dgm:spPr/>
    </dgm:pt>
    <dgm:pt modelId="{93E16DE6-B5F1-4F11-826A-9B2AADDF467A}" type="pres">
      <dgm:prSet presAssocID="{4BAC308E-B3FD-4DAC-A5A0-57AAF9892A91}" presName="dummy" presStyleCnt="0"/>
      <dgm:spPr/>
    </dgm:pt>
    <dgm:pt modelId="{0D0D2741-68EE-4D7F-9FD1-83E3271BF809}" type="pres">
      <dgm:prSet presAssocID="{1A19528B-0F92-44FD-901E-6C0402E1BD9C}" presName="sibTrans" presStyleLbl="sibTrans2D1" presStyleIdx="2" presStyleCnt="4"/>
      <dgm:spPr/>
    </dgm:pt>
    <dgm:pt modelId="{A8FE0046-CE93-4281-B6EA-F24A7E7579D5}" type="pres">
      <dgm:prSet presAssocID="{885B0527-96CF-4BF5-8FBD-244230DACC8E}" presName="node" presStyleLbl="node1" presStyleIdx="3" presStyleCnt="4">
        <dgm:presLayoutVars>
          <dgm:bulletEnabled val="1"/>
        </dgm:presLayoutVars>
      </dgm:prSet>
      <dgm:spPr/>
    </dgm:pt>
    <dgm:pt modelId="{1EE7A3DE-A5FC-480E-9DBC-F765BEB7486B}" type="pres">
      <dgm:prSet presAssocID="{885B0527-96CF-4BF5-8FBD-244230DACC8E}" presName="dummy" presStyleCnt="0"/>
      <dgm:spPr/>
    </dgm:pt>
    <dgm:pt modelId="{5C471E2C-8704-49C5-BFAA-22CBFCF37128}" type="pres">
      <dgm:prSet presAssocID="{E3164295-C950-40F9-8193-4C68112D7F04}" presName="sibTrans" presStyleLbl="sibTrans2D1" presStyleIdx="3" presStyleCnt="4"/>
      <dgm:spPr/>
    </dgm:pt>
  </dgm:ptLst>
  <dgm:cxnLst>
    <dgm:cxn modelId="{83E90704-2E43-49D1-849C-4A70165ECB1A}" type="presOf" srcId="{BF82BB42-B52F-4766-B106-823406AF5A36}" destId="{7BDAB2F0-076E-4742-B7D8-5329C31563AC}" srcOrd="0" destOrd="0" presId="urn:microsoft.com/office/officeart/2005/8/layout/radial6"/>
    <dgm:cxn modelId="{E0107105-9329-4A84-8F3F-9E4D0BCBBF86}" srcId="{AE75896D-BBDA-4658-90B1-C77D5FA33C47}" destId="{4BAC308E-B3FD-4DAC-A5A0-57AAF9892A91}" srcOrd="2" destOrd="0" parTransId="{5BA6820F-6FED-46DF-985A-A4504DF16DE6}" sibTransId="{1A19528B-0F92-44FD-901E-6C0402E1BD9C}"/>
    <dgm:cxn modelId="{AE1F640C-CB91-4637-A2CD-87C36F93DC45}" type="presOf" srcId="{5DFA2B1F-5DD9-432D-9241-84BEC7B2C981}" destId="{50C489DD-DB34-46ED-A3FB-73C1A4E43802}" srcOrd="0" destOrd="0" presId="urn:microsoft.com/office/officeart/2005/8/layout/radial6"/>
    <dgm:cxn modelId="{509C9C69-C931-4C21-8823-A8C70FE44917}" srcId="{AE75896D-BBDA-4658-90B1-C77D5FA33C47}" destId="{885B0527-96CF-4BF5-8FBD-244230DACC8E}" srcOrd="3" destOrd="0" parTransId="{B7F38A6A-D898-45BC-AA80-91C6A5DCCB0C}" sibTransId="{E3164295-C950-40F9-8193-4C68112D7F04}"/>
    <dgm:cxn modelId="{B760B74C-7227-48DC-B63D-5FE2379F6FD9}" type="presOf" srcId="{E3164295-C950-40F9-8193-4C68112D7F04}" destId="{5C471E2C-8704-49C5-BFAA-22CBFCF37128}" srcOrd="0" destOrd="0" presId="urn:microsoft.com/office/officeart/2005/8/layout/radial6"/>
    <dgm:cxn modelId="{1BDAB36F-EDCC-4984-AAEB-0D093E502F07}" type="presOf" srcId="{B17D6E9F-CC71-42D7-8B77-2B5F1D45B34A}" destId="{9FEFD159-71E7-4466-B450-21945CD843D2}" srcOrd="0" destOrd="0" presId="urn:microsoft.com/office/officeart/2005/8/layout/radial6"/>
    <dgm:cxn modelId="{C5B6347B-A255-4D8B-A862-2FEF58EFA674}" srcId="{AE75896D-BBDA-4658-90B1-C77D5FA33C47}" destId="{3E387D44-6AAC-4DD1-81FA-9F8EB61A3CBC}" srcOrd="0" destOrd="0" parTransId="{9CDA5DEA-520F-4F52-A577-0B0D56CF0611}" sibTransId="{8A96559C-861B-4321-A3C9-50F5D4B33FDC}"/>
    <dgm:cxn modelId="{869B0F7E-0773-4BC5-9F9F-259CE3C960EC}" type="presOf" srcId="{3E387D44-6AAC-4DD1-81FA-9F8EB61A3CBC}" destId="{757706E7-7ECD-4608-AA3D-07D46E24FB75}" srcOrd="0" destOrd="0" presId="urn:microsoft.com/office/officeart/2005/8/layout/radial6"/>
    <dgm:cxn modelId="{391B178B-5422-4982-8C27-1187B8E8DA45}" type="presOf" srcId="{885B0527-96CF-4BF5-8FBD-244230DACC8E}" destId="{A8FE0046-CE93-4281-B6EA-F24A7E7579D5}" srcOrd="0" destOrd="0" presId="urn:microsoft.com/office/officeart/2005/8/layout/radial6"/>
    <dgm:cxn modelId="{B531DFB4-9EAE-4606-AF87-D7BD380B60FB}" srcId="{AE75896D-BBDA-4658-90B1-C77D5FA33C47}" destId="{BF82BB42-B52F-4766-B106-823406AF5A36}" srcOrd="1" destOrd="0" parTransId="{7468AA37-44E1-4495-8CC1-4D225DD9B659}" sibTransId="{5DFA2B1F-5DD9-432D-9241-84BEC7B2C981}"/>
    <dgm:cxn modelId="{9B0940DA-7F7D-481D-8EBD-6DF188F5361E}" type="presOf" srcId="{8A96559C-861B-4321-A3C9-50F5D4B33FDC}" destId="{3BDEAD14-DC7E-4A1B-9D5B-A0F93FE43B1B}" srcOrd="0" destOrd="0" presId="urn:microsoft.com/office/officeart/2005/8/layout/radial6"/>
    <dgm:cxn modelId="{71ACCEE1-D831-4879-A272-A1183F708A52}" type="presOf" srcId="{1A19528B-0F92-44FD-901E-6C0402E1BD9C}" destId="{0D0D2741-68EE-4D7F-9FD1-83E3271BF809}" srcOrd="0" destOrd="0" presId="urn:microsoft.com/office/officeart/2005/8/layout/radial6"/>
    <dgm:cxn modelId="{EA8C7FE3-5624-4AB0-B7CF-ED7E8DC07338}" type="presOf" srcId="{AE75896D-BBDA-4658-90B1-C77D5FA33C47}" destId="{1D992082-C822-4DFC-B1E6-4AD286ECBA35}" srcOrd="0" destOrd="0" presId="urn:microsoft.com/office/officeart/2005/8/layout/radial6"/>
    <dgm:cxn modelId="{A07A2FE8-4DD5-44B1-BD72-4E3E94468070}" srcId="{B17D6E9F-CC71-42D7-8B77-2B5F1D45B34A}" destId="{AE75896D-BBDA-4658-90B1-C77D5FA33C47}" srcOrd="0" destOrd="0" parTransId="{83936FB0-B199-4072-898B-4277662F727F}" sibTransId="{43EA53F6-FFD2-4B22-9DD4-0A4A969F3A17}"/>
    <dgm:cxn modelId="{049301F8-F6C6-418E-8369-63E1E6C2F339}" type="presOf" srcId="{4BAC308E-B3FD-4DAC-A5A0-57AAF9892A91}" destId="{48306B84-0320-4C47-A9BA-DD72D7025F66}" srcOrd="0" destOrd="0" presId="urn:microsoft.com/office/officeart/2005/8/layout/radial6"/>
    <dgm:cxn modelId="{DF6C1D60-C66B-4194-9F02-F2185F633355}" type="presParOf" srcId="{9FEFD159-71E7-4466-B450-21945CD843D2}" destId="{1D992082-C822-4DFC-B1E6-4AD286ECBA35}" srcOrd="0" destOrd="0" presId="urn:microsoft.com/office/officeart/2005/8/layout/radial6"/>
    <dgm:cxn modelId="{4F3734DE-5869-4D33-9F9E-1369B853BB53}" type="presParOf" srcId="{9FEFD159-71E7-4466-B450-21945CD843D2}" destId="{757706E7-7ECD-4608-AA3D-07D46E24FB75}" srcOrd="1" destOrd="0" presId="urn:microsoft.com/office/officeart/2005/8/layout/radial6"/>
    <dgm:cxn modelId="{351117B1-107A-4429-A7CD-045CD352E232}" type="presParOf" srcId="{9FEFD159-71E7-4466-B450-21945CD843D2}" destId="{C25BE9A9-AC6A-4ACC-BA92-64096D7B6703}" srcOrd="2" destOrd="0" presId="urn:microsoft.com/office/officeart/2005/8/layout/radial6"/>
    <dgm:cxn modelId="{3B8300C0-DFF7-4D95-83D7-D7FA004FA16E}" type="presParOf" srcId="{9FEFD159-71E7-4466-B450-21945CD843D2}" destId="{3BDEAD14-DC7E-4A1B-9D5B-A0F93FE43B1B}" srcOrd="3" destOrd="0" presId="urn:microsoft.com/office/officeart/2005/8/layout/radial6"/>
    <dgm:cxn modelId="{B80C819D-876C-4183-BE43-2A3FD62FF0E2}" type="presParOf" srcId="{9FEFD159-71E7-4466-B450-21945CD843D2}" destId="{7BDAB2F0-076E-4742-B7D8-5329C31563AC}" srcOrd="4" destOrd="0" presId="urn:microsoft.com/office/officeart/2005/8/layout/radial6"/>
    <dgm:cxn modelId="{33DA4E02-0233-4738-9C06-859D54502A75}" type="presParOf" srcId="{9FEFD159-71E7-4466-B450-21945CD843D2}" destId="{795AC849-8F30-4BD9-A3D4-BBDA0C476E92}" srcOrd="5" destOrd="0" presId="urn:microsoft.com/office/officeart/2005/8/layout/radial6"/>
    <dgm:cxn modelId="{1621F2E5-516E-42C2-9160-DFF47CE03543}" type="presParOf" srcId="{9FEFD159-71E7-4466-B450-21945CD843D2}" destId="{50C489DD-DB34-46ED-A3FB-73C1A4E43802}" srcOrd="6" destOrd="0" presId="urn:microsoft.com/office/officeart/2005/8/layout/radial6"/>
    <dgm:cxn modelId="{1A264F03-D3DE-46F6-9E19-5113476D139D}" type="presParOf" srcId="{9FEFD159-71E7-4466-B450-21945CD843D2}" destId="{48306B84-0320-4C47-A9BA-DD72D7025F66}" srcOrd="7" destOrd="0" presId="urn:microsoft.com/office/officeart/2005/8/layout/radial6"/>
    <dgm:cxn modelId="{B79D44DB-25F7-4526-8729-D0A4103EDF71}" type="presParOf" srcId="{9FEFD159-71E7-4466-B450-21945CD843D2}" destId="{93E16DE6-B5F1-4F11-826A-9B2AADDF467A}" srcOrd="8" destOrd="0" presId="urn:microsoft.com/office/officeart/2005/8/layout/radial6"/>
    <dgm:cxn modelId="{D2D367A8-EE7F-43DB-A3A4-F9353D9892C7}" type="presParOf" srcId="{9FEFD159-71E7-4466-B450-21945CD843D2}" destId="{0D0D2741-68EE-4D7F-9FD1-83E3271BF809}" srcOrd="9" destOrd="0" presId="urn:microsoft.com/office/officeart/2005/8/layout/radial6"/>
    <dgm:cxn modelId="{1E15ADE8-A052-43B8-9E4E-3B8BF52AE53D}" type="presParOf" srcId="{9FEFD159-71E7-4466-B450-21945CD843D2}" destId="{A8FE0046-CE93-4281-B6EA-F24A7E7579D5}" srcOrd="10" destOrd="0" presId="urn:microsoft.com/office/officeart/2005/8/layout/radial6"/>
    <dgm:cxn modelId="{A7DC756A-75CC-4871-B774-2FA49E310724}" type="presParOf" srcId="{9FEFD159-71E7-4466-B450-21945CD843D2}" destId="{1EE7A3DE-A5FC-480E-9DBC-F765BEB7486B}" srcOrd="11" destOrd="0" presId="urn:microsoft.com/office/officeart/2005/8/layout/radial6"/>
    <dgm:cxn modelId="{C2B6A2B7-61A4-4BD2-92DA-676DCFCDBCF3}" type="presParOf" srcId="{9FEFD159-71E7-4466-B450-21945CD843D2}" destId="{5C471E2C-8704-49C5-BFAA-22CBFCF3712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813D40C-ACB2-454D-BDF4-940E99AF4C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9108A3-6CFC-485F-B43F-293C14122D39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Framework</a:t>
          </a:r>
        </a:p>
      </dgm:t>
    </dgm:pt>
    <dgm:pt modelId="{5DCAB062-ACD1-4C3E-8D0E-40ACECAA55A9}" type="parTrans" cxnId="{23408D8C-1CF4-462D-ACBD-99431D420BC9}">
      <dgm:prSet/>
      <dgm:spPr/>
      <dgm:t>
        <a:bodyPr/>
        <a:lstStyle/>
        <a:p>
          <a:endParaRPr lang="en-US"/>
        </a:p>
      </dgm:t>
    </dgm:pt>
    <dgm:pt modelId="{B950E2C0-4760-40E3-8504-638CC423EF1C}" type="sibTrans" cxnId="{23408D8C-1CF4-462D-ACBD-99431D420BC9}">
      <dgm:prSet/>
      <dgm:spPr/>
      <dgm:t>
        <a:bodyPr/>
        <a:lstStyle/>
        <a:p>
          <a:endParaRPr lang="en-US"/>
        </a:p>
      </dgm:t>
    </dgm:pt>
    <dgm:pt modelId="{6C999FA8-F89F-4A3D-9153-CE742C070743}" type="pres">
      <dgm:prSet presAssocID="{A813D40C-ACB2-454D-BDF4-940E99AF4CAD}" presName="linear" presStyleCnt="0">
        <dgm:presLayoutVars>
          <dgm:animLvl val="lvl"/>
          <dgm:resizeHandles val="exact"/>
        </dgm:presLayoutVars>
      </dgm:prSet>
      <dgm:spPr/>
    </dgm:pt>
    <dgm:pt modelId="{973138CA-6F9E-4BB6-923C-3C08DC248D7C}" type="pres">
      <dgm:prSet presAssocID="{1C9108A3-6CFC-485F-B43F-293C14122D39}" presName="parentText" presStyleLbl="node1" presStyleIdx="0" presStyleCnt="1" custLinFactNeighborX="4721" custLinFactNeighborY="-6389">
        <dgm:presLayoutVars>
          <dgm:chMax val="0"/>
          <dgm:bulletEnabled val="1"/>
        </dgm:presLayoutVars>
      </dgm:prSet>
      <dgm:spPr/>
    </dgm:pt>
  </dgm:ptLst>
  <dgm:cxnLst>
    <dgm:cxn modelId="{03ADED2B-080B-4D99-9449-A7C499208AFE}" type="presOf" srcId="{1C9108A3-6CFC-485F-B43F-293C14122D39}" destId="{973138CA-6F9E-4BB6-923C-3C08DC248D7C}" srcOrd="0" destOrd="0" presId="urn:microsoft.com/office/officeart/2005/8/layout/vList2"/>
    <dgm:cxn modelId="{6CAC4176-59AC-434F-B1C2-6B4B40BF8237}" type="presOf" srcId="{A813D40C-ACB2-454D-BDF4-940E99AF4CAD}" destId="{6C999FA8-F89F-4A3D-9153-CE742C070743}" srcOrd="0" destOrd="0" presId="urn:microsoft.com/office/officeart/2005/8/layout/vList2"/>
    <dgm:cxn modelId="{23408D8C-1CF4-462D-ACBD-99431D420BC9}" srcId="{A813D40C-ACB2-454D-BDF4-940E99AF4CAD}" destId="{1C9108A3-6CFC-485F-B43F-293C14122D39}" srcOrd="0" destOrd="0" parTransId="{5DCAB062-ACD1-4C3E-8D0E-40ACECAA55A9}" sibTransId="{B950E2C0-4760-40E3-8504-638CC423EF1C}"/>
    <dgm:cxn modelId="{061F7F51-02C3-4840-B341-633AF45FDC5B}" type="presParOf" srcId="{6C999FA8-F89F-4A3D-9153-CE742C070743}" destId="{973138CA-6F9E-4BB6-923C-3C08DC248D7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E4C7F6E-62B7-43EE-BCD3-C9AD9F9177D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1BF499-8343-4018-AE74-B379AF904828}">
      <dgm:prSet custT="1"/>
      <dgm:spPr/>
      <dgm:t>
        <a:bodyPr/>
        <a:lstStyle/>
        <a:p>
          <a:r>
            <a:rPr lang="en-US" sz="1600" dirty="0"/>
            <a:t>Business Value Levers</a:t>
          </a:r>
        </a:p>
      </dgm:t>
    </dgm:pt>
    <dgm:pt modelId="{B1634FA2-23D4-4237-B5F4-CD08E24F22F4}" type="parTrans" cxnId="{3842DCD6-E606-42D7-9076-1947F9330B2C}">
      <dgm:prSet/>
      <dgm:spPr/>
      <dgm:t>
        <a:bodyPr/>
        <a:lstStyle/>
        <a:p>
          <a:endParaRPr lang="en-US"/>
        </a:p>
      </dgm:t>
    </dgm:pt>
    <dgm:pt modelId="{90BF2838-1769-45C2-B203-F295F4276690}" type="sibTrans" cxnId="{3842DCD6-E606-42D7-9076-1947F9330B2C}">
      <dgm:prSet/>
      <dgm:spPr/>
      <dgm:t>
        <a:bodyPr/>
        <a:lstStyle/>
        <a:p>
          <a:endParaRPr lang="en-US"/>
        </a:p>
      </dgm:t>
    </dgm:pt>
    <dgm:pt modelId="{14BD29A7-1091-4A87-A62D-3F033AB4DDEA}">
      <dgm:prSet/>
      <dgm:spPr/>
      <dgm:t>
        <a:bodyPr/>
        <a:lstStyle/>
        <a:p>
          <a:r>
            <a:rPr lang="en-US" dirty="0"/>
            <a:t>Councils and Working group structure and Charter</a:t>
          </a:r>
        </a:p>
      </dgm:t>
    </dgm:pt>
    <dgm:pt modelId="{4CAFCD4F-39CC-4520-8DC5-AA7BCEABF032}" type="parTrans" cxnId="{78FCCCC8-D473-44AA-BAAE-920E9B05CCB9}">
      <dgm:prSet/>
      <dgm:spPr/>
      <dgm:t>
        <a:bodyPr/>
        <a:lstStyle/>
        <a:p>
          <a:endParaRPr lang="en-US"/>
        </a:p>
      </dgm:t>
    </dgm:pt>
    <dgm:pt modelId="{198D218D-5A2C-4DD3-BCC9-F5C523AEC21D}" type="sibTrans" cxnId="{78FCCCC8-D473-44AA-BAAE-920E9B05CCB9}">
      <dgm:prSet/>
      <dgm:spPr/>
      <dgm:t>
        <a:bodyPr/>
        <a:lstStyle/>
        <a:p>
          <a:endParaRPr lang="en-US"/>
        </a:p>
      </dgm:t>
    </dgm:pt>
    <dgm:pt modelId="{3BF442F8-54A0-4E34-96B0-BA40510C966B}">
      <dgm:prSet/>
      <dgm:spPr/>
      <dgm:t>
        <a:bodyPr/>
        <a:lstStyle/>
        <a:p>
          <a:r>
            <a:rPr lang="en-US"/>
            <a:t>PMO establishment</a:t>
          </a:r>
        </a:p>
      </dgm:t>
    </dgm:pt>
    <dgm:pt modelId="{85C736C9-08AF-4F58-8499-863B5819DC90}" type="parTrans" cxnId="{FA4C84AC-D137-4988-82A6-641A51C8E18A}">
      <dgm:prSet/>
      <dgm:spPr/>
      <dgm:t>
        <a:bodyPr/>
        <a:lstStyle/>
        <a:p>
          <a:endParaRPr lang="en-US"/>
        </a:p>
      </dgm:t>
    </dgm:pt>
    <dgm:pt modelId="{5F4F457C-9962-4C96-9CAF-A0A50490BB34}" type="sibTrans" cxnId="{FA4C84AC-D137-4988-82A6-641A51C8E18A}">
      <dgm:prSet/>
      <dgm:spPr/>
      <dgm:t>
        <a:bodyPr/>
        <a:lstStyle/>
        <a:p>
          <a:endParaRPr lang="en-US"/>
        </a:p>
      </dgm:t>
    </dgm:pt>
    <dgm:pt modelId="{9386CC65-F70E-42DB-B1BC-6CD935467C46}">
      <dgm:prSet/>
      <dgm:spPr/>
      <dgm:t>
        <a:bodyPr/>
        <a:lstStyle/>
        <a:p>
          <a:r>
            <a:rPr lang="en-US"/>
            <a:t>Organizational Structure</a:t>
          </a:r>
        </a:p>
      </dgm:t>
    </dgm:pt>
    <dgm:pt modelId="{6DD508AE-28BA-49F4-A302-65EFF87DA202}" type="parTrans" cxnId="{C235A14E-F018-4FA6-807A-AA871F0CA77D}">
      <dgm:prSet/>
      <dgm:spPr/>
      <dgm:t>
        <a:bodyPr/>
        <a:lstStyle/>
        <a:p>
          <a:endParaRPr lang="en-US"/>
        </a:p>
      </dgm:t>
    </dgm:pt>
    <dgm:pt modelId="{D5AC1B01-0C96-46D5-8C9A-933327D3C7BA}" type="sibTrans" cxnId="{C235A14E-F018-4FA6-807A-AA871F0CA77D}">
      <dgm:prSet/>
      <dgm:spPr/>
      <dgm:t>
        <a:bodyPr/>
        <a:lstStyle/>
        <a:p>
          <a:endParaRPr lang="en-US"/>
        </a:p>
      </dgm:t>
    </dgm:pt>
    <dgm:pt modelId="{44ECFE17-D5AB-4021-BEC3-1FE7F3D757BF}">
      <dgm:prSet/>
      <dgm:spPr/>
      <dgm:t>
        <a:bodyPr/>
        <a:lstStyle/>
        <a:p>
          <a:r>
            <a:rPr lang="en-US"/>
            <a:t>Stewardship through grassroots</a:t>
          </a:r>
        </a:p>
      </dgm:t>
    </dgm:pt>
    <dgm:pt modelId="{027EEE9B-6C17-403E-B073-3551AC6C0AEF}" type="parTrans" cxnId="{553938CB-606D-4BE9-967F-690B2E64E19B}">
      <dgm:prSet/>
      <dgm:spPr/>
      <dgm:t>
        <a:bodyPr/>
        <a:lstStyle/>
        <a:p>
          <a:endParaRPr lang="en-US"/>
        </a:p>
      </dgm:t>
    </dgm:pt>
    <dgm:pt modelId="{2AAD56AF-BE7F-4C3E-AF20-29D375363F88}" type="sibTrans" cxnId="{553938CB-606D-4BE9-967F-690B2E64E19B}">
      <dgm:prSet/>
      <dgm:spPr/>
      <dgm:t>
        <a:bodyPr/>
        <a:lstStyle/>
        <a:p>
          <a:endParaRPr lang="en-US"/>
        </a:p>
      </dgm:t>
    </dgm:pt>
    <dgm:pt modelId="{2AF7ED27-AB5A-4FB9-89AB-D06677760841}">
      <dgm:prSet/>
      <dgm:spPr/>
      <dgm:t>
        <a:bodyPr/>
        <a:lstStyle/>
        <a:p>
          <a:r>
            <a:rPr lang="en-US" dirty="0"/>
            <a:t>Policy, procedures and frameworks definition</a:t>
          </a:r>
        </a:p>
      </dgm:t>
    </dgm:pt>
    <dgm:pt modelId="{60557120-715B-43A2-9BE4-382A1985C8BC}" type="parTrans" cxnId="{D11B5EEE-B15C-4E3E-9368-C512D27C02F8}">
      <dgm:prSet/>
      <dgm:spPr/>
      <dgm:t>
        <a:bodyPr/>
        <a:lstStyle/>
        <a:p>
          <a:endParaRPr lang="en-US"/>
        </a:p>
      </dgm:t>
    </dgm:pt>
    <dgm:pt modelId="{9A5AB614-422F-40E5-B88B-7929B118237C}" type="sibTrans" cxnId="{D11B5EEE-B15C-4E3E-9368-C512D27C02F8}">
      <dgm:prSet/>
      <dgm:spPr/>
      <dgm:t>
        <a:bodyPr/>
        <a:lstStyle/>
        <a:p>
          <a:endParaRPr lang="en-US"/>
        </a:p>
      </dgm:t>
    </dgm:pt>
    <dgm:pt modelId="{CE5F68C1-58BA-452B-83A9-35B4538B3A26}">
      <dgm:prSet/>
      <dgm:spPr/>
      <dgm:t>
        <a:bodyPr/>
        <a:lstStyle/>
        <a:p>
          <a:r>
            <a:rPr lang="en-US"/>
            <a:t>Policy self assessments</a:t>
          </a:r>
        </a:p>
      </dgm:t>
    </dgm:pt>
    <dgm:pt modelId="{AEAC3054-5CE5-452A-9BF7-6ABB028E097E}" type="parTrans" cxnId="{4D2F70E8-213B-4E2A-B9E0-B78E82F64AB5}">
      <dgm:prSet/>
      <dgm:spPr/>
      <dgm:t>
        <a:bodyPr/>
        <a:lstStyle/>
        <a:p>
          <a:endParaRPr lang="en-US"/>
        </a:p>
      </dgm:t>
    </dgm:pt>
    <dgm:pt modelId="{98962FAB-4445-4F16-8FF8-893D097B251B}" type="sibTrans" cxnId="{4D2F70E8-213B-4E2A-B9E0-B78E82F64AB5}">
      <dgm:prSet/>
      <dgm:spPr/>
      <dgm:t>
        <a:bodyPr/>
        <a:lstStyle/>
        <a:p>
          <a:endParaRPr lang="en-US"/>
        </a:p>
      </dgm:t>
    </dgm:pt>
    <dgm:pt modelId="{97F6754A-699F-47AA-836E-ECCC5554B9BC}">
      <dgm:prSet/>
      <dgm:spPr/>
      <dgm:t>
        <a:bodyPr/>
        <a:lstStyle/>
        <a:p>
          <a:r>
            <a:rPr lang="en-US"/>
            <a:t>Program Governance charter and operationalization</a:t>
          </a:r>
        </a:p>
      </dgm:t>
    </dgm:pt>
    <dgm:pt modelId="{2D591D52-6BF6-415C-AAA6-D394B3899413}" type="parTrans" cxnId="{6D595290-AA5B-42E2-BAC7-9439A37F9F7B}">
      <dgm:prSet/>
      <dgm:spPr/>
      <dgm:t>
        <a:bodyPr/>
        <a:lstStyle/>
        <a:p>
          <a:endParaRPr lang="en-US"/>
        </a:p>
      </dgm:t>
    </dgm:pt>
    <dgm:pt modelId="{755A771A-40BD-4ABB-9FDB-3B7BB86956D8}" type="sibTrans" cxnId="{6D595290-AA5B-42E2-BAC7-9439A37F9F7B}">
      <dgm:prSet/>
      <dgm:spPr/>
      <dgm:t>
        <a:bodyPr/>
        <a:lstStyle/>
        <a:p>
          <a:endParaRPr lang="en-US"/>
        </a:p>
      </dgm:t>
    </dgm:pt>
    <dgm:pt modelId="{3F255844-93DF-4DFF-9D4B-F586C5243B2C}">
      <dgm:prSet/>
      <dgm:spPr/>
      <dgm:t>
        <a:bodyPr/>
        <a:lstStyle/>
        <a:p>
          <a:r>
            <a:rPr lang="en-US" dirty="0"/>
            <a:t>Cross Organizational data governance</a:t>
          </a:r>
        </a:p>
      </dgm:t>
    </dgm:pt>
    <dgm:pt modelId="{9F48E4E3-82B7-49B6-961D-23BDB4ADAA18}" type="parTrans" cxnId="{063F24FB-9DF3-43AE-B52E-A94141E9A23A}">
      <dgm:prSet/>
      <dgm:spPr/>
      <dgm:t>
        <a:bodyPr/>
        <a:lstStyle/>
        <a:p>
          <a:endParaRPr lang="en-US"/>
        </a:p>
      </dgm:t>
    </dgm:pt>
    <dgm:pt modelId="{09F717C5-4D91-4E8D-BFDE-313D1716251F}" type="sibTrans" cxnId="{063F24FB-9DF3-43AE-B52E-A94141E9A23A}">
      <dgm:prSet/>
      <dgm:spPr/>
      <dgm:t>
        <a:bodyPr/>
        <a:lstStyle/>
        <a:p>
          <a:endParaRPr lang="en-US"/>
        </a:p>
      </dgm:t>
    </dgm:pt>
    <dgm:pt modelId="{CFE9B0A7-5A1E-4C36-A06F-61E039831633}">
      <dgm:prSet/>
      <dgm:spPr/>
      <dgm:t>
        <a:bodyPr/>
        <a:lstStyle/>
        <a:p>
          <a:r>
            <a:rPr lang="en-US" dirty="0"/>
            <a:t>Assessment and Monitoring</a:t>
          </a:r>
        </a:p>
      </dgm:t>
    </dgm:pt>
    <dgm:pt modelId="{C874F3CC-F028-4413-993B-CF97F0697F91}" type="parTrans" cxnId="{DF934996-D0FE-4B70-BDA3-17F28B552C1B}">
      <dgm:prSet/>
      <dgm:spPr/>
      <dgm:t>
        <a:bodyPr/>
        <a:lstStyle/>
        <a:p>
          <a:endParaRPr lang="en-US"/>
        </a:p>
      </dgm:t>
    </dgm:pt>
    <dgm:pt modelId="{4D48B814-BE44-47B3-835B-E8B6DAD4C441}" type="sibTrans" cxnId="{DF934996-D0FE-4B70-BDA3-17F28B552C1B}">
      <dgm:prSet/>
      <dgm:spPr/>
      <dgm:t>
        <a:bodyPr/>
        <a:lstStyle/>
        <a:p>
          <a:endParaRPr lang="en-US"/>
        </a:p>
      </dgm:t>
    </dgm:pt>
    <dgm:pt modelId="{CC1369B2-30EC-4370-A846-5F5C8CE9B1A5}">
      <dgm:prSet/>
      <dgm:spPr/>
      <dgm:t>
        <a:bodyPr/>
        <a:lstStyle/>
        <a:p>
          <a:r>
            <a:rPr lang="en-US" dirty="0"/>
            <a:t>Data governance structure definition</a:t>
          </a:r>
        </a:p>
      </dgm:t>
    </dgm:pt>
    <dgm:pt modelId="{E3EC817D-ACBC-476A-9F34-950B9752CAD1}" type="parTrans" cxnId="{855B1019-FBB7-45C0-B26D-536968024938}">
      <dgm:prSet/>
      <dgm:spPr/>
      <dgm:t>
        <a:bodyPr/>
        <a:lstStyle/>
        <a:p>
          <a:endParaRPr lang="en-US"/>
        </a:p>
      </dgm:t>
    </dgm:pt>
    <dgm:pt modelId="{240F1B89-3188-4EEA-8756-CF3209857B68}" type="sibTrans" cxnId="{855B1019-FBB7-45C0-B26D-536968024938}">
      <dgm:prSet/>
      <dgm:spPr/>
      <dgm:t>
        <a:bodyPr/>
        <a:lstStyle/>
        <a:p>
          <a:endParaRPr lang="en-US"/>
        </a:p>
      </dgm:t>
    </dgm:pt>
    <dgm:pt modelId="{5DEB96BA-EFCA-4538-AAFA-AC439C1DA8D1}" type="pres">
      <dgm:prSet presAssocID="{0E4C7F6E-62B7-43EE-BCD3-C9AD9F9177D6}" presName="vert0" presStyleCnt="0">
        <dgm:presLayoutVars>
          <dgm:dir/>
          <dgm:animOne val="branch"/>
          <dgm:animLvl val="lvl"/>
        </dgm:presLayoutVars>
      </dgm:prSet>
      <dgm:spPr/>
    </dgm:pt>
    <dgm:pt modelId="{6CE9D3CB-98F0-488F-A1F1-7A6213BB8688}" type="pres">
      <dgm:prSet presAssocID="{AA1BF499-8343-4018-AE74-B379AF904828}" presName="thickLine" presStyleLbl="alignNode1" presStyleIdx="0" presStyleCnt="1"/>
      <dgm:spPr/>
    </dgm:pt>
    <dgm:pt modelId="{EFC7B749-B9A3-4B51-B34D-A7C843559DF0}" type="pres">
      <dgm:prSet presAssocID="{AA1BF499-8343-4018-AE74-B379AF904828}" presName="horz1" presStyleCnt="0"/>
      <dgm:spPr/>
    </dgm:pt>
    <dgm:pt modelId="{8C8ED3C4-CA5B-4768-8A5D-1404192AFD52}" type="pres">
      <dgm:prSet presAssocID="{AA1BF499-8343-4018-AE74-B379AF904828}" presName="tx1" presStyleLbl="revTx" presStyleIdx="0" presStyleCnt="11"/>
      <dgm:spPr/>
    </dgm:pt>
    <dgm:pt modelId="{17ADF10F-CF62-40BD-B810-BE57B5CA7D01}" type="pres">
      <dgm:prSet presAssocID="{AA1BF499-8343-4018-AE74-B379AF904828}" presName="vert1" presStyleCnt="0"/>
      <dgm:spPr/>
    </dgm:pt>
    <dgm:pt modelId="{9F1439C7-B9D5-4718-8FA7-757F85BF092F}" type="pres">
      <dgm:prSet presAssocID="{CC1369B2-30EC-4370-A846-5F5C8CE9B1A5}" presName="vertSpace2a" presStyleCnt="0"/>
      <dgm:spPr/>
    </dgm:pt>
    <dgm:pt modelId="{D4646C3E-8DB5-4907-B8EA-471368A4DBCA}" type="pres">
      <dgm:prSet presAssocID="{CC1369B2-30EC-4370-A846-5F5C8CE9B1A5}" presName="horz2" presStyleCnt="0"/>
      <dgm:spPr/>
    </dgm:pt>
    <dgm:pt modelId="{B85928DE-46B3-40AF-8C12-53A474DB09FC}" type="pres">
      <dgm:prSet presAssocID="{CC1369B2-30EC-4370-A846-5F5C8CE9B1A5}" presName="horzSpace2" presStyleCnt="0"/>
      <dgm:spPr/>
    </dgm:pt>
    <dgm:pt modelId="{8FD689C7-90DF-490D-8DF7-65A235A2E132}" type="pres">
      <dgm:prSet presAssocID="{CC1369B2-30EC-4370-A846-5F5C8CE9B1A5}" presName="tx2" presStyleLbl="revTx" presStyleIdx="1" presStyleCnt="11"/>
      <dgm:spPr/>
    </dgm:pt>
    <dgm:pt modelId="{6517E05F-B25A-4D10-AB3B-8288DC8C33E8}" type="pres">
      <dgm:prSet presAssocID="{CC1369B2-30EC-4370-A846-5F5C8CE9B1A5}" presName="vert2" presStyleCnt="0"/>
      <dgm:spPr/>
    </dgm:pt>
    <dgm:pt modelId="{415C2B31-3398-4201-92DA-0115CD597EE3}" type="pres">
      <dgm:prSet presAssocID="{CC1369B2-30EC-4370-A846-5F5C8CE9B1A5}" presName="thinLine2b" presStyleLbl="callout" presStyleIdx="0" presStyleCnt="10"/>
      <dgm:spPr/>
    </dgm:pt>
    <dgm:pt modelId="{65DA4211-B343-4D73-B772-71E24AB64B6B}" type="pres">
      <dgm:prSet presAssocID="{CC1369B2-30EC-4370-A846-5F5C8CE9B1A5}" presName="vertSpace2b" presStyleCnt="0"/>
      <dgm:spPr/>
    </dgm:pt>
    <dgm:pt modelId="{088BCEC9-C4A9-4B38-A827-C58F2B3AC445}" type="pres">
      <dgm:prSet presAssocID="{14BD29A7-1091-4A87-A62D-3F033AB4DDEA}" presName="horz2" presStyleCnt="0"/>
      <dgm:spPr/>
    </dgm:pt>
    <dgm:pt modelId="{81DC87CC-6208-4CA9-A508-6867189DFD9E}" type="pres">
      <dgm:prSet presAssocID="{14BD29A7-1091-4A87-A62D-3F033AB4DDEA}" presName="horzSpace2" presStyleCnt="0"/>
      <dgm:spPr/>
    </dgm:pt>
    <dgm:pt modelId="{9928B5BB-3B89-438D-B596-3A2D20E9F48E}" type="pres">
      <dgm:prSet presAssocID="{14BD29A7-1091-4A87-A62D-3F033AB4DDEA}" presName="tx2" presStyleLbl="revTx" presStyleIdx="2" presStyleCnt="11"/>
      <dgm:spPr/>
    </dgm:pt>
    <dgm:pt modelId="{533C7020-7495-486D-850F-9C54A1477867}" type="pres">
      <dgm:prSet presAssocID="{14BD29A7-1091-4A87-A62D-3F033AB4DDEA}" presName="vert2" presStyleCnt="0"/>
      <dgm:spPr/>
    </dgm:pt>
    <dgm:pt modelId="{9C7D9CC1-9C17-4BB4-8EB2-262A277CDD42}" type="pres">
      <dgm:prSet presAssocID="{14BD29A7-1091-4A87-A62D-3F033AB4DDEA}" presName="thinLine2b" presStyleLbl="callout" presStyleIdx="1" presStyleCnt="10"/>
      <dgm:spPr/>
    </dgm:pt>
    <dgm:pt modelId="{1BC1FF1C-5CE1-4596-AB57-2287632B1627}" type="pres">
      <dgm:prSet presAssocID="{14BD29A7-1091-4A87-A62D-3F033AB4DDEA}" presName="vertSpace2b" presStyleCnt="0"/>
      <dgm:spPr/>
    </dgm:pt>
    <dgm:pt modelId="{9A62538D-ADA8-4EF6-B79B-8288FE0F6741}" type="pres">
      <dgm:prSet presAssocID="{3BF442F8-54A0-4E34-96B0-BA40510C966B}" presName="horz2" presStyleCnt="0"/>
      <dgm:spPr/>
    </dgm:pt>
    <dgm:pt modelId="{38A1B498-47DB-44AE-BA20-17437C2A555A}" type="pres">
      <dgm:prSet presAssocID="{3BF442F8-54A0-4E34-96B0-BA40510C966B}" presName="horzSpace2" presStyleCnt="0"/>
      <dgm:spPr/>
    </dgm:pt>
    <dgm:pt modelId="{5C19D3DB-AB34-4F06-B290-4172BD9C5182}" type="pres">
      <dgm:prSet presAssocID="{3BF442F8-54A0-4E34-96B0-BA40510C966B}" presName="tx2" presStyleLbl="revTx" presStyleIdx="3" presStyleCnt="11"/>
      <dgm:spPr/>
    </dgm:pt>
    <dgm:pt modelId="{71EEE1B0-A817-46AD-9AF7-8309A67091A2}" type="pres">
      <dgm:prSet presAssocID="{3BF442F8-54A0-4E34-96B0-BA40510C966B}" presName="vert2" presStyleCnt="0"/>
      <dgm:spPr/>
    </dgm:pt>
    <dgm:pt modelId="{D477C237-A3C1-4DD0-9342-2A9CD349D2A1}" type="pres">
      <dgm:prSet presAssocID="{3BF442F8-54A0-4E34-96B0-BA40510C966B}" presName="thinLine2b" presStyleLbl="callout" presStyleIdx="2" presStyleCnt="10"/>
      <dgm:spPr/>
    </dgm:pt>
    <dgm:pt modelId="{BE2F14D6-2328-47EC-AACC-41167713376E}" type="pres">
      <dgm:prSet presAssocID="{3BF442F8-54A0-4E34-96B0-BA40510C966B}" presName="vertSpace2b" presStyleCnt="0"/>
      <dgm:spPr/>
    </dgm:pt>
    <dgm:pt modelId="{F7477EA9-D1B7-42B3-BB50-F3018D51646D}" type="pres">
      <dgm:prSet presAssocID="{9386CC65-F70E-42DB-B1BC-6CD935467C46}" presName="horz2" presStyleCnt="0"/>
      <dgm:spPr/>
    </dgm:pt>
    <dgm:pt modelId="{AB04F280-15F6-4415-8F3A-B3DC21B8BCD3}" type="pres">
      <dgm:prSet presAssocID="{9386CC65-F70E-42DB-B1BC-6CD935467C46}" presName="horzSpace2" presStyleCnt="0"/>
      <dgm:spPr/>
    </dgm:pt>
    <dgm:pt modelId="{BEAB9269-0C14-49AE-8330-5FDE82575289}" type="pres">
      <dgm:prSet presAssocID="{9386CC65-F70E-42DB-B1BC-6CD935467C46}" presName="tx2" presStyleLbl="revTx" presStyleIdx="4" presStyleCnt="11"/>
      <dgm:spPr/>
    </dgm:pt>
    <dgm:pt modelId="{15DE5E13-553D-4533-AB1D-0C4241769171}" type="pres">
      <dgm:prSet presAssocID="{9386CC65-F70E-42DB-B1BC-6CD935467C46}" presName="vert2" presStyleCnt="0"/>
      <dgm:spPr/>
    </dgm:pt>
    <dgm:pt modelId="{764C9E43-9D92-447E-9245-61BFA97706C0}" type="pres">
      <dgm:prSet presAssocID="{9386CC65-F70E-42DB-B1BC-6CD935467C46}" presName="thinLine2b" presStyleLbl="callout" presStyleIdx="3" presStyleCnt="10"/>
      <dgm:spPr/>
    </dgm:pt>
    <dgm:pt modelId="{55A34129-FB4D-421E-A210-AA293E263F17}" type="pres">
      <dgm:prSet presAssocID="{9386CC65-F70E-42DB-B1BC-6CD935467C46}" presName="vertSpace2b" presStyleCnt="0"/>
      <dgm:spPr/>
    </dgm:pt>
    <dgm:pt modelId="{95015C67-D256-405A-BBC0-0FBE10007558}" type="pres">
      <dgm:prSet presAssocID="{44ECFE17-D5AB-4021-BEC3-1FE7F3D757BF}" presName="horz2" presStyleCnt="0"/>
      <dgm:spPr/>
    </dgm:pt>
    <dgm:pt modelId="{94308F6D-96CB-4EC8-9CD4-AC234A914428}" type="pres">
      <dgm:prSet presAssocID="{44ECFE17-D5AB-4021-BEC3-1FE7F3D757BF}" presName="horzSpace2" presStyleCnt="0"/>
      <dgm:spPr/>
    </dgm:pt>
    <dgm:pt modelId="{342613DE-1E8E-4169-996C-AAD617ABE6D1}" type="pres">
      <dgm:prSet presAssocID="{44ECFE17-D5AB-4021-BEC3-1FE7F3D757BF}" presName="tx2" presStyleLbl="revTx" presStyleIdx="5" presStyleCnt="11"/>
      <dgm:spPr/>
    </dgm:pt>
    <dgm:pt modelId="{B8F54FE1-BC69-48F5-BE6F-53925F26F4BC}" type="pres">
      <dgm:prSet presAssocID="{44ECFE17-D5AB-4021-BEC3-1FE7F3D757BF}" presName="vert2" presStyleCnt="0"/>
      <dgm:spPr/>
    </dgm:pt>
    <dgm:pt modelId="{38089C9E-F06E-4186-BEFF-4C5C0E1ACCB3}" type="pres">
      <dgm:prSet presAssocID="{44ECFE17-D5AB-4021-BEC3-1FE7F3D757BF}" presName="thinLine2b" presStyleLbl="callout" presStyleIdx="4" presStyleCnt="10"/>
      <dgm:spPr/>
    </dgm:pt>
    <dgm:pt modelId="{062BD180-6BE1-4B5D-A428-BFCB386C3822}" type="pres">
      <dgm:prSet presAssocID="{44ECFE17-D5AB-4021-BEC3-1FE7F3D757BF}" presName="vertSpace2b" presStyleCnt="0"/>
      <dgm:spPr/>
    </dgm:pt>
    <dgm:pt modelId="{47595080-738A-4464-AAF2-B28CBB0D59A5}" type="pres">
      <dgm:prSet presAssocID="{2AF7ED27-AB5A-4FB9-89AB-D06677760841}" presName="horz2" presStyleCnt="0"/>
      <dgm:spPr/>
    </dgm:pt>
    <dgm:pt modelId="{CFC55DB7-FAAE-4B23-ADAF-13467063781D}" type="pres">
      <dgm:prSet presAssocID="{2AF7ED27-AB5A-4FB9-89AB-D06677760841}" presName="horzSpace2" presStyleCnt="0"/>
      <dgm:spPr/>
    </dgm:pt>
    <dgm:pt modelId="{FD6FB67B-5FA7-491F-A0AA-BE3AF8000795}" type="pres">
      <dgm:prSet presAssocID="{2AF7ED27-AB5A-4FB9-89AB-D06677760841}" presName="tx2" presStyleLbl="revTx" presStyleIdx="6" presStyleCnt="11"/>
      <dgm:spPr/>
    </dgm:pt>
    <dgm:pt modelId="{FD40824D-F55A-4335-9D52-3B479CEBCD92}" type="pres">
      <dgm:prSet presAssocID="{2AF7ED27-AB5A-4FB9-89AB-D06677760841}" presName="vert2" presStyleCnt="0"/>
      <dgm:spPr/>
    </dgm:pt>
    <dgm:pt modelId="{43B37E8E-1F1D-4213-AD13-0621C82F61AD}" type="pres">
      <dgm:prSet presAssocID="{2AF7ED27-AB5A-4FB9-89AB-D06677760841}" presName="thinLine2b" presStyleLbl="callout" presStyleIdx="5" presStyleCnt="10"/>
      <dgm:spPr/>
    </dgm:pt>
    <dgm:pt modelId="{8BF8565C-7BE5-4845-856B-B5E0681B78DB}" type="pres">
      <dgm:prSet presAssocID="{2AF7ED27-AB5A-4FB9-89AB-D06677760841}" presName="vertSpace2b" presStyleCnt="0"/>
      <dgm:spPr/>
    </dgm:pt>
    <dgm:pt modelId="{FD3D26E7-4DA4-4F14-8631-70B212785F2A}" type="pres">
      <dgm:prSet presAssocID="{CE5F68C1-58BA-452B-83A9-35B4538B3A26}" presName="horz2" presStyleCnt="0"/>
      <dgm:spPr/>
    </dgm:pt>
    <dgm:pt modelId="{B4A5992C-AB08-4183-8AF7-2E052B948258}" type="pres">
      <dgm:prSet presAssocID="{CE5F68C1-58BA-452B-83A9-35B4538B3A26}" presName="horzSpace2" presStyleCnt="0"/>
      <dgm:spPr/>
    </dgm:pt>
    <dgm:pt modelId="{1B179E0C-1551-4765-BEF3-589F2254EAC4}" type="pres">
      <dgm:prSet presAssocID="{CE5F68C1-58BA-452B-83A9-35B4538B3A26}" presName="tx2" presStyleLbl="revTx" presStyleIdx="7" presStyleCnt="11"/>
      <dgm:spPr/>
    </dgm:pt>
    <dgm:pt modelId="{F12AEC7F-9304-4685-AD2E-2A644B1DB0A4}" type="pres">
      <dgm:prSet presAssocID="{CE5F68C1-58BA-452B-83A9-35B4538B3A26}" presName="vert2" presStyleCnt="0"/>
      <dgm:spPr/>
    </dgm:pt>
    <dgm:pt modelId="{5376D04D-AFD8-4608-A492-8161902C035A}" type="pres">
      <dgm:prSet presAssocID="{CE5F68C1-58BA-452B-83A9-35B4538B3A26}" presName="thinLine2b" presStyleLbl="callout" presStyleIdx="6" presStyleCnt="10"/>
      <dgm:spPr/>
    </dgm:pt>
    <dgm:pt modelId="{F4C127F1-7048-4168-99F6-DD02B2E24C2D}" type="pres">
      <dgm:prSet presAssocID="{CE5F68C1-58BA-452B-83A9-35B4538B3A26}" presName="vertSpace2b" presStyleCnt="0"/>
      <dgm:spPr/>
    </dgm:pt>
    <dgm:pt modelId="{C3312D2E-DD0D-4E62-8C2C-AF7A3968F8D1}" type="pres">
      <dgm:prSet presAssocID="{97F6754A-699F-47AA-836E-ECCC5554B9BC}" presName="horz2" presStyleCnt="0"/>
      <dgm:spPr/>
    </dgm:pt>
    <dgm:pt modelId="{09319009-2940-4576-8C54-BB47F7D3252A}" type="pres">
      <dgm:prSet presAssocID="{97F6754A-699F-47AA-836E-ECCC5554B9BC}" presName="horzSpace2" presStyleCnt="0"/>
      <dgm:spPr/>
    </dgm:pt>
    <dgm:pt modelId="{E7417376-B2C3-40CD-A159-5170D9A20869}" type="pres">
      <dgm:prSet presAssocID="{97F6754A-699F-47AA-836E-ECCC5554B9BC}" presName="tx2" presStyleLbl="revTx" presStyleIdx="8" presStyleCnt="11"/>
      <dgm:spPr/>
    </dgm:pt>
    <dgm:pt modelId="{B1575504-836F-4950-8270-F27806CA6FA6}" type="pres">
      <dgm:prSet presAssocID="{97F6754A-699F-47AA-836E-ECCC5554B9BC}" presName="vert2" presStyleCnt="0"/>
      <dgm:spPr/>
    </dgm:pt>
    <dgm:pt modelId="{0ED9B580-3E8C-4246-B1E2-282770BF5C17}" type="pres">
      <dgm:prSet presAssocID="{97F6754A-699F-47AA-836E-ECCC5554B9BC}" presName="thinLine2b" presStyleLbl="callout" presStyleIdx="7" presStyleCnt="10"/>
      <dgm:spPr/>
    </dgm:pt>
    <dgm:pt modelId="{DB05ACB3-75C0-42C1-8E1A-FD184BD8D981}" type="pres">
      <dgm:prSet presAssocID="{97F6754A-699F-47AA-836E-ECCC5554B9BC}" presName="vertSpace2b" presStyleCnt="0"/>
      <dgm:spPr/>
    </dgm:pt>
    <dgm:pt modelId="{3F59D72C-5D96-4F25-A30B-8E9CD5BB7E92}" type="pres">
      <dgm:prSet presAssocID="{3F255844-93DF-4DFF-9D4B-F586C5243B2C}" presName="horz2" presStyleCnt="0"/>
      <dgm:spPr/>
    </dgm:pt>
    <dgm:pt modelId="{7D45C63F-E89B-4D34-B857-A15EE881E568}" type="pres">
      <dgm:prSet presAssocID="{3F255844-93DF-4DFF-9D4B-F586C5243B2C}" presName="horzSpace2" presStyleCnt="0"/>
      <dgm:spPr/>
    </dgm:pt>
    <dgm:pt modelId="{C0AA2F5F-29DE-4D81-BF32-4298F81D7BDD}" type="pres">
      <dgm:prSet presAssocID="{3F255844-93DF-4DFF-9D4B-F586C5243B2C}" presName="tx2" presStyleLbl="revTx" presStyleIdx="9" presStyleCnt="11"/>
      <dgm:spPr/>
    </dgm:pt>
    <dgm:pt modelId="{E8032FE1-4ACD-4DB9-BF00-B9AE2ACCE940}" type="pres">
      <dgm:prSet presAssocID="{3F255844-93DF-4DFF-9D4B-F586C5243B2C}" presName="vert2" presStyleCnt="0"/>
      <dgm:spPr/>
    </dgm:pt>
    <dgm:pt modelId="{4A585A7D-02FE-4E5C-81E6-DF7615BAB3D3}" type="pres">
      <dgm:prSet presAssocID="{3F255844-93DF-4DFF-9D4B-F586C5243B2C}" presName="thinLine2b" presStyleLbl="callout" presStyleIdx="8" presStyleCnt="10"/>
      <dgm:spPr/>
    </dgm:pt>
    <dgm:pt modelId="{73F26E3D-F85F-46DA-96AD-1757B91E353F}" type="pres">
      <dgm:prSet presAssocID="{3F255844-93DF-4DFF-9D4B-F586C5243B2C}" presName="vertSpace2b" presStyleCnt="0"/>
      <dgm:spPr/>
    </dgm:pt>
    <dgm:pt modelId="{CF06C066-B610-4732-8B76-CF97E92188FE}" type="pres">
      <dgm:prSet presAssocID="{CFE9B0A7-5A1E-4C36-A06F-61E039831633}" presName="horz2" presStyleCnt="0"/>
      <dgm:spPr/>
    </dgm:pt>
    <dgm:pt modelId="{8A1536F6-1ECE-4050-8ACA-ED52CBBFA9B5}" type="pres">
      <dgm:prSet presAssocID="{CFE9B0A7-5A1E-4C36-A06F-61E039831633}" presName="horzSpace2" presStyleCnt="0"/>
      <dgm:spPr/>
    </dgm:pt>
    <dgm:pt modelId="{4B255394-17C4-4B46-9362-37F2122E718B}" type="pres">
      <dgm:prSet presAssocID="{CFE9B0A7-5A1E-4C36-A06F-61E039831633}" presName="tx2" presStyleLbl="revTx" presStyleIdx="10" presStyleCnt="11"/>
      <dgm:spPr/>
    </dgm:pt>
    <dgm:pt modelId="{53334A4A-B0A7-411E-B083-F07AE035A058}" type="pres">
      <dgm:prSet presAssocID="{CFE9B0A7-5A1E-4C36-A06F-61E039831633}" presName="vert2" presStyleCnt="0"/>
      <dgm:spPr/>
    </dgm:pt>
    <dgm:pt modelId="{BF2D4B64-20C1-4462-93A4-20AFB9C866BD}" type="pres">
      <dgm:prSet presAssocID="{CFE9B0A7-5A1E-4C36-A06F-61E039831633}" presName="thinLine2b" presStyleLbl="callout" presStyleIdx="9" presStyleCnt="10"/>
      <dgm:spPr/>
    </dgm:pt>
    <dgm:pt modelId="{0130C9F6-D69F-443F-80F0-E652C4D20E7A}" type="pres">
      <dgm:prSet presAssocID="{CFE9B0A7-5A1E-4C36-A06F-61E039831633}" presName="vertSpace2b" presStyleCnt="0"/>
      <dgm:spPr/>
    </dgm:pt>
  </dgm:ptLst>
  <dgm:cxnLst>
    <dgm:cxn modelId="{855B1019-FBB7-45C0-B26D-536968024938}" srcId="{AA1BF499-8343-4018-AE74-B379AF904828}" destId="{CC1369B2-30EC-4370-A846-5F5C8CE9B1A5}" srcOrd="0" destOrd="0" parTransId="{E3EC817D-ACBC-476A-9F34-950B9752CAD1}" sibTransId="{240F1B89-3188-4EEA-8756-CF3209857B68}"/>
    <dgm:cxn modelId="{09B61B28-2CE5-46D4-B007-F01DF2B26092}" type="presOf" srcId="{44ECFE17-D5AB-4021-BEC3-1FE7F3D757BF}" destId="{342613DE-1E8E-4169-996C-AAD617ABE6D1}" srcOrd="0" destOrd="0" presId="urn:microsoft.com/office/officeart/2008/layout/LinedList"/>
    <dgm:cxn modelId="{4EE6545E-05A0-4C86-BB3D-A00F45FBB6B2}" type="presOf" srcId="{AA1BF499-8343-4018-AE74-B379AF904828}" destId="{8C8ED3C4-CA5B-4768-8A5D-1404192AFD52}" srcOrd="0" destOrd="0" presId="urn:microsoft.com/office/officeart/2008/layout/LinedList"/>
    <dgm:cxn modelId="{C235A14E-F018-4FA6-807A-AA871F0CA77D}" srcId="{AA1BF499-8343-4018-AE74-B379AF904828}" destId="{9386CC65-F70E-42DB-B1BC-6CD935467C46}" srcOrd="3" destOrd="0" parTransId="{6DD508AE-28BA-49F4-A302-65EFF87DA202}" sibTransId="{D5AC1B01-0C96-46D5-8C9A-933327D3C7BA}"/>
    <dgm:cxn modelId="{74BD927A-08A6-432C-89B5-D16D24593F45}" type="presOf" srcId="{CFE9B0A7-5A1E-4C36-A06F-61E039831633}" destId="{4B255394-17C4-4B46-9362-37F2122E718B}" srcOrd="0" destOrd="0" presId="urn:microsoft.com/office/officeart/2008/layout/LinedList"/>
    <dgm:cxn modelId="{B199C684-B09E-4E9A-8C2A-3B3526950A85}" type="presOf" srcId="{CC1369B2-30EC-4370-A846-5F5C8CE9B1A5}" destId="{8FD689C7-90DF-490D-8DF7-65A235A2E132}" srcOrd="0" destOrd="0" presId="urn:microsoft.com/office/officeart/2008/layout/LinedList"/>
    <dgm:cxn modelId="{7255F586-A428-425D-A5EF-7EA8A6F8F295}" type="presOf" srcId="{2AF7ED27-AB5A-4FB9-89AB-D06677760841}" destId="{FD6FB67B-5FA7-491F-A0AA-BE3AF8000795}" srcOrd="0" destOrd="0" presId="urn:microsoft.com/office/officeart/2008/layout/LinedList"/>
    <dgm:cxn modelId="{D6C4CC8D-9156-441A-9D4A-70B97E142CBC}" type="presOf" srcId="{9386CC65-F70E-42DB-B1BC-6CD935467C46}" destId="{BEAB9269-0C14-49AE-8330-5FDE82575289}" srcOrd="0" destOrd="0" presId="urn:microsoft.com/office/officeart/2008/layout/LinedList"/>
    <dgm:cxn modelId="{6D595290-AA5B-42E2-BAC7-9439A37F9F7B}" srcId="{AA1BF499-8343-4018-AE74-B379AF904828}" destId="{97F6754A-699F-47AA-836E-ECCC5554B9BC}" srcOrd="7" destOrd="0" parTransId="{2D591D52-6BF6-415C-AAA6-D394B3899413}" sibTransId="{755A771A-40BD-4ABB-9FDB-3B7BB86956D8}"/>
    <dgm:cxn modelId="{DF934996-D0FE-4B70-BDA3-17F28B552C1B}" srcId="{AA1BF499-8343-4018-AE74-B379AF904828}" destId="{CFE9B0A7-5A1E-4C36-A06F-61E039831633}" srcOrd="9" destOrd="0" parTransId="{C874F3CC-F028-4413-993B-CF97F0697F91}" sibTransId="{4D48B814-BE44-47B3-835B-E8B6DAD4C441}"/>
    <dgm:cxn modelId="{777F6B9A-B953-430C-937F-479FDF38A355}" type="presOf" srcId="{0E4C7F6E-62B7-43EE-BCD3-C9AD9F9177D6}" destId="{5DEB96BA-EFCA-4538-AAFA-AC439C1DA8D1}" srcOrd="0" destOrd="0" presId="urn:microsoft.com/office/officeart/2008/layout/LinedList"/>
    <dgm:cxn modelId="{FA4C84AC-D137-4988-82A6-641A51C8E18A}" srcId="{AA1BF499-8343-4018-AE74-B379AF904828}" destId="{3BF442F8-54A0-4E34-96B0-BA40510C966B}" srcOrd="2" destOrd="0" parTransId="{85C736C9-08AF-4F58-8499-863B5819DC90}" sibTransId="{5F4F457C-9962-4C96-9CAF-A0A50490BB34}"/>
    <dgm:cxn modelId="{E70E05BB-951D-45A6-B4F7-D08E50DDE8BD}" type="presOf" srcId="{14BD29A7-1091-4A87-A62D-3F033AB4DDEA}" destId="{9928B5BB-3B89-438D-B596-3A2D20E9F48E}" srcOrd="0" destOrd="0" presId="urn:microsoft.com/office/officeart/2008/layout/LinedList"/>
    <dgm:cxn modelId="{78FCCCC8-D473-44AA-BAAE-920E9B05CCB9}" srcId="{AA1BF499-8343-4018-AE74-B379AF904828}" destId="{14BD29A7-1091-4A87-A62D-3F033AB4DDEA}" srcOrd="1" destOrd="0" parTransId="{4CAFCD4F-39CC-4520-8DC5-AA7BCEABF032}" sibTransId="{198D218D-5A2C-4DD3-BCC9-F5C523AEC21D}"/>
    <dgm:cxn modelId="{553938CB-606D-4BE9-967F-690B2E64E19B}" srcId="{AA1BF499-8343-4018-AE74-B379AF904828}" destId="{44ECFE17-D5AB-4021-BEC3-1FE7F3D757BF}" srcOrd="4" destOrd="0" parTransId="{027EEE9B-6C17-403E-B073-3551AC6C0AEF}" sibTransId="{2AAD56AF-BE7F-4C3E-AF20-29D375363F88}"/>
    <dgm:cxn modelId="{3842DCD6-E606-42D7-9076-1947F9330B2C}" srcId="{0E4C7F6E-62B7-43EE-BCD3-C9AD9F9177D6}" destId="{AA1BF499-8343-4018-AE74-B379AF904828}" srcOrd="0" destOrd="0" parTransId="{B1634FA2-23D4-4237-B5F4-CD08E24F22F4}" sibTransId="{90BF2838-1769-45C2-B203-F295F4276690}"/>
    <dgm:cxn modelId="{3886D0D8-2A72-485D-A036-5D66313BE156}" type="presOf" srcId="{3BF442F8-54A0-4E34-96B0-BA40510C966B}" destId="{5C19D3DB-AB34-4F06-B290-4172BD9C5182}" srcOrd="0" destOrd="0" presId="urn:microsoft.com/office/officeart/2008/layout/LinedList"/>
    <dgm:cxn modelId="{C9EF89E2-30A2-4039-8F95-0C43CC60244F}" type="presOf" srcId="{3F255844-93DF-4DFF-9D4B-F586C5243B2C}" destId="{C0AA2F5F-29DE-4D81-BF32-4298F81D7BDD}" srcOrd="0" destOrd="0" presId="urn:microsoft.com/office/officeart/2008/layout/LinedList"/>
    <dgm:cxn modelId="{4D2F70E8-213B-4E2A-B9E0-B78E82F64AB5}" srcId="{AA1BF499-8343-4018-AE74-B379AF904828}" destId="{CE5F68C1-58BA-452B-83A9-35B4538B3A26}" srcOrd="6" destOrd="0" parTransId="{AEAC3054-5CE5-452A-9BF7-6ABB028E097E}" sibTransId="{98962FAB-4445-4F16-8FF8-893D097B251B}"/>
    <dgm:cxn modelId="{D11B5EEE-B15C-4E3E-9368-C512D27C02F8}" srcId="{AA1BF499-8343-4018-AE74-B379AF904828}" destId="{2AF7ED27-AB5A-4FB9-89AB-D06677760841}" srcOrd="5" destOrd="0" parTransId="{60557120-715B-43A2-9BE4-382A1985C8BC}" sibTransId="{9A5AB614-422F-40E5-B88B-7929B118237C}"/>
    <dgm:cxn modelId="{5F3ED1F2-793B-4ED5-B3AF-4BF543EA3A29}" type="presOf" srcId="{CE5F68C1-58BA-452B-83A9-35B4538B3A26}" destId="{1B179E0C-1551-4765-BEF3-589F2254EAC4}" srcOrd="0" destOrd="0" presId="urn:microsoft.com/office/officeart/2008/layout/LinedList"/>
    <dgm:cxn modelId="{F774BBFA-0148-468E-922D-99A53868E2D6}" type="presOf" srcId="{97F6754A-699F-47AA-836E-ECCC5554B9BC}" destId="{E7417376-B2C3-40CD-A159-5170D9A20869}" srcOrd="0" destOrd="0" presId="urn:microsoft.com/office/officeart/2008/layout/LinedList"/>
    <dgm:cxn modelId="{063F24FB-9DF3-43AE-B52E-A94141E9A23A}" srcId="{AA1BF499-8343-4018-AE74-B379AF904828}" destId="{3F255844-93DF-4DFF-9D4B-F586C5243B2C}" srcOrd="8" destOrd="0" parTransId="{9F48E4E3-82B7-49B6-961D-23BDB4ADAA18}" sibTransId="{09F717C5-4D91-4E8D-BFDE-313D1716251F}"/>
    <dgm:cxn modelId="{C1E4A43A-DBC9-4DC4-82D6-E38F768CA80E}" type="presParOf" srcId="{5DEB96BA-EFCA-4538-AAFA-AC439C1DA8D1}" destId="{6CE9D3CB-98F0-488F-A1F1-7A6213BB8688}" srcOrd="0" destOrd="0" presId="urn:microsoft.com/office/officeart/2008/layout/LinedList"/>
    <dgm:cxn modelId="{A807B870-DBAA-4DB8-90B8-20B9AEE7B1B6}" type="presParOf" srcId="{5DEB96BA-EFCA-4538-AAFA-AC439C1DA8D1}" destId="{EFC7B749-B9A3-4B51-B34D-A7C843559DF0}" srcOrd="1" destOrd="0" presId="urn:microsoft.com/office/officeart/2008/layout/LinedList"/>
    <dgm:cxn modelId="{4DC4025A-A696-4290-BDF9-E69E62810B27}" type="presParOf" srcId="{EFC7B749-B9A3-4B51-B34D-A7C843559DF0}" destId="{8C8ED3C4-CA5B-4768-8A5D-1404192AFD52}" srcOrd="0" destOrd="0" presId="urn:microsoft.com/office/officeart/2008/layout/LinedList"/>
    <dgm:cxn modelId="{EC4D1EAD-7D55-4095-AB40-186631CB5F0E}" type="presParOf" srcId="{EFC7B749-B9A3-4B51-B34D-A7C843559DF0}" destId="{17ADF10F-CF62-40BD-B810-BE57B5CA7D01}" srcOrd="1" destOrd="0" presId="urn:microsoft.com/office/officeart/2008/layout/LinedList"/>
    <dgm:cxn modelId="{470C5E7A-AD89-4755-BE8A-F9FECFD4107C}" type="presParOf" srcId="{17ADF10F-CF62-40BD-B810-BE57B5CA7D01}" destId="{9F1439C7-B9D5-4718-8FA7-757F85BF092F}" srcOrd="0" destOrd="0" presId="urn:microsoft.com/office/officeart/2008/layout/LinedList"/>
    <dgm:cxn modelId="{523E85ED-6177-4D78-ACDA-F9B9D8DF9632}" type="presParOf" srcId="{17ADF10F-CF62-40BD-B810-BE57B5CA7D01}" destId="{D4646C3E-8DB5-4907-B8EA-471368A4DBCA}" srcOrd="1" destOrd="0" presId="urn:microsoft.com/office/officeart/2008/layout/LinedList"/>
    <dgm:cxn modelId="{5876686B-8266-4724-94ED-BCA0B098EB7A}" type="presParOf" srcId="{D4646C3E-8DB5-4907-B8EA-471368A4DBCA}" destId="{B85928DE-46B3-40AF-8C12-53A474DB09FC}" srcOrd="0" destOrd="0" presId="urn:microsoft.com/office/officeart/2008/layout/LinedList"/>
    <dgm:cxn modelId="{F26328CF-7844-4FDB-B9AE-04CDDE11CD04}" type="presParOf" srcId="{D4646C3E-8DB5-4907-B8EA-471368A4DBCA}" destId="{8FD689C7-90DF-490D-8DF7-65A235A2E132}" srcOrd="1" destOrd="0" presId="urn:microsoft.com/office/officeart/2008/layout/LinedList"/>
    <dgm:cxn modelId="{EA6A3A78-041D-4182-83F7-8F12F21F1177}" type="presParOf" srcId="{D4646C3E-8DB5-4907-B8EA-471368A4DBCA}" destId="{6517E05F-B25A-4D10-AB3B-8288DC8C33E8}" srcOrd="2" destOrd="0" presId="urn:microsoft.com/office/officeart/2008/layout/LinedList"/>
    <dgm:cxn modelId="{4E2CA0B8-179C-42A1-BD95-61EF1D58C93B}" type="presParOf" srcId="{17ADF10F-CF62-40BD-B810-BE57B5CA7D01}" destId="{415C2B31-3398-4201-92DA-0115CD597EE3}" srcOrd="2" destOrd="0" presId="urn:microsoft.com/office/officeart/2008/layout/LinedList"/>
    <dgm:cxn modelId="{1BC3D188-12EB-49F2-A87A-C5ACADE96132}" type="presParOf" srcId="{17ADF10F-CF62-40BD-B810-BE57B5CA7D01}" destId="{65DA4211-B343-4D73-B772-71E24AB64B6B}" srcOrd="3" destOrd="0" presId="urn:microsoft.com/office/officeart/2008/layout/LinedList"/>
    <dgm:cxn modelId="{6062A6F9-0C64-4CC9-A0D9-3B5B139C76B8}" type="presParOf" srcId="{17ADF10F-CF62-40BD-B810-BE57B5CA7D01}" destId="{088BCEC9-C4A9-4B38-A827-C58F2B3AC445}" srcOrd="4" destOrd="0" presId="urn:microsoft.com/office/officeart/2008/layout/LinedList"/>
    <dgm:cxn modelId="{EBE92BF4-B3A3-4F89-88C9-B8D79C02B03E}" type="presParOf" srcId="{088BCEC9-C4A9-4B38-A827-C58F2B3AC445}" destId="{81DC87CC-6208-4CA9-A508-6867189DFD9E}" srcOrd="0" destOrd="0" presId="urn:microsoft.com/office/officeart/2008/layout/LinedList"/>
    <dgm:cxn modelId="{7D3F62BC-B0F3-4829-8ED2-35403C0495D7}" type="presParOf" srcId="{088BCEC9-C4A9-4B38-A827-C58F2B3AC445}" destId="{9928B5BB-3B89-438D-B596-3A2D20E9F48E}" srcOrd="1" destOrd="0" presId="urn:microsoft.com/office/officeart/2008/layout/LinedList"/>
    <dgm:cxn modelId="{EC909E24-314C-44F7-96B2-EBD03D84FD84}" type="presParOf" srcId="{088BCEC9-C4A9-4B38-A827-C58F2B3AC445}" destId="{533C7020-7495-486D-850F-9C54A1477867}" srcOrd="2" destOrd="0" presId="urn:microsoft.com/office/officeart/2008/layout/LinedList"/>
    <dgm:cxn modelId="{474D07C2-80AC-4830-B864-D532F6B3B7C5}" type="presParOf" srcId="{17ADF10F-CF62-40BD-B810-BE57B5CA7D01}" destId="{9C7D9CC1-9C17-4BB4-8EB2-262A277CDD42}" srcOrd="5" destOrd="0" presId="urn:microsoft.com/office/officeart/2008/layout/LinedList"/>
    <dgm:cxn modelId="{A062BC0A-A359-44B9-978F-52F551542DE9}" type="presParOf" srcId="{17ADF10F-CF62-40BD-B810-BE57B5CA7D01}" destId="{1BC1FF1C-5CE1-4596-AB57-2287632B1627}" srcOrd="6" destOrd="0" presId="urn:microsoft.com/office/officeart/2008/layout/LinedList"/>
    <dgm:cxn modelId="{DC4BB425-E99E-4E08-9788-C49021DFEAC6}" type="presParOf" srcId="{17ADF10F-CF62-40BD-B810-BE57B5CA7D01}" destId="{9A62538D-ADA8-4EF6-B79B-8288FE0F6741}" srcOrd="7" destOrd="0" presId="urn:microsoft.com/office/officeart/2008/layout/LinedList"/>
    <dgm:cxn modelId="{C4D5AE5F-9D4A-4A47-BB08-BDD8D189446C}" type="presParOf" srcId="{9A62538D-ADA8-4EF6-B79B-8288FE0F6741}" destId="{38A1B498-47DB-44AE-BA20-17437C2A555A}" srcOrd="0" destOrd="0" presId="urn:microsoft.com/office/officeart/2008/layout/LinedList"/>
    <dgm:cxn modelId="{47712045-B7D8-4D83-A663-D506F05ABEEB}" type="presParOf" srcId="{9A62538D-ADA8-4EF6-B79B-8288FE0F6741}" destId="{5C19D3DB-AB34-4F06-B290-4172BD9C5182}" srcOrd="1" destOrd="0" presId="urn:microsoft.com/office/officeart/2008/layout/LinedList"/>
    <dgm:cxn modelId="{5AF7DC74-DD68-4890-993F-85709E31B1A8}" type="presParOf" srcId="{9A62538D-ADA8-4EF6-B79B-8288FE0F6741}" destId="{71EEE1B0-A817-46AD-9AF7-8309A67091A2}" srcOrd="2" destOrd="0" presId="urn:microsoft.com/office/officeart/2008/layout/LinedList"/>
    <dgm:cxn modelId="{72E91A0E-1E5F-4F31-BDCE-AA57C5470A08}" type="presParOf" srcId="{17ADF10F-CF62-40BD-B810-BE57B5CA7D01}" destId="{D477C237-A3C1-4DD0-9342-2A9CD349D2A1}" srcOrd="8" destOrd="0" presId="urn:microsoft.com/office/officeart/2008/layout/LinedList"/>
    <dgm:cxn modelId="{76FF7301-77E3-40BB-B748-16AA57D75F87}" type="presParOf" srcId="{17ADF10F-CF62-40BD-B810-BE57B5CA7D01}" destId="{BE2F14D6-2328-47EC-AACC-41167713376E}" srcOrd="9" destOrd="0" presId="urn:microsoft.com/office/officeart/2008/layout/LinedList"/>
    <dgm:cxn modelId="{86851624-F72B-4050-8618-E35264CCB4CF}" type="presParOf" srcId="{17ADF10F-CF62-40BD-B810-BE57B5CA7D01}" destId="{F7477EA9-D1B7-42B3-BB50-F3018D51646D}" srcOrd="10" destOrd="0" presId="urn:microsoft.com/office/officeart/2008/layout/LinedList"/>
    <dgm:cxn modelId="{68066313-C0EA-401E-A4EB-52378185CD81}" type="presParOf" srcId="{F7477EA9-D1B7-42B3-BB50-F3018D51646D}" destId="{AB04F280-15F6-4415-8F3A-B3DC21B8BCD3}" srcOrd="0" destOrd="0" presId="urn:microsoft.com/office/officeart/2008/layout/LinedList"/>
    <dgm:cxn modelId="{77629839-A13F-4386-B2AB-5D19C5DC58F5}" type="presParOf" srcId="{F7477EA9-D1B7-42B3-BB50-F3018D51646D}" destId="{BEAB9269-0C14-49AE-8330-5FDE82575289}" srcOrd="1" destOrd="0" presId="urn:microsoft.com/office/officeart/2008/layout/LinedList"/>
    <dgm:cxn modelId="{901F40D1-2AA0-4A4F-858E-50230E1669FD}" type="presParOf" srcId="{F7477EA9-D1B7-42B3-BB50-F3018D51646D}" destId="{15DE5E13-553D-4533-AB1D-0C4241769171}" srcOrd="2" destOrd="0" presId="urn:microsoft.com/office/officeart/2008/layout/LinedList"/>
    <dgm:cxn modelId="{57D04F12-25EB-4AB3-8592-EB2FD7A53479}" type="presParOf" srcId="{17ADF10F-CF62-40BD-B810-BE57B5CA7D01}" destId="{764C9E43-9D92-447E-9245-61BFA97706C0}" srcOrd="11" destOrd="0" presId="urn:microsoft.com/office/officeart/2008/layout/LinedList"/>
    <dgm:cxn modelId="{5910B60A-9318-4A4C-90C2-89290C3BFA35}" type="presParOf" srcId="{17ADF10F-CF62-40BD-B810-BE57B5CA7D01}" destId="{55A34129-FB4D-421E-A210-AA293E263F17}" srcOrd="12" destOrd="0" presId="urn:microsoft.com/office/officeart/2008/layout/LinedList"/>
    <dgm:cxn modelId="{3D2E057A-D864-43AF-9759-20C4A88FDE5D}" type="presParOf" srcId="{17ADF10F-CF62-40BD-B810-BE57B5CA7D01}" destId="{95015C67-D256-405A-BBC0-0FBE10007558}" srcOrd="13" destOrd="0" presId="urn:microsoft.com/office/officeart/2008/layout/LinedList"/>
    <dgm:cxn modelId="{39797984-10F3-4777-B8AC-F29F61F33383}" type="presParOf" srcId="{95015C67-D256-405A-BBC0-0FBE10007558}" destId="{94308F6D-96CB-4EC8-9CD4-AC234A914428}" srcOrd="0" destOrd="0" presId="urn:microsoft.com/office/officeart/2008/layout/LinedList"/>
    <dgm:cxn modelId="{32FE0BB7-3B2B-4AD2-8435-190183D39B6F}" type="presParOf" srcId="{95015C67-D256-405A-BBC0-0FBE10007558}" destId="{342613DE-1E8E-4169-996C-AAD617ABE6D1}" srcOrd="1" destOrd="0" presId="urn:microsoft.com/office/officeart/2008/layout/LinedList"/>
    <dgm:cxn modelId="{E2B6C2F4-E892-4DF5-A7EA-3314B978BD1F}" type="presParOf" srcId="{95015C67-D256-405A-BBC0-0FBE10007558}" destId="{B8F54FE1-BC69-48F5-BE6F-53925F26F4BC}" srcOrd="2" destOrd="0" presId="urn:microsoft.com/office/officeart/2008/layout/LinedList"/>
    <dgm:cxn modelId="{673041F1-391F-411B-906F-D53D35F0CB2F}" type="presParOf" srcId="{17ADF10F-CF62-40BD-B810-BE57B5CA7D01}" destId="{38089C9E-F06E-4186-BEFF-4C5C0E1ACCB3}" srcOrd="14" destOrd="0" presId="urn:microsoft.com/office/officeart/2008/layout/LinedList"/>
    <dgm:cxn modelId="{9F6963EC-EB7D-4098-AC06-72D78ABF4D11}" type="presParOf" srcId="{17ADF10F-CF62-40BD-B810-BE57B5CA7D01}" destId="{062BD180-6BE1-4B5D-A428-BFCB386C3822}" srcOrd="15" destOrd="0" presId="urn:microsoft.com/office/officeart/2008/layout/LinedList"/>
    <dgm:cxn modelId="{FEFBAB6F-F2C0-411A-AF3A-F95F710C5343}" type="presParOf" srcId="{17ADF10F-CF62-40BD-B810-BE57B5CA7D01}" destId="{47595080-738A-4464-AAF2-B28CBB0D59A5}" srcOrd="16" destOrd="0" presId="urn:microsoft.com/office/officeart/2008/layout/LinedList"/>
    <dgm:cxn modelId="{2D4DD5AB-6F52-4DC4-A874-BAC6D16E60FA}" type="presParOf" srcId="{47595080-738A-4464-AAF2-B28CBB0D59A5}" destId="{CFC55DB7-FAAE-4B23-ADAF-13467063781D}" srcOrd="0" destOrd="0" presId="urn:microsoft.com/office/officeart/2008/layout/LinedList"/>
    <dgm:cxn modelId="{ED49FFAD-E94D-4829-87FE-AD3008929AAE}" type="presParOf" srcId="{47595080-738A-4464-AAF2-B28CBB0D59A5}" destId="{FD6FB67B-5FA7-491F-A0AA-BE3AF8000795}" srcOrd="1" destOrd="0" presId="urn:microsoft.com/office/officeart/2008/layout/LinedList"/>
    <dgm:cxn modelId="{0304D4A2-4E52-4A13-8DFE-90B65FE86AF8}" type="presParOf" srcId="{47595080-738A-4464-AAF2-B28CBB0D59A5}" destId="{FD40824D-F55A-4335-9D52-3B479CEBCD92}" srcOrd="2" destOrd="0" presId="urn:microsoft.com/office/officeart/2008/layout/LinedList"/>
    <dgm:cxn modelId="{9E958D72-B905-4E63-A4D4-1FC521EBF37D}" type="presParOf" srcId="{17ADF10F-CF62-40BD-B810-BE57B5CA7D01}" destId="{43B37E8E-1F1D-4213-AD13-0621C82F61AD}" srcOrd="17" destOrd="0" presId="urn:microsoft.com/office/officeart/2008/layout/LinedList"/>
    <dgm:cxn modelId="{D268B840-4EBB-4813-9F03-8DB7D20867F5}" type="presParOf" srcId="{17ADF10F-CF62-40BD-B810-BE57B5CA7D01}" destId="{8BF8565C-7BE5-4845-856B-B5E0681B78DB}" srcOrd="18" destOrd="0" presId="urn:microsoft.com/office/officeart/2008/layout/LinedList"/>
    <dgm:cxn modelId="{0277D1EF-0609-4A63-8CF7-C81DB8089DB3}" type="presParOf" srcId="{17ADF10F-CF62-40BD-B810-BE57B5CA7D01}" destId="{FD3D26E7-4DA4-4F14-8631-70B212785F2A}" srcOrd="19" destOrd="0" presId="urn:microsoft.com/office/officeart/2008/layout/LinedList"/>
    <dgm:cxn modelId="{98A9F32D-0F18-4959-A77A-D39E64A5051B}" type="presParOf" srcId="{FD3D26E7-4DA4-4F14-8631-70B212785F2A}" destId="{B4A5992C-AB08-4183-8AF7-2E052B948258}" srcOrd="0" destOrd="0" presId="urn:microsoft.com/office/officeart/2008/layout/LinedList"/>
    <dgm:cxn modelId="{A22F1ADD-E2BA-41F7-A3A6-5826FA80DD43}" type="presParOf" srcId="{FD3D26E7-4DA4-4F14-8631-70B212785F2A}" destId="{1B179E0C-1551-4765-BEF3-589F2254EAC4}" srcOrd="1" destOrd="0" presId="urn:microsoft.com/office/officeart/2008/layout/LinedList"/>
    <dgm:cxn modelId="{438D486C-FE12-4891-BEFB-B8EA9BC5EC2A}" type="presParOf" srcId="{FD3D26E7-4DA4-4F14-8631-70B212785F2A}" destId="{F12AEC7F-9304-4685-AD2E-2A644B1DB0A4}" srcOrd="2" destOrd="0" presId="urn:microsoft.com/office/officeart/2008/layout/LinedList"/>
    <dgm:cxn modelId="{E6F6DF86-8D40-46A9-915A-C74ED0032975}" type="presParOf" srcId="{17ADF10F-CF62-40BD-B810-BE57B5CA7D01}" destId="{5376D04D-AFD8-4608-A492-8161902C035A}" srcOrd="20" destOrd="0" presId="urn:microsoft.com/office/officeart/2008/layout/LinedList"/>
    <dgm:cxn modelId="{9BDF0B3F-2087-4CC7-A6A4-ED1BEE2349D1}" type="presParOf" srcId="{17ADF10F-CF62-40BD-B810-BE57B5CA7D01}" destId="{F4C127F1-7048-4168-99F6-DD02B2E24C2D}" srcOrd="21" destOrd="0" presId="urn:microsoft.com/office/officeart/2008/layout/LinedList"/>
    <dgm:cxn modelId="{EAFF473B-078B-4880-9032-E3D10446FAEF}" type="presParOf" srcId="{17ADF10F-CF62-40BD-B810-BE57B5CA7D01}" destId="{C3312D2E-DD0D-4E62-8C2C-AF7A3968F8D1}" srcOrd="22" destOrd="0" presId="urn:microsoft.com/office/officeart/2008/layout/LinedList"/>
    <dgm:cxn modelId="{5758CC43-4D8D-445E-9923-C4064416F210}" type="presParOf" srcId="{C3312D2E-DD0D-4E62-8C2C-AF7A3968F8D1}" destId="{09319009-2940-4576-8C54-BB47F7D3252A}" srcOrd="0" destOrd="0" presId="urn:microsoft.com/office/officeart/2008/layout/LinedList"/>
    <dgm:cxn modelId="{3E388B18-C81D-4DFF-8BDD-2CEAEBCE5211}" type="presParOf" srcId="{C3312D2E-DD0D-4E62-8C2C-AF7A3968F8D1}" destId="{E7417376-B2C3-40CD-A159-5170D9A20869}" srcOrd="1" destOrd="0" presId="urn:microsoft.com/office/officeart/2008/layout/LinedList"/>
    <dgm:cxn modelId="{6773F2A1-D511-4D34-91D2-D060E856CCED}" type="presParOf" srcId="{C3312D2E-DD0D-4E62-8C2C-AF7A3968F8D1}" destId="{B1575504-836F-4950-8270-F27806CA6FA6}" srcOrd="2" destOrd="0" presId="urn:microsoft.com/office/officeart/2008/layout/LinedList"/>
    <dgm:cxn modelId="{0B51967B-8CB5-4573-B012-E18028DD5040}" type="presParOf" srcId="{17ADF10F-CF62-40BD-B810-BE57B5CA7D01}" destId="{0ED9B580-3E8C-4246-B1E2-282770BF5C17}" srcOrd="23" destOrd="0" presId="urn:microsoft.com/office/officeart/2008/layout/LinedList"/>
    <dgm:cxn modelId="{25B8F126-6994-413E-9AFB-7A8BD8E56670}" type="presParOf" srcId="{17ADF10F-CF62-40BD-B810-BE57B5CA7D01}" destId="{DB05ACB3-75C0-42C1-8E1A-FD184BD8D981}" srcOrd="24" destOrd="0" presId="urn:microsoft.com/office/officeart/2008/layout/LinedList"/>
    <dgm:cxn modelId="{27B2C51E-B1B4-46A3-BCFA-3BBE6D379C07}" type="presParOf" srcId="{17ADF10F-CF62-40BD-B810-BE57B5CA7D01}" destId="{3F59D72C-5D96-4F25-A30B-8E9CD5BB7E92}" srcOrd="25" destOrd="0" presId="urn:microsoft.com/office/officeart/2008/layout/LinedList"/>
    <dgm:cxn modelId="{B0D1CFA0-60BA-4D3C-B4DA-825A1F46BDA8}" type="presParOf" srcId="{3F59D72C-5D96-4F25-A30B-8E9CD5BB7E92}" destId="{7D45C63F-E89B-4D34-B857-A15EE881E568}" srcOrd="0" destOrd="0" presId="urn:microsoft.com/office/officeart/2008/layout/LinedList"/>
    <dgm:cxn modelId="{9BEC3533-248C-410F-84C5-926F64DFEF85}" type="presParOf" srcId="{3F59D72C-5D96-4F25-A30B-8E9CD5BB7E92}" destId="{C0AA2F5F-29DE-4D81-BF32-4298F81D7BDD}" srcOrd="1" destOrd="0" presId="urn:microsoft.com/office/officeart/2008/layout/LinedList"/>
    <dgm:cxn modelId="{6A36F6B8-E5A9-431A-991E-747A269D9799}" type="presParOf" srcId="{3F59D72C-5D96-4F25-A30B-8E9CD5BB7E92}" destId="{E8032FE1-4ACD-4DB9-BF00-B9AE2ACCE940}" srcOrd="2" destOrd="0" presId="urn:microsoft.com/office/officeart/2008/layout/LinedList"/>
    <dgm:cxn modelId="{BDFDE747-73AF-491B-96F4-641EE5F64F05}" type="presParOf" srcId="{17ADF10F-CF62-40BD-B810-BE57B5CA7D01}" destId="{4A585A7D-02FE-4E5C-81E6-DF7615BAB3D3}" srcOrd="26" destOrd="0" presId="urn:microsoft.com/office/officeart/2008/layout/LinedList"/>
    <dgm:cxn modelId="{9FFE328A-1B23-4C1D-938B-20CAD5898C49}" type="presParOf" srcId="{17ADF10F-CF62-40BD-B810-BE57B5CA7D01}" destId="{73F26E3D-F85F-46DA-96AD-1757B91E353F}" srcOrd="27" destOrd="0" presId="urn:microsoft.com/office/officeart/2008/layout/LinedList"/>
    <dgm:cxn modelId="{AC621098-BE80-4B8B-9334-66FDB2523975}" type="presParOf" srcId="{17ADF10F-CF62-40BD-B810-BE57B5CA7D01}" destId="{CF06C066-B610-4732-8B76-CF97E92188FE}" srcOrd="28" destOrd="0" presId="urn:microsoft.com/office/officeart/2008/layout/LinedList"/>
    <dgm:cxn modelId="{B075218B-EC06-4508-92C3-59AB77B5F38A}" type="presParOf" srcId="{CF06C066-B610-4732-8B76-CF97E92188FE}" destId="{8A1536F6-1ECE-4050-8ACA-ED52CBBFA9B5}" srcOrd="0" destOrd="0" presId="urn:microsoft.com/office/officeart/2008/layout/LinedList"/>
    <dgm:cxn modelId="{820A092A-DF97-46A2-8745-1E2BB358AE43}" type="presParOf" srcId="{CF06C066-B610-4732-8B76-CF97E92188FE}" destId="{4B255394-17C4-4B46-9362-37F2122E718B}" srcOrd="1" destOrd="0" presId="urn:microsoft.com/office/officeart/2008/layout/LinedList"/>
    <dgm:cxn modelId="{522B6106-31F7-46F5-B3B5-305EF1CBF52E}" type="presParOf" srcId="{CF06C066-B610-4732-8B76-CF97E92188FE}" destId="{53334A4A-B0A7-411E-B083-F07AE035A058}" srcOrd="2" destOrd="0" presId="urn:microsoft.com/office/officeart/2008/layout/LinedList"/>
    <dgm:cxn modelId="{1632ACF2-C4EB-45BC-B540-FD4F72CEA8E5}" type="presParOf" srcId="{17ADF10F-CF62-40BD-B810-BE57B5CA7D01}" destId="{BF2D4B64-20C1-4462-93A4-20AFB9C866BD}" srcOrd="29" destOrd="0" presId="urn:microsoft.com/office/officeart/2008/layout/LinedList"/>
    <dgm:cxn modelId="{F51A58A8-EEEA-48E5-A561-3988C8C88C20}" type="presParOf" srcId="{17ADF10F-CF62-40BD-B810-BE57B5CA7D01}" destId="{0130C9F6-D69F-443F-80F0-E652C4D20E7A}" srcOrd="3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DD3780D-C249-41E1-A503-4E33E79B70D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9ADE40-AA26-4726-8824-43DB10DFD454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/>
            <a:t>Data Governance – Service Offerings</a:t>
          </a:r>
          <a:endParaRPr lang="en-US"/>
        </a:p>
      </dgm:t>
    </dgm:pt>
    <dgm:pt modelId="{F6CA9BC1-FEF5-48D8-881E-ED46FB957E30}" type="parTrans" cxnId="{E5C3CAE9-8684-4876-9302-3BEC9C672631}">
      <dgm:prSet/>
      <dgm:spPr/>
      <dgm:t>
        <a:bodyPr/>
        <a:lstStyle/>
        <a:p>
          <a:endParaRPr lang="en-US"/>
        </a:p>
      </dgm:t>
    </dgm:pt>
    <dgm:pt modelId="{606AA738-E0BE-4E1C-8453-1D2A6DBEB958}" type="sibTrans" cxnId="{E5C3CAE9-8684-4876-9302-3BEC9C672631}">
      <dgm:prSet/>
      <dgm:spPr/>
      <dgm:t>
        <a:bodyPr/>
        <a:lstStyle/>
        <a:p>
          <a:endParaRPr lang="en-US"/>
        </a:p>
      </dgm:t>
    </dgm:pt>
    <dgm:pt modelId="{E1E91095-7C37-4B06-9DC0-8918A70DAE4C}" type="pres">
      <dgm:prSet presAssocID="{0DD3780D-C249-41E1-A503-4E33E79B70DD}" presName="linear" presStyleCnt="0">
        <dgm:presLayoutVars>
          <dgm:animLvl val="lvl"/>
          <dgm:resizeHandles val="exact"/>
        </dgm:presLayoutVars>
      </dgm:prSet>
      <dgm:spPr/>
    </dgm:pt>
    <dgm:pt modelId="{A2D78D01-845A-4598-9198-CCCBCFD9AF20}" type="pres">
      <dgm:prSet presAssocID="{A89ADE40-AA26-4726-8824-43DB10DFD45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ED37D37-1AA6-4541-A718-19AEFD574E1E}" type="presOf" srcId="{0DD3780D-C249-41E1-A503-4E33E79B70DD}" destId="{E1E91095-7C37-4B06-9DC0-8918A70DAE4C}" srcOrd="0" destOrd="0" presId="urn:microsoft.com/office/officeart/2005/8/layout/vList2"/>
    <dgm:cxn modelId="{F727CD78-1A63-4241-930C-D01D84127845}" type="presOf" srcId="{A89ADE40-AA26-4726-8824-43DB10DFD454}" destId="{A2D78D01-845A-4598-9198-CCCBCFD9AF20}" srcOrd="0" destOrd="0" presId="urn:microsoft.com/office/officeart/2005/8/layout/vList2"/>
    <dgm:cxn modelId="{E5C3CAE9-8684-4876-9302-3BEC9C672631}" srcId="{0DD3780D-C249-41E1-A503-4E33E79B70DD}" destId="{A89ADE40-AA26-4726-8824-43DB10DFD454}" srcOrd="0" destOrd="0" parTransId="{F6CA9BC1-FEF5-48D8-881E-ED46FB957E30}" sibTransId="{606AA738-E0BE-4E1C-8453-1D2A6DBEB958}"/>
    <dgm:cxn modelId="{8B579C74-C5BC-4772-9C2D-F475572CDFE9}" type="presParOf" srcId="{E1E91095-7C37-4B06-9DC0-8918A70DAE4C}" destId="{A2D78D01-845A-4598-9198-CCCBCFD9AF2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B46F97-BE40-45E9-8150-0BB5064A963E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1EBA0372-7E69-4DC3-BCA9-5A003285E081}">
      <dgm:prSet/>
      <dgm:spPr/>
      <dgm:t>
        <a:bodyPr/>
        <a:lstStyle/>
        <a:p>
          <a:r>
            <a:rPr lang="en-US"/>
            <a:t>Service Offerings</a:t>
          </a:r>
        </a:p>
      </dgm:t>
    </dgm:pt>
    <dgm:pt modelId="{972C6736-8C23-4CAB-811A-AD41E564B920}" type="parTrans" cxnId="{B9315962-CE96-4E75-899D-16E79ACA63C7}">
      <dgm:prSet/>
      <dgm:spPr/>
      <dgm:t>
        <a:bodyPr/>
        <a:lstStyle/>
        <a:p>
          <a:endParaRPr lang="en-US"/>
        </a:p>
      </dgm:t>
    </dgm:pt>
    <dgm:pt modelId="{63D889B2-5CD5-419F-9E8E-1BFEF2AAA651}" type="sibTrans" cxnId="{B9315962-CE96-4E75-899D-16E79ACA63C7}">
      <dgm:prSet/>
      <dgm:spPr/>
      <dgm:t>
        <a:bodyPr/>
        <a:lstStyle/>
        <a:p>
          <a:endParaRPr lang="en-US"/>
        </a:p>
      </dgm:t>
    </dgm:pt>
    <dgm:pt modelId="{659014CF-E94D-4B24-B918-7D553CC1FD25}">
      <dgm:prSet/>
      <dgm:spPr/>
      <dgm:t>
        <a:bodyPr/>
        <a:lstStyle/>
        <a:p>
          <a:r>
            <a:rPr lang="en-US"/>
            <a:t>Data Management Strategy</a:t>
          </a:r>
        </a:p>
      </dgm:t>
    </dgm:pt>
    <dgm:pt modelId="{B4DAFC31-02D8-4B0B-AE23-82DFD13C7D5F}" type="parTrans" cxnId="{2B35B34F-9D8B-478F-BC7D-BCF7BBE924D2}">
      <dgm:prSet/>
      <dgm:spPr/>
      <dgm:t>
        <a:bodyPr/>
        <a:lstStyle/>
        <a:p>
          <a:endParaRPr lang="en-US"/>
        </a:p>
      </dgm:t>
    </dgm:pt>
    <dgm:pt modelId="{E96EBA1D-B5FF-4950-93CB-D4618791104F}" type="sibTrans" cxnId="{2B35B34F-9D8B-478F-BC7D-BCF7BBE924D2}">
      <dgm:prSet/>
      <dgm:spPr/>
      <dgm:t>
        <a:bodyPr/>
        <a:lstStyle/>
        <a:p>
          <a:endParaRPr lang="en-US"/>
        </a:p>
      </dgm:t>
    </dgm:pt>
    <dgm:pt modelId="{6D2DE445-484E-4737-A913-6DB398415226}">
      <dgm:prSet/>
      <dgm:spPr/>
      <dgm:t>
        <a:bodyPr/>
        <a:lstStyle/>
        <a:p>
          <a:r>
            <a:rPr lang="en-US"/>
            <a:t>Business case and sustainable funding model</a:t>
          </a:r>
        </a:p>
      </dgm:t>
    </dgm:pt>
    <dgm:pt modelId="{045E4958-B737-476F-B48C-5680B29C7865}" type="parTrans" cxnId="{A81F53F3-CFC6-4131-BAEF-CD692B344B23}">
      <dgm:prSet/>
      <dgm:spPr/>
      <dgm:t>
        <a:bodyPr/>
        <a:lstStyle/>
        <a:p>
          <a:endParaRPr lang="en-US"/>
        </a:p>
      </dgm:t>
    </dgm:pt>
    <dgm:pt modelId="{D71F01FA-83D5-4716-9098-7F117DE25711}" type="sibTrans" cxnId="{A81F53F3-CFC6-4131-BAEF-CD692B344B23}">
      <dgm:prSet/>
      <dgm:spPr/>
      <dgm:t>
        <a:bodyPr/>
        <a:lstStyle/>
        <a:p>
          <a:endParaRPr lang="en-US"/>
        </a:p>
      </dgm:t>
    </dgm:pt>
    <dgm:pt modelId="{25D3E449-DE25-457E-9C90-D497222794B8}">
      <dgm:prSet/>
      <dgm:spPr/>
      <dgm:t>
        <a:bodyPr/>
        <a:lstStyle/>
        <a:p>
          <a:r>
            <a:rPr lang="en-US" dirty="0"/>
            <a:t>Define Operating model – Business and technology Operating model</a:t>
          </a:r>
        </a:p>
      </dgm:t>
    </dgm:pt>
    <dgm:pt modelId="{1CE589F3-54CF-45C0-9730-3EDF714D670A}" type="parTrans" cxnId="{2FDECB14-2A72-4A5F-BB2A-6FDC97542160}">
      <dgm:prSet/>
      <dgm:spPr/>
      <dgm:t>
        <a:bodyPr/>
        <a:lstStyle/>
        <a:p>
          <a:endParaRPr lang="en-US"/>
        </a:p>
      </dgm:t>
    </dgm:pt>
    <dgm:pt modelId="{02A5B387-51C6-43CF-9B72-86ED1F29D346}" type="sibTrans" cxnId="{2FDECB14-2A72-4A5F-BB2A-6FDC97542160}">
      <dgm:prSet/>
      <dgm:spPr/>
      <dgm:t>
        <a:bodyPr/>
        <a:lstStyle/>
        <a:p>
          <a:endParaRPr lang="en-US"/>
        </a:p>
      </dgm:t>
    </dgm:pt>
    <dgm:pt modelId="{795BAA07-0A5E-41EC-BE7A-B8425902AB33}">
      <dgm:prSet/>
      <dgm:spPr/>
      <dgm:t>
        <a:bodyPr/>
        <a:lstStyle/>
        <a:p>
          <a:r>
            <a:rPr lang="en-US" dirty="0"/>
            <a:t>Organizational Modeling</a:t>
          </a:r>
        </a:p>
      </dgm:t>
    </dgm:pt>
    <dgm:pt modelId="{D62456E3-AA1D-498D-95BA-17A7A4E4A06C}" type="parTrans" cxnId="{09DF4E36-32CF-4FDB-9FFC-16BA70FAD9DB}">
      <dgm:prSet/>
      <dgm:spPr/>
      <dgm:t>
        <a:bodyPr/>
        <a:lstStyle/>
        <a:p>
          <a:endParaRPr lang="en-US"/>
        </a:p>
      </dgm:t>
    </dgm:pt>
    <dgm:pt modelId="{4A016047-C8B6-4045-9C0B-98B0F7F8734D}" type="sibTrans" cxnId="{09DF4E36-32CF-4FDB-9FFC-16BA70FAD9DB}">
      <dgm:prSet/>
      <dgm:spPr/>
      <dgm:t>
        <a:bodyPr/>
        <a:lstStyle/>
        <a:p>
          <a:endParaRPr lang="en-US"/>
        </a:p>
      </dgm:t>
    </dgm:pt>
    <dgm:pt modelId="{7E70AD30-84B2-445C-9823-59A19020B3D1}">
      <dgm:prSet/>
      <dgm:spPr/>
      <dgm:t>
        <a:bodyPr/>
        <a:lstStyle/>
        <a:p>
          <a:r>
            <a:rPr lang="en-US" dirty="0"/>
            <a:t>Processes, Metrics and Thresholds standardization</a:t>
          </a:r>
        </a:p>
      </dgm:t>
    </dgm:pt>
    <dgm:pt modelId="{C14C974A-D825-46E4-A52E-4EF33847E5EB}" type="parTrans" cxnId="{A2404BCD-2112-4074-8CA3-123F9B667D50}">
      <dgm:prSet/>
      <dgm:spPr/>
      <dgm:t>
        <a:bodyPr/>
        <a:lstStyle/>
        <a:p>
          <a:endParaRPr lang="en-US"/>
        </a:p>
      </dgm:t>
    </dgm:pt>
    <dgm:pt modelId="{D4F86AB9-9BE7-4D6B-A794-63FF2475FE0D}" type="sibTrans" cxnId="{A2404BCD-2112-4074-8CA3-123F9B667D50}">
      <dgm:prSet/>
      <dgm:spPr/>
      <dgm:t>
        <a:bodyPr/>
        <a:lstStyle/>
        <a:p>
          <a:endParaRPr lang="en-US"/>
        </a:p>
      </dgm:t>
    </dgm:pt>
    <dgm:pt modelId="{3E043335-3B59-41D2-802A-60513A392385}">
      <dgm:prSet/>
      <dgm:spPr/>
      <dgm:t>
        <a:bodyPr/>
        <a:lstStyle/>
        <a:p>
          <a:r>
            <a:rPr lang="en-US" dirty="0"/>
            <a:t>Benefits Realization Model</a:t>
          </a:r>
        </a:p>
      </dgm:t>
    </dgm:pt>
    <dgm:pt modelId="{7B353AB7-0870-4A94-ABB4-14015DE44670}" type="parTrans" cxnId="{B45C912D-E02A-478C-8307-787CE996E871}">
      <dgm:prSet/>
      <dgm:spPr/>
      <dgm:t>
        <a:bodyPr/>
        <a:lstStyle/>
        <a:p>
          <a:endParaRPr lang="en-US"/>
        </a:p>
      </dgm:t>
    </dgm:pt>
    <dgm:pt modelId="{09200D68-2A78-40D7-8FE5-930B641A4007}" type="sibTrans" cxnId="{B45C912D-E02A-478C-8307-787CE996E871}">
      <dgm:prSet/>
      <dgm:spPr/>
      <dgm:t>
        <a:bodyPr/>
        <a:lstStyle/>
        <a:p>
          <a:endParaRPr lang="en-US"/>
        </a:p>
      </dgm:t>
    </dgm:pt>
    <dgm:pt modelId="{D409DCE2-1D85-4FE3-B9C5-71806A915181}">
      <dgm:prSet/>
      <dgm:spPr/>
      <dgm:t>
        <a:bodyPr/>
        <a:lstStyle/>
        <a:p>
          <a:r>
            <a:rPr lang="en-US"/>
            <a:t>Continuous Improvement</a:t>
          </a:r>
        </a:p>
      </dgm:t>
    </dgm:pt>
    <dgm:pt modelId="{521FD765-56A7-4387-A81F-4C927556B67C}" type="parTrans" cxnId="{02E5A785-9F01-406F-A946-535D37E53E60}">
      <dgm:prSet/>
      <dgm:spPr/>
      <dgm:t>
        <a:bodyPr/>
        <a:lstStyle/>
        <a:p>
          <a:endParaRPr lang="en-US"/>
        </a:p>
      </dgm:t>
    </dgm:pt>
    <dgm:pt modelId="{2E00EB72-119D-4EC6-A704-423D8DC431B2}" type="sibTrans" cxnId="{02E5A785-9F01-406F-A946-535D37E53E60}">
      <dgm:prSet/>
      <dgm:spPr/>
      <dgm:t>
        <a:bodyPr/>
        <a:lstStyle/>
        <a:p>
          <a:endParaRPr lang="en-US"/>
        </a:p>
      </dgm:t>
    </dgm:pt>
    <dgm:pt modelId="{EE4D23D4-852E-4072-9879-1997CE0D779E}">
      <dgm:prSet/>
      <dgm:spPr/>
      <dgm:t>
        <a:bodyPr/>
        <a:lstStyle/>
        <a:p>
          <a:r>
            <a:rPr lang="en-US" dirty="0"/>
            <a:t>Vendor Analysis</a:t>
          </a:r>
        </a:p>
      </dgm:t>
    </dgm:pt>
    <dgm:pt modelId="{9AD50813-F5D2-4E12-939F-544D5D4AC2A9}" type="parTrans" cxnId="{B2667A5A-75E8-4F71-B07D-A1CB8958D2CA}">
      <dgm:prSet/>
      <dgm:spPr/>
      <dgm:t>
        <a:bodyPr/>
        <a:lstStyle/>
        <a:p>
          <a:endParaRPr lang="en-US"/>
        </a:p>
      </dgm:t>
    </dgm:pt>
    <dgm:pt modelId="{8D4510E7-B56E-4877-8B56-19A4DD2F8272}" type="sibTrans" cxnId="{B2667A5A-75E8-4F71-B07D-A1CB8958D2CA}">
      <dgm:prSet/>
      <dgm:spPr/>
      <dgm:t>
        <a:bodyPr/>
        <a:lstStyle/>
        <a:p>
          <a:endParaRPr lang="en-US"/>
        </a:p>
      </dgm:t>
    </dgm:pt>
    <dgm:pt modelId="{42558060-ECA2-4059-AEC8-CD09487F54AF}">
      <dgm:prSet/>
      <dgm:spPr/>
      <dgm:t>
        <a:bodyPr/>
        <a:lstStyle/>
        <a:p>
          <a:r>
            <a:rPr lang="en-US" dirty="0"/>
            <a:t>Technology capabilities Customization</a:t>
          </a:r>
        </a:p>
      </dgm:t>
    </dgm:pt>
    <dgm:pt modelId="{D1736656-395B-4D02-B381-795B9D2BFB9A}" type="parTrans" cxnId="{799D45DF-2025-478E-A452-D202A4B02C12}">
      <dgm:prSet/>
      <dgm:spPr/>
      <dgm:t>
        <a:bodyPr/>
        <a:lstStyle/>
        <a:p>
          <a:endParaRPr lang="en-US"/>
        </a:p>
      </dgm:t>
    </dgm:pt>
    <dgm:pt modelId="{A0A1DBCA-AA5B-4C1B-AC2A-D3D1D6F0F89F}" type="sibTrans" cxnId="{799D45DF-2025-478E-A452-D202A4B02C12}">
      <dgm:prSet/>
      <dgm:spPr/>
      <dgm:t>
        <a:bodyPr/>
        <a:lstStyle/>
        <a:p>
          <a:endParaRPr lang="en-US"/>
        </a:p>
      </dgm:t>
    </dgm:pt>
    <dgm:pt modelId="{B307ED30-D878-4AC1-9739-9C1E18ED5DD2}">
      <dgm:prSet/>
      <dgm:spPr/>
      <dgm:t>
        <a:bodyPr/>
        <a:lstStyle/>
        <a:p>
          <a:r>
            <a:rPr lang="en-US"/>
            <a:t>Program management</a:t>
          </a:r>
        </a:p>
      </dgm:t>
    </dgm:pt>
    <dgm:pt modelId="{32E0D574-B697-46B9-9261-33A48CF03847}" type="parTrans" cxnId="{23F603A4-98E5-428B-863B-7577EF432D38}">
      <dgm:prSet/>
      <dgm:spPr/>
      <dgm:t>
        <a:bodyPr/>
        <a:lstStyle/>
        <a:p>
          <a:endParaRPr lang="en-US"/>
        </a:p>
      </dgm:t>
    </dgm:pt>
    <dgm:pt modelId="{34FBF51A-851B-402E-AEE8-89152B6A12F4}" type="sibTrans" cxnId="{23F603A4-98E5-428B-863B-7577EF432D38}">
      <dgm:prSet/>
      <dgm:spPr/>
      <dgm:t>
        <a:bodyPr/>
        <a:lstStyle/>
        <a:p>
          <a:endParaRPr lang="en-US"/>
        </a:p>
      </dgm:t>
    </dgm:pt>
    <dgm:pt modelId="{D18F5ECA-2D94-4C97-8DA3-933773145BEE}">
      <dgm:prSet/>
      <dgm:spPr/>
      <dgm:t>
        <a:bodyPr/>
        <a:lstStyle/>
        <a:p>
          <a:r>
            <a:rPr lang="en-US"/>
            <a:t>Trainings and Support</a:t>
          </a:r>
        </a:p>
      </dgm:t>
    </dgm:pt>
    <dgm:pt modelId="{EA1DAF45-9C4C-48C3-AF20-A56635FF8A93}" type="parTrans" cxnId="{747A61E1-41D4-42B5-8BB0-B3C9751BBC4E}">
      <dgm:prSet/>
      <dgm:spPr/>
      <dgm:t>
        <a:bodyPr/>
        <a:lstStyle/>
        <a:p>
          <a:endParaRPr lang="en-US"/>
        </a:p>
      </dgm:t>
    </dgm:pt>
    <dgm:pt modelId="{403F4748-0F36-48D8-8E8D-AFF9CE4B82C9}" type="sibTrans" cxnId="{747A61E1-41D4-42B5-8BB0-B3C9751BBC4E}">
      <dgm:prSet/>
      <dgm:spPr/>
      <dgm:t>
        <a:bodyPr/>
        <a:lstStyle/>
        <a:p>
          <a:endParaRPr lang="en-US"/>
        </a:p>
      </dgm:t>
    </dgm:pt>
    <dgm:pt modelId="{A0DDB0FA-E3D4-446B-898B-C18ED05855AD}" type="pres">
      <dgm:prSet presAssocID="{FEB46F97-BE40-45E9-8150-0BB5064A963E}" presName="vert0" presStyleCnt="0">
        <dgm:presLayoutVars>
          <dgm:dir/>
          <dgm:animOne val="branch"/>
          <dgm:animLvl val="lvl"/>
        </dgm:presLayoutVars>
      </dgm:prSet>
      <dgm:spPr/>
    </dgm:pt>
    <dgm:pt modelId="{CF8B1C3B-2B11-42D8-AD49-3FE8F80FBDCE}" type="pres">
      <dgm:prSet presAssocID="{1EBA0372-7E69-4DC3-BCA9-5A003285E081}" presName="thickLine" presStyleLbl="alignNode1" presStyleIdx="0" presStyleCnt="1"/>
      <dgm:spPr/>
    </dgm:pt>
    <dgm:pt modelId="{D7A44A48-C9B2-4FBD-8730-DFB2992525C8}" type="pres">
      <dgm:prSet presAssocID="{1EBA0372-7E69-4DC3-BCA9-5A003285E081}" presName="horz1" presStyleCnt="0"/>
      <dgm:spPr/>
    </dgm:pt>
    <dgm:pt modelId="{5C895984-EB36-4071-B741-D6A6606C6FA2}" type="pres">
      <dgm:prSet presAssocID="{1EBA0372-7E69-4DC3-BCA9-5A003285E081}" presName="tx1" presStyleLbl="revTx" presStyleIdx="0" presStyleCnt="12"/>
      <dgm:spPr/>
    </dgm:pt>
    <dgm:pt modelId="{03B480BC-CEC1-4682-9DCD-B6365F0E2966}" type="pres">
      <dgm:prSet presAssocID="{1EBA0372-7E69-4DC3-BCA9-5A003285E081}" presName="vert1" presStyleCnt="0"/>
      <dgm:spPr/>
    </dgm:pt>
    <dgm:pt modelId="{6BEA23FB-9BA8-48E6-B973-B237E7AC6AA8}" type="pres">
      <dgm:prSet presAssocID="{659014CF-E94D-4B24-B918-7D553CC1FD25}" presName="vertSpace2a" presStyleCnt="0"/>
      <dgm:spPr/>
    </dgm:pt>
    <dgm:pt modelId="{396A10C1-CA77-4AC9-82DB-BFF89D8D1BD2}" type="pres">
      <dgm:prSet presAssocID="{659014CF-E94D-4B24-B918-7D553CC1FD25}" presName="horz2" presStyleCnt="0"/>
      <dgm:spPr/>
    </dgm:pt>
    <dgm:pt modelId="{E26FEE21-4167-4546-972B-839C00096528}" type="pres">
      <dgm:prSet presAssocID="{659014CF-E94D-4B24-B918-7D553CC1FD25}" presName="horzSpace2" presStyleCnt="0"/>
      <dgm:spPr/>
    </dgm:pt>
    <dgm:pt modelId="{2994FEC6-7AD0-4B97-AC4C-61983FBD6109}" type="pres">
      <dgm:prSet presAssocID="{659014CF-E94D-4B24-B918-7D553CC1FD25}" presName="tx2" presStyleLbl="revTx" presStyleIdx="1" presStyleCnt="12"/>
      <dgm:spPr/>
    </dgm:pt>
    <dgm:pt modelId="{84789427-BA35-4CAE-8C12-D32FB2FC3113}" type="pres">
      <dgm:prSet presAssocID="{659014CF-E94D-4B24-B918-7D553CC1FD25}" presName="vert2" presStyleCnt="0"/>
      <dgm:spPr/>
    </dgm:pt>
    <dgm:pt modelId="{9796F956-E2AD-40B4-888A-8B3C4D172DD7}" type="pres">
      <dgm:prSet presAssocID="{659014CF-E94D-4B24-B918-7D553CC1FD25}" presName="thinLine2b" presStyleLbl="callout" presStyleIdx="0" presStyleCnt="11"/>
      <dgm:spPr/>
    </dgm:pt>
    <dgm:pt modelId="{69D46249-90BC-4630-AA92-05772121F918}" type="pres">
      <dgm:prSet presAssocID="{659014CF-E94D-4B24-B918-7D553CC1FD25}" presName="vertSpace2b" presStyleCnt="0"/>
      <dgm:spPr/>
    </dgm:pt>
    <dgm:pt modelId="{0E89D8AC-3759-43E2-8D43-4DFDA33D5529}" type="pres">
      <dgm:prSet presAssocID="{6D2DE445-484E-4737-A913-6DB398415226}" presName="horz2" presStyleCnt="0"/>
      <dgm:spPr/>
    </dgm:pt>
    <dgm:pt modelId="{AF5EE1A1-416D-4587-A7CB-DB46547E0E99}" type="pres">
      <dgm:prSet presAssocID="{6D2DE445-484E-4737-A913-6DB398415226}" presName="horzSpace2" presStyleCnt="0"/>
      <dgm:spPr/>
    </dgm:pt>
    <dgm:pt modelId="{BC5F80E7-95EF-4783-BB9B-5AC130894252}" type="pres">
      <dgm:prSet presAssocID="{6D2DE445-484E-4737-A913-6DB398415226}" presName="tx2" presStyleLbl="revTx" presStyleIdx="2" presStyleCnt="12"/>
      <dgm:spPr/>
    </dgm:pt>
    <dgm:pt modelId="{6DC8B662-5405-46B7-B84F-68B6738DCCA6}" type="pres">
      <dgm:prSet presAssocID="{6D2DE445-484E-4737-A913-6DB398415226}" presName="vert2" presStyleCnt="0"/>
      <dgm:spPr/>
    </dgm:pt>
    <dgm:pt modelId="{E7D8975F-8B21-4FDB-B82C-8ECA5F453489}" type="pres">
      <dgm:prSet presAssocID="{6D2DE445-484E-4737-A913-6DB398415226}" presName="thinLine2b" presStyleLbl="callout" presStyleIdx="1" presStyleCnt="11"/>
      <dgm:spPr/>
    </dgm:pt>
    <dgm:pt modelId="{039E1895-167C-42D5-97B3-95F134DBBD8A}" type="pres">
      <dgm:prSet presAssocID="{6D2DE445-484E-4737-A913-6DB398415226}" presName="vertSpace2b" presStyleCnt="0"/>
      <dgm:spPr/>
    </dgm:pt>
    <dgm:pt modelId="{5B6D1B4B-7B15-49CE-802A-2D1B71AA72B6}" type="pres">
      <dgm:prSet presAssocID="{25D3E449-DE25-457E-9C90-D497222794B8}" presName="horz2" presStyleCnt="0"/>
      <dgm:spPr/>
    </dgm:pt>
    <dgm:pt modelId="{8DB6CFE4-3C93-4903-A7A6-DCDA1CC6293E}" type="pres">
      <dgm:prSet presAssocID="{25D3E449-DE25-457E-9C90-D497222794B8}" presName="horzSpace2" presStyleCnt="0"/>
      <dgm:spPr/>
    </dgm:pt>
    <dgm:pt modelId="{25411E0B-F9BB-49F4-B92D-065646F57EA2}" type="pres">
      <dgm:prSet presAssocID="{25D3E449-DE25-457E-9C90-D497222794B8}" presName="tx2" presStyleLbl="revTx" presStyleIdx="3" presStyleCnt="12"/>
      <dgm:spPr/>
    </dgm:pt>
    <dgm:pt modelId="{3F3FC77B-70FA-4722-AC0D-71C1B10342C0}" type="pres">
      <dgm:prSet presAssocID="{25D3E449-DE25-457E-9C90-D497222794B8}" presName="vert2" presStyleCnt="0"/>
      <dgm:spPr/>
    </dgm:pt>
    <dgm:pt modelId="{8DF0219D-FEF9-4FCE-AF1E-2316ABDE72DC}" type="pres">
      <dgm:prSet presAssocID="{25D3E449-DE25-457E-9C90-D497222794B8}" presName="thinLine2b" presStyleLbl="callout" presStyleIdx="2" presStyleCnt="11"/>
      <dgm:spPr/>
    </dgm:pt>
    <dgm:pt modelId="{4EE52B20-40C0-4856-9351-9B2F062BCCCC}" type="pres">
      <dgm:prSet presAssocID="{25D3E449-DE25-457E-9C90-D497222794B8}" presName="vertSpace2b" presStyleCnt="0"/>
      <dgm:spPr/>
    </dgm:pt>
    <dgm:pt modelId="{46698465-E3E6-4B20-9562-4549103EA8DC}" type="pres">
      <dgm:prSet presAssocID="{795BAA07-0A5E-41EC-BE7A-B8425902AB33}" presName="horz2" presStyleCnt="0"/>
      <dgm:spPr/>
    </dgm:pt>
    <dgm:pt modelId="{B97E7DD3-B5E3-4B1C-8DE3-D4906AA60C7B}" type="pres">
      <dgm:prSet presAssocID="{795BAA07-0A5E-41EC-BE7A-B8425902AB33}" presName="horzSpace2" presStyleCnt="0"/>
      <dgm:spPr/>
    </dgm:pt>
    <dgm:pt modelId="{A7C52D67-B618-4CB2-A033-9634BDF1A258}" type="pres">
      <dgm:prSet presAssocID="{795BAA07-0A5E-41EC-BE7A-B8425902AB33}" presName="tx2" presStyleLbl="revTx" presStyleIdx="4" presStyleCnt="12"/>
      <dgm:spPr/>
    </dgm:pt>
    <dgm:pt modelId="{0BD4052D-7C75-4C75-9B4D-721AAD7F9E51}" type="pres">
      <dgm:prSet presAssocID="{795BAA07-0A5E-41EC-BE7A-B8425902AB33}" presName="vert2" presStyleCnt="0"/>
      <dgm:spPr/>
    </dgm:pt>
    <dgm:pt modelId="{7E2701D8-A569-4DA2-94B3-1032A8226519}" type="pres">
      <dgm:prSet presAssocID="{795BAA07-0A5E-41EC-BE7A-B8425902AB33}" presName="thinLine2b" presStyleLbl="callout" presStyleIdx="3" presStyleCnt="11"/>
      <dgm:spPr/>
    </dgm:pt>
    <dgm:pt modelId="{6BF1C209-C2C6-4740-B7BF-CB957444D1D5}" type="pres">
      <dgm:prSet presAssocID="{795BAA07-0A5E-41EC-BE7A-B8425902AB33}" presName="vertSpace2b" presStyleCnt="0"/>
      <dgm:spPr/>
    </dgm:pt>
    <dgm:pt modelId="{82FE9DAC-CAD8-428C-80C0-08FAD0A0BC78}" type="pres">
      <dgm:prSet presAssocID="{7E70AD30-84B2-445C-9823-59A19020B3D1}" presName="horz2" presStyleCnt="0"/>
      <dgm:spPr/>
    </dgm:pt>
    <dgm:pt modelId="{6F2F7761-4246-48BD-B59C-F0B665EABD0D}" type="pres">
      <dgm:prSet presAssocID="{7E70AD30-84B2-445C-9823-59A19020B3D1}" presName="horzSpace2" presStyleCnt="0"/>
      <dgm:spPr/>
    </dgm:pt>
    <dgm:pt modelId="{51171B3A-B1A6-4BF4-B2F0-2AAFAC1D13A9}" type="pres">
      <dgm:prSet presAssocID="{7E70AD30-84B2-445C-9823-59A19020B3D1}" presName="tx2" presStyleLbl="revTx" presStyleIdx="5" presStyleCnt="12"/>
      <dgm:spPr/>
    </dgm:pt>
    <dgm:pt modelId="{B702EE68-73AB-4133-9DEF-1037708561FF}" type="pres">
      <dgm:prSet presAssocID="{7E70AD30-84B2-445C-9823-59A19020B3D1}" presName="vert2" presStyleCnt="0"/>
      <dgm:spPr/>
    </dgm:pt>
    <dgm:pt modelId="{29504F23-19C8-4F31-A5AA-FA134BE1BD1D}" type="pres">
      <dgm:prSet presAssocID="{7E70AD30-84B2-445C-9823-59A19020B3D1}" presName="thinLine2b" presStyleLbl="callout" presStyleIdx="4" presStyleCnt="11"/>
      <dgm:spPr/>
    </dgm:pt>
    <dgm:pt modelId="{12790B26-AA55-4EBE-A9E0-952589C9A9FE}" type="pres">
      <dgm:prSet presAssocID="{7E70AD30-84B2-445C-9823-59A19020B3D1}" presName="vertSpace2b" presStyleCnt="0"/>
      <dgm:spPr/>
    </dgm:pt>
    <dgm:pt modelId="{4AF39E0F-E4C8-4A20-8FEE-8E613E1E591D}" type="pres">
      <dgm:prSet presAssocID="{3E043335-3B59-41D2-802A-60513A392385}" presName="horz2" presStyleCnt="0"/>
      <dgm:spPr/>
    </dgm:pt>
    <dgm:pt modelId="{3FA196F5-1795-493B-9C77-E9849E82537C}" type="pres">
      <dgm:prSet presAssocID="{3E043335-3B59-41D2-802A-60513A392385}" presName="horzSpace2" presStyleCnt="0"/>
      <dgm:spPr/>
    </dgm:pt>
    <dgm:pt modelId="{B789BA5D-D117-4BB3-8675-2627F6EDBE3C}" type="pres">
      <dgm:prSet presAssocID="{3E043335-3B59-41D2-802A-60513A392385}" presName="tx2" presStyleLbl="revTx" presStyleIdx="6" presStyleCnt="12"/>
      <dgm:spPr/>
    </dgm:pt>
    <dgm:pt modelId="{73A2EA20-D703-4E2F-BEB9-193885CC2CCC}" type="pres">
      <dgm:prSet presAssocID="{3E043335-3B59-41D2-802A-60513A392385}" presName="vert2" presStyleCnt="0"/>
      <dgm:spPr/>
    </dgm:pt>
    <dgm:pt modelId="{49AC558C-825F-4803-9AB9-CC57B43A4C14}" type="pres">
      <dgm:prSet presAssocID="{3E043335-3B59-41D2-802A-60513A392385}" presName="thinLine2b" presStyleLbl="callout" presStyleIdx="5" presStyleCnt="11"/>
      <dgm:spPr/>
    </dgm:pt>
    <dgm:pt modelId="{87968FB3-7D9A-4A8A-8C49-6B026FE82EB7}" type="pres">
      <dgm:prSet presAssocID="{3E043335-3B59-41D2-802A-60513A392385}" presName="vertSpace2b" presStyleCnt="0"/>
      <dgm:spPr/>
    </dgm:pt>
    <dgm:pt modelId="{4DA49FBA-C1E8-4FFD-99B4-76A70DFD8285}" type="pres">
      <dgm:prSet presAssocID="{D409DCE2-1D85-4FE3-B9C5-71806A915181}" presName="horz2" presStyleCnt="0"/>
      <dgm:spPr/>
    </dgm:pt>
    <dgm:pt modelId="{0CFF1746-9473-47C6-8810-97F985CCD6CB}" type="pres">
      <dgm:prSet presAssocID="{D409DCE2-1D85-4FE3-B9C5-71806A915181}" presName="horzSpace2" presStyleCnt="0"/>
      <dgm:spPr/>
    </dgm:pt>
    <dgm:pt modelId="{7BEC0B6E-8721-4F09-8BBC-9597C70CD661}" type="pres">
      <dgm:prSet presAssocID="{D409DCE2-1D85-4FE3-B9C5-71806A915181}" presName="tx2" presStyleLbl="revTx" presStyleIdx="7" presStyleCnt="12"/>
      <dgm:spPr/>
    </dgm:pt>
    <dgm:pt modelId="{F2D4AE89-3AC2-41A9-91B2-BB0B32E64C56}" type="pres">
      <dgm:prSet presAssocID="{D409DCE2-1D85-4FE3-B9C5-71806A915181}" presName="vert2" presStyleCnt="0"/>
      <dgm:spPr/>
    </dgm:pt>
    <dgm:pt modelId="{80C081E1-65CE-4F94-AA9E-4D5A977DE665}" type="pres">
      <dgm:prSet presAssocID="{D409DCE2-1D85-4FE3-B9C5-71806A915181}" presName="thinLine2b" presStyleLbl="callout" presStyleIdx="6" presStyleCnt="11"/>
      <dgm:spPr/>
    </dgm:pt>
    <dgm:pt modelId="{5CF5E351-D866-4CEA-94BE-14C4C20B7396}" type="pres">
      <dgm:prSet presAssocID="{D409DCE2-1D85-4FE3-B9C5-71806A915181}" presName="vertSpace2b" presStyleCnt="0"/>
      <dgm:spPr/>
    </dgm:pt>
    <dgm:pt modelId="{5BBD0177-B0D3-4E7C-AB14-C95F060C3596}" type="pres">
      <dgm:prSet presAssocID="{EE4D23D4-852E-4072-9879-1997CE0D779E}" presName="horz2" presStyleCnt="0"/>
      <dgm:spPr/>
    </dgm:pt>
    <dgm:pt modelId="{6849CE74-E1D6-4C37-8CBB-CD205A9A9C62}" type="pres">
      <dgm:prSet presAssocID="{EE4D23D4-852E-4072-9879-1997CE0D779E}" presName="horzSpace2" presStyleCnt="0"/>
      <dgm:spPr/>
    </dgm:pt>
    <dgm:pt modelId="{80DFD056-B614-48A4-99F7-D80F79890005}" type="pres">
      <dgm:prSet presAssocID="{EE4D23D4-852E-4072-9879-1997CE0D779E}" presName="tx2" presStyleLbl="revTx" presStyleIdx="8" presStyleCnt="12"/>
      <dgm:spPr/>
    </dgm:pt>
    <dgm:pt modelId="{CC047475-1FA8-4165-B728-E2887476C569}" type="pres">
      <dgm:prSet presAssocID="{EE4D23D4-852E-4072-9879-1997CE0D779E}" presName="vert2" presStyleCnt="0"/>
      <dgm:spPr/>
    </dgm:pt>
    <dgm:pt modelId="{E4D61669-4E66-4168-B164-3560999C5782}" type="pres">
      <dgm:prSet presAssocID="{EE4D23D4-852E-4072-9879-1997CE0D779E}" presName="thinLine2b" presStyleLbl="callout" presStyleIdx="7" presStyleCnt="11"/>
      <dgm:spPr/>
    </dgm:pt>
    <dgm:pt modelId="{0A310B39-4053-4AB8-AD69-03A67A8225C6}" type="pres">
      <dgm:prSet presAssocID="{EE4D23D4-852E-4072-9879-1997CE0D779E}" presName="vertSpace2b" presStyleCnt="0"/>
      <dgm:spPr/>
    </dgm:pt>
    <dgm:pt modelId="{D0875159-74C5-4F92-8974-4256D1FE42FB}" type="pres">
      <dgm:prSet presAssocID="{42558060-ECA2-4059-AEC8-CD09487F54AF}" presName="horz2" presStyleCnt="0"/>
      <dgm:spPr/>
    </dgm:pt>
    <dgm:pt modelId="{1F870F03-FED8-4C92-9536-73629DEAFF51}" type="pres">
      <dgm:prSet presAssocID="{42558060-ECA2-4059-AEC8-CD09487F54AF}" presName="horzSpace2" presStyleCnt="0"/>
      <dgm:spPr/>
    </dgm:pt>
    <dgm:pt modelId="{978A4940-6E43-4B07-90F1-99E7F9EB0EF6}" type="pres">
      <dgm:prSet presAssocID="{42558060-ECA2-4059-AEC8-CD09487F54AF}" presName="tx2" presStyleLbl="revTx" presStyleIdx="9" presStyleCnt="12"/>
      <dgm:spPr/>
    </dgm:pt>
    <dgm:pt modelId="{447B1718-AC6D-4046-AA23-4B3182A84269}" type="pres">
      <dgm:prSet presAssocID="{42558060-ECA2-4059-AEC8-CD09487F54AF}" presName="vert2" presStyleCnt="0"/>
      <dgm:spPr/>
    </dgm:pt>
    <dgm:pt modelId="{C0FA6E16-2C01-4D66-A085-CF4998D28CDA}" type="pres">
      <dgm:prSet presAssocID="{42558060-ECA2-4059-AEC8-CD09487F54AF}" presName="thinLine2b" presStyleLbl="callout" presStyleIdx="8" presStyleCnt="11"/>
      <dgm:spPr/>
    </dgm:pt>
    <dgm:pt modelId="{BE08D265-36DE-46D8-B87D-A1ED01C12B2E}" type="pres">
      <dgm:prSet presAssocID="{42558060-ECA2-4059-AEC8-CD09487F54AF}" presName="vertSpace2b" presStyleCnt="0"/>
      <dgm:spPr/>
    </dgm:pt>
    <dgm:pt modelId="{3465A3D6-8BA7-4C09-8EF2-CFACCD31E76A}" type="pres">
      <dgm:prSet presAssocID="{B307ED30-D878-4AC1-9739-9C1E18ED5DD2}" presName="horz2" presStyleCnt="0"/>
      <dgm:spPr/>
    </dgm:pt>
    <dgm:pt modelId="{EE93B00B-23FF-456D-92AB-64FA941F36FB}" type="pres">
      <dgm:prSet presAssocID="{B307ED30-D878-4AC1-9739-9C1E18ED5DD2}" presName="horzSpace2" presStyleCnt="0"/>
      <dgm:spPr/>
    </dgm:pt>
    <dgm:pt modelId="{D5C58197-82BA-4170-8610-3F7754258725}" type="pres">
      <dgm:prSet presAssocID="{B307ED30-D878-4AC1-9739-9C1E18ED5DD2}" presName="tx2" presStyleLbl="revTx" presStyleIdx="10" presStyleCnt="12"/>
      <dgm:spPr/>
    </dgm:pt>
    <dgm:pt modelId="{6AD4CA7C-19BF-4387-A7FE-9764F0D4C744}" type="pres">
      <dgm:prSet presAssocID="{B307ED30-D878-4AC1-9739-9C1E18ED5DD2}" presName="vert2" presStyleCnt="0"/>
      <dgm:spPr/>
    </dgm:pt>
    <dgm:pt modelId="{9A07BC27-1134-4396-87D9-AE3D2BEE293C}" type="pres">
      <dgm:prSet presAssocID="{B307ED30-D878-4AC1-9739-9C1E18ED5DD2}" presName="thinLine2b" presStyleLbl="callout" presStyleIdx="9" presStyleCnt="11"/>
      <dgm:spPr/>
    </dgm:pt>
    <dgm:pt modelId="{07A43CDC-3982-4539-87E0-C85CCB778849}" type="pres">
      <dgm:prSet presAssocID="{B307ED30-D878-4AC1-9739-9C1E18ED5DD2}" presName="vertSpace2b" presStyleCnt="0"/>
      <dgm:spPr/>
    </dgm:pt>
    <dgm:pt modelId="{EE1587B8-A79B-428E-B02D-56B4A68781EA}" type="pres">
      <dgm:prSet presAssocID="{D18F5ECA-2D94-4C97-8DA3-933773145BEE}" presName="horz2" presStyleCnt="0"/>
      <dgm:spPr/>
    </dgm:pt>
    <dgm:pt modelId="{CBB5569C-4B71-4C4F-8460-09D729730FFC}" type="pres">
      <dgm:prSet presAssocID="{D18F5ECA-2D94-4C97-8DA3-933773145BEE}" presName="horzSpace2" presStyleCnt="0"/>
      <dgm:spPr/>
    </dgm:pt>
    <dgm:pt modelId="{EFBFED11-8D06-4E22-94C6-4C0A12FB9B3D}" type="pres">
      <dgm:prSet presAssocID="{D18F5ECA-2D94-4C97-8DA3-933773145BEE}" presName="tx2" presStyleLbl="revTx" presStyleIdx="11" presStyleCnt="12"/>
      <dgm:spPr/>
    </dgm:pt>
    <dgm:pt modelId="{E4A3B223-FFF2-45BD-BA43-3E9C85BA62A9}" type="pres">
      <dgm:prSet presAssocID="{D18F5ECA-2D94-4C97-8DA3-933773145BEE}" presName="vert2" presStyleCnt="0"/>
      <dgm:spPr/>
    </dgm:pt>
    <dgm:pt modelId="{A7517CEA-0734-4AB6-AC85-104429383913}" type="pres">
      <dgm:prSet presAssocID="{D18F5ECA-2D94-4C97-8DA3-933773145BEE}" presName="thinLine2b" presStyleLbl="callout" presStyleIdx="10" presStyleCnt="11"/>
      <dgm:spPr/>
    </dgm:pt>
    <dgm:pt modelId="{A8F8F0C8-E48D-4F7E-94D2-D4FFF395C73D}" type="pres">
      <dgm:prSet presAssocID="{D18F5ECA-2D94-4C97-8DA3-933773145BEE}" presName="vertSpace2b" presStyleCnt="0"/>
      <dgm:spPr/>
    </dgm:pt>
  </dgm:ptLst>
  <dgm:cxnLst>
    <dgm:cxn modelId="{F0AB130F-EAFD-440B-9256-BCAF49C99EE4}" type="presOf" srcId="{3E043335-3B59-41D2-802A-60513A392385}" destId="{B789BA5D-D117-4BB3-8675-2627F6EDBE3C}" srcOrd="0" destOrd="0" presId="urn:microsoft.com/office/officeart/2008/layout/LinedList"/>
    <dgm:cxn modelId="{2FDECB14-2A72-4A5F-BB2A-6FDC97542160}" srcId="{1EBA0372-7E69-4DC3-BCA9-5A003285E081}" destId="{25D3E449-DE25-457E-9C90-D497222794B8}" srcOrd="2" destOrd="0" parTransId="{1CE589F3-54CF-45C0-9730-3EDF714D670A}" sibTransId="{02A5B387-51C6-43CF-9B72-86ED1F29D346}"/>
    <dgm:cxn modelId="{3AC9A718-81DF-48FA-9603-9BF045E77C90}" type="presOf" srcId="{659014CF-E94D-4B24-B918-7D553CC1FD25}" destId="{2994FEC6-7AD0-4B97-AC4C-61983FBD6109}" srcOrd="0" destOrd="0" presId="urn:microsoft.com/office/officeart/2008/layout/LinedList"/>
    <dgm:cxn modelId="{B6E03D23-D79F-4380-A031-622938567B68}" type="presOf" srcId="{7E70AD30-84B2-445C-9823-59A19020B3D1}" destId="{51171B3A-B1A6-4BF4-B2F0-2AAFAC1D13A9}" srcOrd="0" destOrd="0" presId="urn:microsoft.com/office/officeart/2008/layout/LinedList"/>
    <dgm:cxn modelId="{8370DB25-0F79-41E5-A454-D728231EC308}" type="presOf" srcId="{EE4D23D4-852E-4072-9879-1997CE0D779E}" destId="{80DFD056-B614-48A4-99F7-D80F79890005}" srcOrd="0" destOrd="0" presId="urn:microsoft.com/office/officeart/2008/layout/LinedList"/>
    <dgm:cxn modelId="{E006FF26-5F96-40DC-8B58-30E1ABE3E962}" type="presOf" srcId="{D409DCE2-1D85-4FE3-B9C5-71806A915181}" destId="{7BEC0B6E-8721-4F09-8BBC-9597C70CD661}" srcOrd="0" destOrd="0" presId="urn:microsoft.com/office/officeart/2008/layout/LinedList"/>
    <dgm:cxn modelId="{B45C912D-E02A-478C-8307-787CE996E871}" srcId="{1EBA0372-7E69-4DC3-BCA9-5A003285E081}" destId="{3E043335-3B59-41D2-802A-60513A392385}" srcOrd="5" destOrd="0" parTransId="{7B353AB7-0870-4A94-ABB4-14015DE44670}" sibTransId="{09200D68-2A78-40D7-8FE5-930B641A4007}"/>
    <dgm:cxn modelId="{09DF4E36-32CF-4FDB-9FFC-16BA70FAD9DB}" srcId="{1EBA0372-7E69-4DC3-BCA9-5A003285E081}" destId="{795BAA07-0A5E-41EC-BE7A-B8425902AB33}" srcOrd="3" destOrd="0" parTransId="{D62456E3-AA1D-498D-95BA-17A7A4E4A06C}" sibTransId="{4A016047-C8B6-4045-9C0B-98B0F7F8734D}"/>
    <dgm:cxn modelId="{9EBAB537-6D9E-4E7F-B063-C897387A7D27}" type="presOf" srcId="{795BAA07-0A5E-41EC-BE7A-B8425902AB33}" destId="{A7C52D67-B618-4CB2-A033-9634BDF1A258}" srcOrd="0" destOrd="0" presId="urn:microsoft.com/office/officeart/2008/layout/LinedList"/>
    <dgm:cxn modelId="{B9315962-CE96-4E75-899D-16E79ACA63C7}" srcId="{FEB46F97-BE40-45E9-8150-0BB5064A963E}" destId="{1EBA0372-7E69-4DC3-BCA9-5A003285E081}" srcOrd="0" destOrd="0" parTransId="{972C6736-8C23-4CAB-811A-AD41E564B920}" sibTransId="{63D889B2-5CD5-419F-9E8E-1BFEF2AAA651}"/>
    <dgm:cxn modelId="{35B15B6A-2B90-4958-99C5-05515D6D037D}" type="presOf" srcId="{1EBA0372-7E69-4DC3-BCA9-5A003285E081}" destId="{5C895984-EB36-4071-B741-D6A6606C6FA2}" srcOrd="0" destOrd="0" presId="urn:microsoft.com/office/officeart/2008/layout/LinedList"/>
    <dgm:cxn modelId="{54FB7D6A-1599-4C2F-B313-97EFF13E4CD1}" type="presOf" srcId="{FEB46F97-BE40-45E9-8150-0BB5064A963E}" destId="{A0DDB0FA-E3D4-446B-898B-C18ED05855AD}" srcOrd="0" destOrd="0" presId="urn:microsoft.com/office/officeart/2008/layout/LinedList"/>
    <dgm:cxn modelId="{2B35B34F-9D8B-478F-BC7D-BCF7BBE924D2}" srcId="{1EBA0372-7E69-4DC3-BCA9-5A003285E081}" destId="{659014CF-E94D-4B24-B918-7D553CC1FD25}" srcOrd="0" destOrd="0" parTransId="{B4DAFC31-02D8-4B0B-AE23-82DFD13C7D5F}" sibTransId="{E96EBA1D-B5FF-4950-93CB-D4618791104F}"/>
    <dgm:cxn modelId="{0A606F72-759D-44F7-A1A8-3604291BB0AF}" type="presOf" srcId="{B307ED30-D878-4AC1-9739-9C1E18ED5DD2}" destId="{D5C58197-82BA-4170-8610-3F7754258725}" srcOrd="0" destOrd="0" presId="urn:microsoft.com/office/officeart/2008/layout/LinedList"/>
    <dgm:cxn modelId="{B2667A5A-75E8-4F71-B07D-A1CB8958D2CA}" srcId="{1EBA0372-7E69-4DC3-BCA9-5A003285E081}" destId="{EE4D23D4-852E-4072-9879-1997CE0D779E}" srcOrd="7" destOrd="0" parTransId="{9AD50813-F5D2-4E12-939F-544D5D4AC2A9}" sibTransId="{8D4510E7-B56E-4877-8B56-19A4DD2F8272}"/>
    <dgm:cxn modelId="{02E5A785-9F01-406F-A946-535D37E53E60}" srcId="{1EBA0372-7E69-4DC3-BCA9-5A003285E081}" destId="{D409DCE2-1D85-4FE3-B9C5-71806A915181}" srcOrd="6" destOrd="0" parTransId="{521FD765-56A7-4387-A81F-4C927556B67C}" sibTransId="{2E00EB72-119D-4EC6-A704-423D8DC431B2}"/>
    <dgm:cxn modelId="{D8632E8D-CC06-4B7E-B766-1DFD3841A260}" type="presOf" srcId="{42558060-ECA2-4059-AEC8-CD09487F54AF}" destId="{978A4940-6E43-4B07-90F1-99E7F9EB0EF6}" srcOrd="0" destOrd="0" presId="urn:microsoft.com/office/officeart/2008/layout/LinedList"/>
    <dgm:cxn modelId="{12E73796-E95E-4B59-BEBE-132C96216058}" type="presOf" srcId="{25D3E449-DE25-457E-9C90-D497222794B8}" destId="{25411E0B-F9BB-49F4-B92D-065646F57EA2}" srcOrd="0" destOrd="0" presId="urn:microsoft.com/office/officeart/2008/layout/LinedList"/>
    <dgm:cxn modelId="{50C4029E-BDEA-4F02-B0A5-CB82E18EFACF}" type="presOf" srcId="{6D2DE445-484E-4737-A913-6DB398415226}" destId="{BC5F80E7-95EF-4783-BB9B-5AC130894252}" srcOrd="0" destOrd="0" presId="urn:microsoft.com/office/officeart/2008/layout/LinedList"/>
    <dgm:cxn modelId="{23F603A4-98E5-428B-863B-7577EF432D38}" srcId="{1EBA0372-7E69-4DC3-BCA9-5A003285E081}" destId="{B307ED30-D878-4AC1-9739-9C1E18ED5DD2}" srcOrd="9" destOrd="0" parTransId="{32E0D574-B697-46B9-9261-33A48CF03847}" sibTransId="{34FBF51A-851B-402E-AEE8-89152B6A12F4}"/>
    <dgm:cxn modelId="{CC3CFABC-03A0-4EDE-A6DF-5551C45C0903}" type="presOf" srcId="{D18F5ECA-2D94-4C97-8DA3-933773145BEE}" destId="{EFBFED11-8D06-4E22-94C6-4C0A12FB9B3D}" srcOrd="0" destOrd="0" presId="urn:microsoft.com/office/officeart/2008/layout/LinedList"/>
    <dgm:cxn modelId="{A2404BCD-2112-4074-8CA3-123F9B667D50}" srcId="{1EBA0372-7E69-4DC3-BCA9-5A003285E081}" destId="{7E70AD30-84B2-445C-9823-59A19020B3D1}" srcOrd="4" destOrd="0" parTransId="{C14C974A-D825-46E4-A52E-4EF33847E5EB}" sibTransId="{D4F86AB9-9BE7-4D6B-A794-63FF2475FE0D}"/>
    <dgm:cxn modelId="{799D45DF-2025-478E-A452-D202A4B02C12}" srcId="{1EBA0372-7E69-4DC3-BCA9-5A003285E081}" destId="{42558060-ECA2-4059-AEC8-CD09487F54AF}" srcOrd="8" destOrd="0" parTransId="{D1736656-395B-4D02-B381-795B9D2BFB9A}" sibTransId="{A0A1DBCA-AA5B-4C1B-AC2A-D3D1D6F0F89F}"/>
    <dgm:cxn modelId="{747A61E1-41D4-42B5-8BB0-B3C9751BBC4E}" srcId="{1EBA0372-7E69-4DC3-BCA9-5A003285E081}" destId="{D18F5ECA-2D94-4C97-8DA3-933773145BEE}" srcOrd="10" destOrd="0" parTransId="{EA1DAF45-9C4C-48C3-AF20-A56635FF8A93}" sibTransId="{403F4748-0F36-48D8-8E8D-AFF9CE4B82C9}"/>
    <dgm:cxn modelId="{A81F53F3-CFC6-4131-BAEF-CD692B344B23}" srcId="{1EBA0372-7E69-4DC3-BCA9-5A003285E081}" destId="{6D2DE445-484E-4737-A913-6DB398415226}" srcOrd="1" destOrd="0" parTransId="{045E4958-B737-476F-B48C-5680B29C7865}" sibTransId="{D71F01FA-83D5-4716-9098-7F117DE25711}"/>
    <dgm:cxn modelId="{24B873C1-3373-4362-8B0D-A76F7BC8D39D}" type="presParOf" srcId="{A0DDB0FA-E3D4-446B-898B-C18ED05855AD}" destId="{CF8B1C3B-2B11-42D8-AD49-3FE8F80FBDCE}" srcOrd="0" destOrd="0" presId="urn:microsoft.com/office/officeart/2008/layout/LinedList"/>
    <dgm:cxn modelId="{2A57F7B3-3028-4E9A-B7FE-531E99C5EAD4}" type="presParOf" srcId="{A0DDB0FA-E3D4-446B-898B-C18ED05855AD}" destId="{D7A44A48-C9B2-4FBD-8730-DFB2992525C8}" srcOrd="1" destOrd="0" presId="urn:microsoft.com/office/officeart/2008/layout/LinedList"/>
    <dgm:cxn modelId="{41A9EB0C-5415-45BC-8DB6-42B631D30FDA}" type="presParOf" srcId="{D7A44A48-C9B2-4FBD-8730-DFB2992525C8}" destId="{5C895984-EB36-4071-B741-D6A6606C6FA2}" srcOrd="0" destOrd="0" presId="urn:microsoft.com/office/officeart/2008/layout/LinedList"/>
    <dgm:cxn modelId="{A28092B2-16A1-4D3F-9F04-EFC3B3CE70A2}" type="presParOf" srcId="{D7A44A48-C9B2-4FBD-8730-DFB2992525C8}" destId="{03B480BC-CEC1-4682-9DCD-B6365F0E2966}" srcOrd="1" destOrd="0" presId="urn:microsoft.com/office/officeart/2008/layout/LinedList"/>
    <dgm:cxn modelId="{434A67B5-455F-4805-B647-21C4672EAB89}" type="presParOf" srcId="{03B480BC-CEC1-4682-9DCD-B6365F0E2966}" destId="{6BEA23FB-9BA8-48E6-B973-B237E7AC6AA8}" srcOrd="0" destOrd="0" presId="urn:microsoft.com/office/officeart/2008/layout/LinedList"/>
    <dgm:cxn modelId="{E98B2776-43C4-4B1F-9D79-AAD00C02C25A}" type="presParOf" srcId="{03B480BC-CEC1-4682-9DCD-B6365F0E2966}" destId="{396A10C1-CA77-4AC9-82DB-BFF89D8D1BD2}" srcOrd="1" destOrd="0" presId="urn:microsoft.com/office/officeart/2008/layout/LinedList"/>
    <dgm:cxn modelId="{100350CF-5D1B-4CB6-A827-5DE9BA901C0D}" type="presParOf" srcId="{396A10C1-CA77-4AC9-82DB-BFF89D8D1BD2}" destId="{E26FEE21-4167-4546-972B-839C00096528}" srcOrd="0" destOrd="0" presId="urn:microsoft.com/office/officeart/2008/layout/LinedList"/>
    <dgm:cxn modelId="{032E1387-994A-42D8-A793-994140F5F7BC}" type="presParOf" srcId="{396A10C1-CA77-4AC9-82DB-BFF89D8D1BD2}" destId="{2994FEC6-7AD0-4B97-AC4C-61983FBD6109}" srcOrd="1" destOrd="0" presId="urn:microsoft.com/office/officeart/2008/layout/LinedList"/>
    <dgm:cxn modelId="{FEAD7B83-1253-425F-AAF8-1CB5AD68CA47}" type="presParOf" srcId="{396A10C1-CA77-4AC9-82DB-BFF89D8D1BD2}" destId="{84789427-BA35-4CAE-8C12-D32FB2FC3113}" srcOrd="2" destOrd="0" presId="urn:microsoft.com/office/officeart/2008/layout/LinedList"/>
    <dgm:cxn modelId="{AC464F45-C516-48DF-BC8A-BE6DB4C46CC4}" type="presParOf" srcId="{03B480BC-CEC1-4682-9DCD-B6365F0E2966}" destId="{9796F956-E2AD-40B4-888A-8B3C4D172DD7}" srcOrd="2" destOrd="0" presId="urn:microsoft.com/office/officeart/2008/layout/LinedList"/>
    <dgm:cxn modelId="{8A5909D9-41C2-4E51-BF01-A2D5ECB132E0}" type="presParOf" srcId="{03B480BC-CEC1-4682-9DCD-B6365F0E2966}" destId="{69D46249-90BC-4630-AA92-05772121F918}" srcOrd="3" destOrd="0" presId="urn:microsoft.com/office/officeart/2008/layout/LinedList"/>
    <dgm:cxn modelId="{FA232747-B9C4-468F-BD17-28EF57A6DAAD}" type="presParOf" srcId="{03B480BC-CEC1-4682-9DCD-B6365F0E2966}" destId="{0E89D8AC-3759-43E2-8D43-4DFDA33D5529}" srcOrd="4" destOrd="0" presId="urn:microsoft.com/office/officeart/2008/layout/LinedList"/>
    <dgm:cxn modelId="{F03AC1EE-EF69-421E-99A3-C63914C35E10}" type="presParOf" srcId="{0E89D8AC-3759-43E2-8D43-4DFDA33D5529}" destId="{AF5EE1A1-416D-4587-A7CB-DB46547E0E99}" srcOrd="0" destOrd="0" presId="urn:microsoft.com/office/officeart/2008/layout/LinedList"/>
    <dgm:cxn modelId="{72EBD280-6F5A-4351-A377-3A570BEEBD51}" type="presParOf" srcId="{0E89D8AC-3759-43E2-8D43-4DFDA33D5529}" destId="{BC5F80E7-95EF-4783-BB9B-5AC130894252}" srcOrd="1" destOrd="0" presId="urn:microsoft.com/office/officeart/2008/layout/LinedList"/>
    <dgm:cxn modelId="{CF2C76DB-4EC3-4446-81CD-EC86FEDFD1F0}" type="presParOf" srcId="{0E89D8AC-3759-43E2-8D43-4DFDA33D5529}" destId="{6DC8B662-5405-46B7-B84F-68B6738DCCA6}" srcOrd="2" destOrd="0" presId="urn:microsoft.com/office/officeart/2008/layout/LinedList"/>
    <dgm:cxn modelId="{F7D4EB81-17A7-4C3E-AD1E-778AD7187975}" type="presParOf" srcId="{03B480BC-CEC1-4682-9DCD-B6365F0E2966}" destId="{E7D8975F-8B21-4FDB-B82C-8ECA5F453489}" srcOrd="5" destOrd="0" presId="urn:microsoft.com/office/officeart/2008/layout/LinedList"/>
    <dgm:cxn modelId="{C9F6BCF7-75D1-4110-B9A7-DEFAF2B5BF05}" type="presParOf" srcId="{03B480BC-CEC1-4682-9DCD-B6365F0E2966}" destId="{039E1895-167C-42D5-97B3-95F134DBBD8A}" srcOrd="6" destOrd="0" presId="urn:microsoft.com/office/officeart/2008/layout/LinedList"/>
    <dgm:cxn modelId="{A9F67D9C-A8D2-45F9-BE3B-891320ECB176}" type="presParOf" srcId="{03B480BC-CEC1-4682-9DCD-B6365F0E2966}" destId="{5B6D1B4B-7B15-49CE-802A-2D1B71AA72B6}" srcOrd="7" destOrd="0" presId="urn:microsoft.com/office/officeart/2008/layout/LinedList"/>
    <dgm:cxn modelId="{84F0F877-E3DD-4F09-B123-8BB4D1672374}" type="presParOf" srcId="{5B6D1B4B-7B15-49CE-802A-2D1B71AA72B6}" destId="{8DB6CFE4-3C93-4903-A7A6-DCDA1CC6293E}" srcOrd="0" destOrd="0" presId="urn:microsoft.com/office/officeart/2008/layout/LinedList"/>
    <dgm:cxn modelId="{CF481FB7-1CC6-4FAC-BF5F-99EA82287202}" type="presParOf" srcId="{5B6D1B4B-7B15-49CE-802A-2D1B71AA72B6}" destId="{25411E0B-F9BB-49F4-B92D-065646F57EA2}" srcOrd="1" destOrd="0" presId="urn:microsoft.com/office/officeart/2008/layout/LinedList"/>
    <dgm:cxn modelId="{D1F36A86-DA65-447C-9179-744F714519B5}" type="presParOf" srcId="{5B6D1B4B-7B15-49CE-802A-2D1B71AA72B6}" destId="{3F3FC77B-70FA-4722-AC0D-71C1B10342C0}" srcOrd="2" destOrd="0" presId="urn:microsoft.com/office/officeart/2008/layout/LinedList"/>
    <dgm:cxn modelId="{7B0A9D98-EA81-44B9-9FB0-0892768A13F6}" type="presParOf" srcId="{03B480BC-CEC1-4682-9DCD-B6365F0E2966}" destId="{8DF0219D-FEF9-4FCE-AF1E-2316ABDE72DC}" srcOrd="8" destOrd="0" presId="urn:microsoft.com/office/officeart/2008/layout/LinedList"/>
    <dgm:cxn modelId="{3ED3704E-6018-4A72-936E-A4AB66973F52}" type="presParOf" srcId="{03B480BC-CEC1-4682-9DCD-B6365F0E2966}" destId="{4EE52B20-40C0-4856-9351-9B2F062BCCCC}" srcOrd="9" destOrd="0" presId="urn:microsoft.com/office/officeart/2008/layout/LinedList"/>
    <dgm:cxn modelId="{414BE8E5-D7DF-4F69-8497-BC6D4040D943}" type="presParOf" srcId="{03B480BC-CEC1-4682-9DCD-B6365F0E2966}" destId="{46698465-E3E6-4B20-9562-4549103EA8DC}" srcOrd="10" destOrd="0" presId="urn:microsoft.com/office/officeart/2008/layout/LinedList"/>
    <dgm:cxn modelId="{3B2B4162-BC8C-4BF9-83B6-8C0CEBF99702}" type="presParOf" srcId="{46698465-E3E6-4B20-9562-4549103EA8DC}" destId="{B97E7DD3-B5E3-4B1C-8DE3-D4906AA60C7B}" srcOrd="0" destOrd="0" presId="urn:microsoft.com/office/officeart/2008/layout/LinedList"/>
    <dgm:cxn modelId="{1556D1F4-C19F-43BF-8F21-D1A0DA97355B}" type="presParOf" srcId="{46698465-E3E6-4B20-9562-4549103EA8DC}" destId="{A7C52D67-B618-4CB2-A033-9634BDF1A258}" srcOrd="1" destOrd="0" presId="urn:microsoft.com/office/officeart/2008/layout/LinedList"/>
    <dgm:cxn modelId="{902C14B1-50F7-4597-A769-A11CCFEC4D77}" type="presParOf" srcId="{46698465-E3E6-4B20-9562-4549103EA8DC}" destId="{0BD4052D-7C75-4C75-9B4D-721AAD7F9E51}" srcOrd="2" destOrd="0" presId="urn:microsoft.com/office/officeart/2008/layout/LinedList"/>
    <dgm:cxn modelId="{A7CA9F8B-7EFF-48A3-945B-7B503359105C}" type="presParOf" srcId="{03B480BC-CEC1-4682-9DCD-B6365F0E2966}" destId="{7E2701D8-A569-4DA2-94B3-1032A8226519}" srcOrd="11" destOrd="0" presId="urn:microsoft.com/office/officeart/2008/layout/LinedList"/>
    <dgm:cxn modelId="{47EBED07-798C-4BF8-A17A-95F88EE17A29}" type="presParOf" srcId="{03B480BC-CEC1-4682-9DCD-B6365F0E2966}" destId="{6BF1C209-C2C6-4740-B7BF-CB957444D1D5}" srcOrd="12" destOrd="0" presId="urn:microsoft.com/office/officeart/2008/layout/LinedList"/>
    <dgm:cxn modelId="{DEC10BAE-46BF-4452-9F57-478CC5DA66BE}" type="presParOf" srcId="{03B480BC-CEC1-4682-9DCD-B6365F0E2966}" destId="{82FE9DAC-CAD8-428C-80C0-08FAD0A0BC78}" srcOrd="13" destOrd="0" presId="urn:microsoft.com/office/officeart/2008/layout/LinedList"/>
    <dgm:cxn modelId="{76065FF7-DF40-41A0-80BD-DACB94F9FB64}" type="presParOf" srcId="{82FE9DAC-CAD8-428C-80C0-08FAD0A0BC78}" destId="{6F2F7761-4246-48BD-B59C-F0B665EABD0D}" srcOrd="0" destOrd="0" presId="urn:microsoft.com/office/officeart/2008/layout/LinedList"/>
    <dgm:cxn modelId="{85B2B04B-044D-4A45-8121-4ED5C58B2AE0}" type="presParOf" srcId="{82FE9DAC-CAD8-428C-80C0-08FAD0A0BC78}" destId="{51171B3A-B1A6-4BF4-B2F0-2AAFAC1D13A9}" srcOrd="1" destOrd="0" presId="urn:microsoft.com/office/officeart/2008/layout/LinedList"/>
    <dgm:cxn modelId="{3DEA5873-4873-4048-9ABD-78A1F53358E0}" type="presParOf" srcId="{82FE9DAC-CAD8-428C-80C0-08FAD0A0BC78}" destId="{B702EE68-73AB-4133-9DEF-1037708561FF}" srcOrd="2" destOrd="0" presId="urn:microsoft.com/office/officeart/2008/layout/LinedList"/>
    <dgm:cxn modelId="{B64F0960-9B51-409B-8DD6-39BC0F347D3D}" type="presParOf" srcId="{03B480BC-CEC1-4682-9DCD-B6365F0E2966}" destId="{29504F23-19C8-4F31-A5AA-FA134BE1BD1D}" srcOrd="14" destOrd="0" presId="urn:microsoft.com/office/officeart/2008/layout/LinedList"/>
    <dgm:cxn modelId="{E4B7B90E-631D-4861-B740-CFACD055309C}" type="presParOf" srcId="{03B480BC-CEC1-4682-9DCD-B6365F0E2966}" destId="{12790B26-AA55-4EBE-A9E0-952589C9A9FE}" srcOrd="15" destOrd="0" presId="urn:microsoft.com/office/officeart/2008/layout/LinedList"/>
    <dgm:cxn modelId="{678D84E3-52A5-475D-9C4D-97EEF3ADDD97}" type="presParOf" srcId="{03B480BC-CEC1-4682-9DCD-B6365F0E2966}" destId="{4AF39E0F-E4C8-4A20-8FEE-8E613E1E591D}" srcOrd="16" destOrd="0" presId="urn:microsoft.com/office/officeart/2008/layout/LinedList"/>
    <dgm:cxn modelId="{FA6981E7-FACC-4E17-8950-A41CF925DB32}" type="presParOf" srcId="{4AF39E0F-E4C8-4A20-8FEE-8E613E1E591D}" destId="{3FA196F5-1795-493B-9C77-E9849E82537C}" srcOrd="0" destOrd="0" presId="urn:microsoft.com/office/officeart/2008/layout/LinedList"/>
    <dgm:cxn modelId="{BAF22F18-A348-4F0D-B7F8-06883C469084}" type="presParOf" srcId="{4AF39E0F-E4C8-4A20-8FEE-8E613E1E591D}" destId="{B789BA5D-D117-4BB3-8675-2627F6EDBE3C}" srcOrd="1" destOrd="0" presId="urn:microsoft.com/office/officeart/2008/layout/LinedList"/>
    <dgm:cxn modelId="{12D50E4E-7BDE-4C21-8899-6D6EEA324071}" type="presParOf" srcId="{4AF39E0F-E4C8-4A20-8FEE-8E613E1E591D}" destId="{73A2EA20-D703-4E2F-BEB9-193885CC2CCC}" srcOrd="2" destOrd="0" presId="urn:microsoft.com/office/officeart/2008/layout/LinedList"/>
    <dgm:cxn modelId="{F5AE7121-3CE1-455E-8F99-ECD4B243AEC0}" type="presParOf" srcId="{03B480BC-CEC1-4682-9DCD-B6365F0E2966}" destId="{49AC558C-825F-4803-9AB9-CC57B43A4C14}" srcOrd="17" destOrd="0" presId="urn:microsoft.com/office/officeart/2008/layout/LinedList"/>
    <dgm:cxn modelId="{EA840491-37F6-4B4F-BF88-EAD7D368D98B}" type="presParOf" srcId="{03B480BC-CEC1-4682-9DCD-B6365F0E2966}" destId="{87968FB3-7D9A-4A8A-8C49-6B026FE82EB7}" srcOrd="18" destOrd="0" presId="urn:microsoft.com/office/officeart/2008/layout/LinedList"/>
    <dgm:cxn modelId="{9F9FF785-BAFE-48D0-A803-318AB0194491}" type="presParOf" srcId="{03B480BC-CEC1-4682-9DCD-B6365F0E2966}" destId="{4DA49FBA-C1E8-4FFD-99B4-76A70DFD8285}" srcOrd="19" destOrd="0" presId="urn:microsoft.com/office/officeart/2008/layout/LinedList"/>
    <dgm:cxn modelId="{07076CBC-C7E3-48C4-A16E-9AC584333101}" type="presParOf" srcId="{4DA49FBA-C1E8-4FFD-99B4-76A70DFD8285}" destId="{0CFF1746-9473-47C6-8810-97F985CCD6CB}" srcOrd="0" destOrd="0" presId="urn:microsoft.com/office/officeart/2008/layout/LinedList"/>
    <dgm:cxn modelId="{A95538BC-5B99-4340-A90F-843E2875BCBE}" type="presParOf" srcId="{4DA49FBA-C1E8-4FFD-99B4-76A70DFD8285}" destId="{7BEC0B6E-8721-4F09-8BBC-9597C70CD661}" srcOrd="1" destOrd="0" presId="urn:microsoft.com/office/officeart/2008/layout/LinedList"/>
    <dgm:cxn modelId="{7A60D966-85CD-4BE3-BEE6-4008EAE5F639}" type="presParOf" srcId="{4DA49FBA-C1E8-4FFD-99B4-76A70DFD8285}" destId="{F2D4AE89-3AC2-41A9-91B2-BB0B32E64C56}" srcOrd="2" destOrd="0" presId="urn:microsoft.com/office/officeart/2008/layout/LinedList"/>
    <dgm:cxn modelId="{ABCC6DAB-7525-4230-9AE7-EBDAC98C7A23}" type="presParOf" srcId="{03B480BC-CEC1-4682-9DCD-B6365F0E2966}" destId="{80C081E1-65CE-4F94-AA9E-4D5A977DE665}" srcOrd="20" destOrd="0" presId="urn:microsoft.com/office/officeart/2008/layout/LinedList"/>
    <dgm:cxn modelId="{9BBBEA6B-BA3E-4C67-9A51-060C998AEBAC}" type="presParOf" srcId="{03B480BC-CEC1-4682-9DCD-B6365F0E2966}" destId="{5CF5E351-D866-4CEA-94BE-14C4C20B7396}" srcOrd="21" destOrd="0" presId="urn:microsoft.com/office/officeart/2008/layout/LinedList"/>
    <dgm:cxn modelId="{357C2E6D-F4EF-406E-AF7D-BB536E86058B}" type="presParOf" srcId="{03B480BC-CEC1-4682-9DCD-B6365F0E2966}" destId="{5BBD0177-B0D3-4E7C-AB14-C95F060C3596}" srcOrd="22" destOrd="0" presId="urn:microsoft.com/office/officeart/2008/layout/LinedList"/>
    <dgm:cxn modelId="{BE10E025-1448-4B68-813C-A89FA8B9A70B}" type="presParOf" srcId="{5BBD0177-B0D3-4E7C-AB14-C95F060C3596}" destId="{6849CE74-E1D6-4C37-8CBB-CD205A9A9C62}" srcOrd="0" destOrd="0" presId="urn:microsoft.com/office/officeart/2008/layout/LinedList"/>
    <dgm:cxn modelId="{DBA19D87-2901-4064-BF2E-447ECD6F20FD}" type="presParOf" srcId="{5BBD0177-B0D3-4E7C-AB14-C95F060C3596}" destId="{80DFD056-B614-48A4-99F7-D80F79890005}" srcOrd="1" destOrd="0" presId="urn:microsoft.com/office/officeart/2008/layout/LinedList"/>
    <dgm:cxn modelId="{BEA0574D-F3FC-4D5E-BE53-3BBDC5689A82}" type="presParOf" srcId="{5BBD0177-B0D3-4E7C-AB14-C95F060C3596}" destId="{CC047475-1FA8-4165-B728-E2887476C569}" srcOrd="2" destOrd="0" presId="urn:microsoft.com/office/officeart/2008/layout/LinedList"/>
    <dgm:cxn modelId="{C6258F7C-44FF-4A32-8AAA-A97BD66B28E4}" type="presParOf" srcId="{03B480BC-CEC1-4682-9DCD-B6365F0E2966}" destId="{E4D61669-4E66-4168-B164-3560999C5782}" srcOrd="23" destOrd="0" presId="urn:microsoft.com/office/officeart/2008/layout/LinedList"/>
    <dgm:cxn modelId="{C33FDAA8-81BB-4212-AA85-9F7DF6389C60}" type="presParOf" srcId="{03B480BC-CEC1-4682-9DCD-B6365F0E2966}" destId="{0A310B39-4053-4AB8-AD69-03A67A8225C6}" srcOrd="24" destOrd="0" presId="urn:microsoft.com/office/officeart/2008/layout/LinedList"/>
    <dgm:cxn modelId="{C29FDDC4-57D9-4190-82CE-9E5719D273BB}" type="presParOf" srcId="{03B480BC-CEC1-4682-9DCD-B6365F0E2966}" destId="{D0875159-74C5-4F92-8974-4256D1FE42FB}" srcOrd="25" destOrd="0" presId="urn:microsoft.com/office/officeart/2008/layout/LinedList"/>
    <dgm:cxn modelId="{8B4265DF-0408-4B83-91EF-892ECAF99C26}" type="presParOf" srcId="{D0875159-74C5-4F92-8974-4256D1FE42FB}" destId="{1F870F03-FED8-4C92-9536-73629DEAFF51}" srcOrd="0" destOrd="0" presId="urn:microsoft.com/office/officeart/2008/layout/LinedList"/>
    <dgm:cxn modelId="{9F500E7E-6811-4D3F-9D47-CE977FAF1DF2}" type="presParOf" srcId="{D0875159-74C5-4F92-8974-4256D1FE42FB}" destId="{978A4940-6E43-4B07-90F1-99E7F9EB0EF6}" srcOrd="1" destOrd="0" presId="urn:microsoft.com/office/officeart/2008/layout/LinedList"/>
    <dgm:cxn modelId="{E8ED3934-A22D-4856-8B34-9BB8C6533B22}" type="presParOf" srcId="{D0875159-74C5-4F92-8974-4256D1FE42FB}" destId="{447B1718-AC6D-4046-AA23-4B3182A84269}" srcOrd="2" destOrd="0" presId="urn:microsoft.com/office/officeart/2008/layout/LinedList"/>
    <dgm:cxn modelId="{93B3F185-9546-449C-9A5C-84CFDE2A1B07}" type="presParOf" srcId="{03B480BC-CEC1-4682-9DCD-B6365F0E2966}" destId="{C0FA6E16-2C01-4D66-A085-CF4998D28CDA}" srcOrd="26" destOrd="0" presId="urn:microsoft.com/office/officeart/2008/layout/LinedList"/>
    <dgm:cxn modelId="{9BDE7D4C-B00C-4398-B824-232363CA6A7E}" type="presParOf" srcId="{03B480BC-CEC1-4682-9DCD-B6365F0E2966}" destId="{BE08D265-36DE-46D8-B87D-A1ED01C12B2E}" srcOrd="27" destOrd="0" presId="urn:microsoft.com/office/officeart/2008/layout/LinedList"/>
    <dgm:cxn modelId="{2E15D6FB-71AF-4F8D-8B77-C4D347A74D5E}" type="presParOf" srcId="{03B480BC-CEC1-4682-9DCD-B6365F0E2966}" destId="{3465A3D6-8BA7-4C09-8EF2-CFACCD31E76A}" srcOrd="28" destOrd="0" presId="urn:microsoft.com/office/officeart/2008/layout/LinedList"/>
    <dgm:cxn modelId="{CD64FCF0-D9DF-41ED-84E4-FDDCCF0A3005}" type="presParOf" srcId="{3465A3D6-8BA7-4C09-8EF2-CFACCD31E76A}" destId="{EE93B00B-23FF-456D-92AB-64FA941F36FB}" srcOrd="0" destOrd="0" presId="urn:microsoft.com/office/officeart/2008/layout/LinedList"/>
    <dgm:cxn modelId="{B0CF6F85-48E3-4A12-8E23-8C40A5A467C6}" type="presParOf" srcId="{3465A3D6-8BA7-4C09-8EF2-CFACCD31E76A}" destId="{D5C58197-82BA-4170-8610-3F7754258725}" srcOrd="1" destOrd="0" presId="urn:microsoft.com/office/officeart/2008/layout/LinedList"/>
    <dgm:cxn modelId="{DFF0B023-9464-4123-AD10-4D4BFA8A9076}" type="presParOf" srcId="{3465A3D6-8BA7-4C09-8EF2-CFACCD31E76A}" destId="{6AD4CA7C-19BF-4387-A7FE-9764F0D4C744}" srcOrd="2" destOrd="0" presId="urn:microsoft.com/office/officeart/2008/layout/LinedList"/>
    <dgm:cxn modelId="{FCC541D3-1B0C-40D5-AA0F-2340C849D8B7}" type="presParOf" srcId="{03B480BC-CEC1-4682-9DCD-B6365F0E2966}" destId="{9A07BC27-1134-4396-87D9-AE3D2BEE293C}" srcOrd="29" destOrd="0" presId="urn:microsoft.com/office/officeart/2008/layout/LinedList"/>
    <dgm:cxn modelId="{1DF41FB0-55DE-4BAA-AF6C-9011A24ADCA9}" type="presParOf" srcId="{03B480BC-CEC1-4682-9DCD-B6365F0E2966}" destId="{07A43CDC-3982-4539-87E0-C85CCB778849}" srcOrd="30" destOrd="0" presId="urn:microsoft.com/office/officeart/2008/layout/LinedList"/>
    <dgm:cxn modelId="{4DD800BC-89D6-49DF-A6CF-0B631BD88A4F}" type="presParOf" srcId="{03B480BC-CEC1-4682-9DCD-B6365F0E2966}" destId="{EE1587B8-A79B-428E-B02D-56B4A68781EA}" srcOrd="31" destOrd="0" presId="urn:microsoft.com/office/officeart/2008/layout/LinedList"/>
    <dgm:cxn modelId="{90E1A11C-5591-4F50-AEAD-F6BAB52B9D0C}" type="presParOf" srcId="{EE1587B8-A79B-428E-B02D-56B4A68781EA}" destId="{CBB5569C-4B71-4C4F-8460-09D729730FFC}" srcOrd="0" destOrd="0" presId="urn:microsoft.com/office/officeart/2008/layout/LinedList"/>
    <dgm:cxn modelId="{6A1A5901-3D0E-41CA-A94E-18C6FDCA577C}" type="presParOf" srcId="{EE1587B8-A79B-428E-B02D-56B4A68781EA}" destId="{EFBFED11-8D06-4E22-94C6-4C0A12FB9B3D}" srcOrd="1" destOrd="0" presId="urn:microsoft.com/office/officeart/2008/layout/LinedList"/>
    <dgm:cxn modelId="{D7DFC287-4A95-4C1C-A54C-707DBFAF9E7C}" type="presParOf" srcId="{EE1587B8-A79B-428E-B02D-56B4A68781EA}" destId="{E4A3B223-FFF2-45BD-BA43-3E9C85BA62A9}" srcOrd="2" destOrd="0" presId="urn:microsoft.com/office/officeart/2008/layout/LinedList"/>
    <dgm:cxn modelId="{61A4B31D-572F-444E-A297-8D14D25A935A}" type="presParOf" srcId="{03B480BC-CEC1-4682-9DCD-B6365F0E2966}" destId="{A7517CEA-0734-4AB6-AC85-104429383913}" srcOrd="32" destOrd="0" presId="urn:microsoft.com/office/officeart/2008/layout/LinedList"/>
    <dgm:cxn modelId="{221588A5-2C87-4897-82A8-8122EE1F7964}" type="presParOf" srcId="{03B480BC-CEC1-4682-9DCD-B6365F0E2966}" destId="{A8F8F0C8-E48D-4F7E-94D2-D4FFF395C73D}" srcOrd="3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86D3DE7-EBFF-4ADF-BABF-99A5411C7FBC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FDA4083-75C4-44D0-9930-DF494D4ACDD3}">
      <dgm:prSet/>
      <dgm:spPr/>
      <dgm:t>
        <a:bodyPr/>
        <a:lstStyle/>
        <a:p>
          <a:r>
            <a:rPr lang="en-IN" dirty="0"/>
            <a:t>Assessment</a:t>
          </a:r>
          <a:endParaRPr lang="en-US" dirty="0"/>
        </a:p>
      </dgm:t>
    </dgm:pt>
    <dgm:pt modelId="{30151CE9-92AA-4ED3-A05C-C85188E1FA6E}" type="parTrans" cxnId="{7F115AF3-AD62-4A39-BF59-8206D6D53AE7}">
      <dgm:prSet/>
      <dgm:spPr/>
      <dgm:t>
        <a:bodyPr/>
        <a:lstStyle/>
        <a:p>
          <a:endParaRPr lang="en-US"/>
        </a:p>
      </dgm:t>
    </dgm:pt>
    <dgm:pt modelId="{E98EA537-5CBF-40D5-B09D-6253344E6536}" type="sibTrans" cxnId="{7F115AF3-AD62-4A39-BF59-8206D6D53AE7}">
      <dgm:prSet/>
      <dgm:spPr/>
      <dgm:t>
        <a:bodyPr/>
        <a:lstStyle/>
        <a:p>
          <a:endParaRPr lang="en-US"/>
        </a:p>
      </dgm:t>
    </dgm:pt>
    <dgm:pt modelId="{0B9C4E27-034C-489C-AC21-A00ADD479BE5}" type="pres">
      <dgm:prSet presAssocID="{186D3DE7-EBFF-4ADF-BABF-99A5411C7FBC}" presName="linear" presStyleCnt="0">
        <dgm:presLayoutVars>
          <dgm:animLvl val="lvl"/>
          <dgm:resizeHandles val="exact"/>
        </dgm:presLayoutVars>
      </dgm:prSet>
      <dgm:spPr/>
    </dgm:pt>
    <dgm:pt modelId="{642E5CFA-0E1A-444A-AC0A-EA0E673C51AC}" type="pres">
      <dgm:prSet presAssocID="{CFDA4083-75C4-44D0-9930-DF494D4ACDD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D9395CA-BB7C-4E77-803C-7D58835F40C5}" type="presOf" srcId="{CFDA4083-75C4-44D0-9930-DF494D4ACDD3}" destId="{642E5CFA-0E1A-444A-AC0A-EA0E673C51AC}" srcOrd="0" destOrd="0" presId="urn:microsoft.com/office/officeart/2005/8/layout/vList2"/>
    <dgm:cxn modelId="{56BD0CD3-487E-4517-A672-D530F3ECCDB1}" type="presOf" srcId="{186D3DE7-EBFF-4ADF-BABF-99A5411C7FBC}" destId="{0B9C4E27-034C-489C-AC21-A00ADD479BE5}" srcOrd="0" destOrd="0" presId="urn:microsoft.com/office/officeart/2005/8/layout/vList2"/>
    <dgm:cxn modelId="{7F115AF3-AD62-4A39-BF59-8206D6D53AE7}" srcId="{186D3DE7-EBFF-4ADF-BABF-99A5411C7FBC}" destId="{CFDA4083-75C4-44D0-9930-DF494D4ACDD3}" srcOrd="0" destOrd="0" parTransId="{30151CE9-92AA-4ED3-A05C-C85188E1FA6E}" sibTransId="{E98EA537-5CBF-40D5-B09D-6253344E6536}"/>
    <dgm:cxn modelId="{C8239D79-7BDE-49AE-9E3A-FF7067416545}" type="presParOf" srcId="{0B9C4E27-034C-489C-AC21-A00ADD479BE5}" destId="{642E5CFA-0E1A-444A-AC0A-EA0E673C51A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CEC54A8-E0FF-4C17-858C-8C372BBFA6D2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54DCDDF1-CE15-4199-8483-85CBC1865A61}">
      <dgm:prSet/>
      <dgm:spPr/>
      <dgm:t>
        <a:bodyPr/>
        <a:lstStyle/>
        <a:p>
          <a:r>
            <a:rPr lang="en-IN" dirty="0"/>
            <a:t>Maturity Assessment – Service Offerings</a:t>
          </a:r>
          <a:endParaRPr lang="en-US" dirty="0"/>
        </a:p>
      </dgm:t>
    </dgm:pt>
    <dgm:pt modelId="{412DA3FF-3197-4981-B3CA-E5AD34258D42}" type="parTrans" cxnId="{DD4A96EA-E98C-4F86-B796-0B38247824EB}">
      <dgm:prSet/>
      <dgm:spPr/>
      <dgm:t>
        <a:bodyPr/>
        <a:lstStyle/>
        <a:p>
          <a:endParaRPr lang="en-US"/>
        </a:p>
      </dgm:t>
    </dgm:pt>
    <dgm:pt modelId="{F57C5CD1-8B11-40D4-B253-25B101187161}" type="sibTrans" cxnId="{DD4A96EA-E98C-4F86-B796-0B38247824EB}">
      <dgm:prSet/>
      <dgm:spPr/>
      <dgm:t>
        <a:bodyPr/>
        <a:lstStyle/>
        <a:p>
          <a:endParaRPr lang="en-US"/>
        </a:p>
      </dgm:t>
    </dgm:pt>
    <dgm:pt modelId="{2BB02DA0-AD63-4411-A61A-C6A6F563058A}" type="pres">
      <dgm:prSet presAssocID="{9CEC54A8-E0FF-4C17-858C-8C372BBFA6D2}" presName="linear" presStyleCnt="0">
        <dgm:presLayoutVars>
          <dgm:animLvl val="lvl"/>
          <dgm:resizeHandles val="exact"/>
        </dgm:presLayoutVars>
      </dgm:prSet>
      <dgm:spPr/>
    </dgm:pt>
    <dgm:pt modelId="{F9060864-6F11-4C09-8CDB-23344C2D010A}" type="pres">
      <dgm:prSet presAssocID="{54DCDDF1-CE15-4199-8483-85CBC1865A6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0BE8460-2D4D-46BC-A89C-1ADBE1923ED6}" type="presOf" srcId="{9CEC54A8-E0FF-4C17-858C-8C372BBFA6D2}" destId="{2BB02DA0-AD63-4411-A61A-C6A6F563058A}" srcOrd="0" destOrd="0" presId="urn:microsoft.com/office/officeart/2005/8/layout/vList2"/>
    <dgm:cxn modelId="{4E594F9D-73F4-4B2C-86BC-91B3644D232B}" type="presOf" srcId="{54DCDDF1-CE15-4199-8483-85CBC1865A61}" destId="{F9060864-6F11-4C09-8CDB-23344C2D010A}" srcOrd="0" destOrd="0" presId="urn:microsoft.com/office/officeart/2005/8/layout/vList2"/>
    <dgm:cxn modelId="{DD4A96EA-E98C-4F86-B796-0B38247824EB}" srcId="{9CEC54A8-E0FF-4C17-858C-8C372BBFA6D2}" destId="{54DCDDF1-CE15-4199-8483-85CBC1865A61}" srcOrd="0" destOrd="0" parTransId="{412DA3FF-3197-4981-B3CA-E5AD34258D42}" sibTransId="{F57C5CD1-8B11-40D4-B253-25B101187161}"/>
    <dgm:cxn modelId="{EB5594D7-9898-486C-80DA-5F58C47F2971}" type="presParOf" srcId="{2BB02DA0-AD63-4411-A61A-C6A6F563058A}" destId="{F9060864-6F11-4C09-8CDB-23344C2D010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1E995F5-9E48-4E9C-B24E-BE87058461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1EFBF1-5090-4E92-BA25-6CD4CF834674}">
      <dgm:prSet/>
      <dgm:spPr/>
      <dgm:t>
        <a:bodyPr/>
        <a:lstStyle/>
        <a:p>
          <a:r>
            <a:rPr lang="en-IN"/>
            <a:t>Data Governance – Benefits</a:t>
          </a:r>
          <a:endParaRPr lang="en-US"/>
        </a:p>
      </dgm:t>
    </dgm:pt>
    <dgm:pt modelId="{D2DA0E25-E8B6-4C05-A0A5-34FE6C40B8B7}" type="parTrans" cxnId="{04DF919D-F53E-4DCA-97D8-79F1A612128C}">
      <dgm:prSet/>
      <dgm:spPr/>
      <dgm:t>
        <a:bodyPr/>
        <a:lstStyle/>
        <a:p>
          <a:endParaRPr lang="en-US"/>
        </a:p>
      </dgm:t>
    </dgm:pt>
    <dgm:pt modelId="{BC765377-D0BF-44F6-BA28-E3C4F6B9B714}" type="sibTrans" cxnId="{04DF919D-F53E-4DCA-97D8-79F1A612128C}">
      <dgm:prSet/>
      <dgm:spPr/>
      <dgm:t>
        <a:bodyPr/>
        <a:lstStyle/>
        <a:p>
          <a:endParaRPr lang="en-US"/>
        </a:p>
      </dgm:t>
    </dgm:pt>
    <dgm:pt modelId="{72475C3D-B760-477A-A922-0385C9769035}" type="pres">
      <dgm:prSet presAssocID="{91E995F5-9E48-4E9C-B24E-BE870584610D}" presName="linear" presStyleCnt="0">
        <dgm:presLayoutVars>
          <dgm:animLvl val="lvl"/>
          <dgm:resizeHandles val="exact"/>
        </dgm:presLayoutVars>
      </dgm:prSet>
      <dgm:spPr/>
    </dgm:pt>
    <dgm:pt modelId="{2A44E152-D914-46EA-9EF0-5E1B55412B23}" type="pres">
      <dgm:prSet presAssocID="{471EFBF1-5090-4E92-BA25-6CD4CF83467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B2CA303-3C64-49DF-A309-A27B93835115}" type="presOf" srcId="{91E995F5-9E48-4E9C-B24E-BE870584610D}" destId="{72475C3D-B760-477A-A922-0385C9769035}" srcOrd="0" destOrd="0" presId="urn:microsoft.com/office/officeart/2005/8/layout/vList2"/>
    <dgm:cxn modelId="{B7566B2E-F31E-46D0-87B7-D132198559A5}" type="presOf" srcId="{471EFBF1-5090-4E92-BA25-6CD4CF834674}" destId="{2A44E152-D914-46EA-9EF0-5E1B55412B23}" srcOrd="0" destOrd="0" presId="urn:microsoft.com/office/officeart/2005/8/layout/vList2"/>
    <dgm:cxn modelId="{04DF919D-F53E-4DCA-97D8-79F1A612128C}" srcId="{91E995F5-9E48-4E9C-B24E-BE870584610D}" destId="{471EFBF1-5090-4E92-BA25-6CD4CF834674}" srcOrd="0" destOrd="0" parTransId="{D2DA0E25-E8B6-4C05-A0A5-34FE6C40B8B7}" sibTransId="{BC765377-D0BF-44F6-BA28-E3C4F6B9B714}"/>
    <dgm:cxn modelId="{4F8C478D-F595-4336-A7AA-48688F70C396}" type="presParOf" srcId="{72475C3D-B760-477A-A922-0385C9769035}" destId="{2A44E152-D914-46EA-9EF0-5E1B55412B2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28FDF3-8E44-4626-BF73-9516914F209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4DA569F-3B37-42B1-BBE6-88F35273F79B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Data Management – Service Offerings</a:t>
          </a:r>
          <a:endParaRPr lang="en-US" dirty="0">
            <a:solidFill>
              <a:schemeClr val="tx1"/>
            </a:solidFill>
          </a:endParaRPr>
        </a:p>
      </dgm:t>
    </dgm:pt>
    <dgm:pt modelId="{8D559CBA-A184-4FDB-959E-0EC9319F211B}" type="parTrans" cxnId="{7B8FC906-8D12-4C56-A47D-4A60A8C4CFFF}">
      <dgm:prSet/>
      <dgm:spPr/>
      <dgm:t>
        <a:bodyPr/>
        <a:lstStyle/>
        <a:p>
          <a:endParaRPr lang="en-US"/>
        </a:p>
      </dgm:t>
    </dgm:pt>
    <dgm:pt modelId="{9D422752-F4E9-42DB-AE70-C10D5BEB6098}" type="sibTrans" cxnId="{7B8FC906-8D12-4C56-A47D-4A60A8C4CFFF}">
      <dgm:prSet/>
      <dgm:spPr/>
      <dgm:t>
        <a:bodyPr/>
        <a:lstStyle/>
        <a:p>
          <a:endParaRPr lang="en-US"/>
        </a:p>
      </dgm:t>
    </dgm:pt>
    <dgm:pt modelId="{6E2496BD-DFC2-44CE-85F4-583BE68AD37C}" type="pres">
      <dgm:prSet presAssocID="{CE28FDF3-8E44-4626-BF73-9516914F2097}" presName="linear" presStyleCnt="0">
        <dgm:presLayoutVars>
          <dgm:animLvl val="lvl"/>
          <dgm:resizeHandles val="exact"/>
        </dgm:presLayoutVars>
      </dgm:prSet>
      <dgm:spPr/>
    </dgm:pt>
    <dgm:pt modelId="{C3F49C0B-3778-4D3F-898F-E6AFFD0446F3}" type="pres">
      <dgm:prSet presAssocID="{64DA569F-3B37-42B1-BBE6-88F35273F79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B8FC906-8D12-4C56-A47D-4A60A8C4CFFF}" srcId="{CE28FDF3-8E44-4626-BF73-9516914F2097}" destId="{64DA569F-3B37-42B1-BBE6-88F35273F79B}" srcOrd="0" destOrd="0" parTransId="{8D559CBA-A184-4FDB-959E-0EC9319F211B}" sibTransId="{9D422752-F4E9-42DB-AE70-C10D5BEB6098}"/>
    <dgm:cxn modelId="{93A01A82-434F-4A2F-AE6A-F49180135630}" type="presOf" srcId="{CE28FDF3-8E44-4626-BF73-9516914F2097}" destId="{6E2496BD-DFC2-44CE-85F4-583BE68AD37C}" srcOrd="0" destOrd="0" presId="urn:microsoft.com/office/officeart/2005/8/layout/vList2"/>
    <dgm:cxn modelId="{2DC400B6-E859-4C0A-BDDE-96CBF657542F}" type="presOf" srcId="{64DA569F-3B37-42B1-BBE6-88F35273F79B}" destId="{C3F49C0B-3778-4D3F-898F-E6AFFD0446F3}" srcOrd="0" destOrd="0" presId="urn:microsoft.com/office/officeart/2005/8/layout/vList2"/>
    <dgm:cxn modelId="{EE5EBC39-022A-4A31-98E4-339A5FF11E1E}" type="presParOf" srcId="{6E2496BD-DFC2-44CE-85F4-583BE68AD37C}" destId="{C3F49C0B-3778-4D3F-898F-E6AFFD0446F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58D95F-1004-4EC1-A66C-84A50E0B12F0}" type="doc">
      <dgm:prSet loTypeId="urn:microsoft.com/office/officeart/2005/8/layout/radial3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DE9C7F5-FDCD-4ECD-828F-4474A03D352D}">
      <dgm:prSet custT="1"/>
      <dgm:spPr/>
      <dgm:t>
        <a:bodyPr/>
        <a:lstStyle/>
        <a:p>
          <a:r>
            <a:rPr lang="en-US" sz="1200"/>
            <a:t>Data Quality</a:t>
          </a:r>
        </a:p>
      </dgm:t>
    </dgm:pt>
    <dgm:pt modelId="{3F9F79FE-3845-4EBE-A75E-350B102D4808}" type="parTrans" cxnId="{8E6AA2FC-C2FC-47E3-B992-5483A33F62E1}">
      <dgm:prSet/>
      <dgm:spPr/>
      <dgm:t>
        <a:bodyPr/>
        <a:lstStyle/>
        <a:p>
          <a:endParaRPr lang="en-US" sz="1200"/>
        </a:p>
      </dgm:t>
    </dgm:pt>
    <dgm:pt modelId="{F68F2A98-703C-4575-BDE1-51CDACB918AD}" type="sibTrans" cxnId="{8E6AA2FC-C2FC-47E3-B992-5483A33F62E1}">
      <dgm:prSet/>
      <dgm:spPr/>
      <dgm:t>
        <a:bodyPr/>
        <a:lstStyle/>
        <a:p>
          <a:endParaRPr lang="en-US" sz="1200"/>
        </a:p>
      </dgm:t>
    </dgm:pt>
    <dgm:pt modelId="{1A23A3BB-8663-4F45-9EC0-EDD420214F14}">
      <dgm:prSet custT="1"/>
      <dgm:spPr/>
      <dgm:t>
        <a:bodyPr/>
        <a:lstStyle/>
        <a:p>
          <a:r>
            <a:rPr lang="en-US" sz="1200" dirty="0"/>
            <a:t>Strategy Analysis</a:t>
          </a:r>
        </a:p>
      </dgm:t>
    </dgm:pt>
    <dgm:pt modelId="{60A63DF2-0A1F-4F6F-9F1A-78FE92C41783}" type="parTrans" cxnId="{6209F054-C804-43D1-B2C6-79A6E3B5284C}">
      <dgm:prSet/>
      <dgm:spPr/>
      <dgm:t>
        <a:bodyPr/>
        <a:lstStyle/>
        <a:p>
          <a:endParaRPr lang="en-US" sz="1200"/>
        </a:p>
      </dgm:t>
    </dgm:pt>
    <dgm:pt modelId="{330B84EE-B01D-469C-A043-E4C34ADA8014}" type="sibTrans" cxnId="{6209F054-C804-43D1-B2C6-79A6E3B5284C}">
      <dgm:prSet/>
      <dgm:spPr/>
      <dgm:t>
        <a:bodyPr/>
        <a:lstStyle/>
        <a:p>
          <a:endParaRPr lang="en-US" sz="1200"/>
        </a:p>
      </dgm:t>
    </dgm:pt>
    <dgm:pt modelId="{C3280B49-B0BD-4668-B0FA-8AAF1B7FCFCB}">
      <dgm:prSet custT="1"/>
      <dgm:spPr/>
      <dgm:t>
        <a:bodyPr/>
        <a:lstStyle/>
        <a:p>
          <a:r>
            <a:rPr lang="en-US" sz="1200" dirty="0"/>
            <a:t>Stewardship</a:t>
          </a:r>
        </a:p>
      </dgm:t>
    </dgm:pt>
    <dgm:pt modelId="{1AD644BB-58C5-4255-9655-A54B0326F901}" type="parTrans" cxnId="{A7ECA9F1-CA87-4E08-B6BC-69A9853746C2}">
      <dgm:prSet/>
      <dgm:spPr/>
      <dgm:t>
        <a:bodyPr/>
        <a:lstStyle/>
        <a:p>
          <a:endParaRPr lang="en-US" sz="1200"/>
        </a:p>
      </dgm:t>
    </dgm:pt>
    <dgm:pt modelId="{9B293EAC-245B-40E1-8F3A-2E5D12E74062}" type="sibTrans" cxnId="{A7ECA9F1-CA87-4E08-B6BC-69A9853746C2}">
      <dgm:prSet/>
      <dgm:spPr/>
      <dgm:t>
        <a:bodyPr/>
        <a:lstStyle/>
        <a:p>
          <a:endParaRPr lang="en-US" sz="1200"/>
        </a:p>
      </dgm:t>
    </dgm:pt>
    <dgm:pt modelId="{FBFEDE04-E6F5-42EF-AADD-EFF9A577C986}">
      <dgm:prSet custT="1"/>
      <dgm:spPr/>
      <dgm:t>
        <a:bodyPr/>
        <a:lstStyle/>
        <a:p>
          <a:r>
            <a:rPr lang="en-US" sz="1200" dirty="0"/>
            <a:t>Operating model</a:t>
          </a:r>
        </a:p>
      </dgm:t>
    </dgm:pt>
    <dgm:pt modelId="{6A4A3C04-FC02-4FB0-BB4F-D14B387E1950}" type="parTrans" cxnId="{AD6502E9-A200-4AC7-8443-E241D5D783E1}">
      <dgm:prSet/>
      <dgm:spPr/>
      <dgm:t>
        <a:bodyPr/>
        <a:lstStyle/>
        <a:p>
          <a:endParaRPr lang="en-US" sz="1200"/>
        </a:p>
      </dgm:t>
    </dgm:pt>
    <dgm:pt modelId="{0F62879B-790D-4474-8AD5-0C6361CDFBF1}" type="sibTrans" cxnId="{AD6502E9-A200-4AC7-8443-E241D5D783E1}">
      <dgm:prSet/>
      <dgm:spPr/>
      <dgm:t>
        <a:bodyPr/>
        <a:lstStyle/>
        <a:p>
          <a:endParaRPr lang="en-US" sz="1200"/>
        </a:p>
      </dgm:t>
    </dgm:pt>
    <dgm:pt modelId="{E2F86C52-2811-49D4-969F-E7F30F5C17EB}">
      <dgm:prSet custT="1"/>
      <dgm:spPr/>
      <dgm:t>
        <a:bodyPr/>
        <a:lstStyle/>
        <a:p>
          <a:r>
            <a:rPr lang="en-US" sz="1200" dirty="0"/>
            <a:t>Key/Critical Data framework</a:t>
          </a:r>
        </a:p>
      </dgm:t>
    </dgm:pt>
    <dgm:pt modelId="{6659F0FD-A583-4A26-BAEB-E6F19024A94F}" type="parTrans" cxnId="{6B5AEE51-4BDD-4FA1-894E-66D5EF1725BF}">
      <dgm:prSet/>
      <dgm:spPr/>
      <dgm:t>
        <a:bodyPr/>
        <a:lstStyle/>
        <a:p>
          <a:endParaRPr lang="en-US" sz="1200"/>
        </a:p>
      </dgm:t>
    </dgm:pt>
    <dgm:pt modelId="{AE8B6BB2-5F60-40EC-B718-2D59ABC59648}" type="sibTrans" cxnId="{6B5AEE51-4BDD-4FA1-894E-66D5EF1725BF}">
      <dgm:prSet/>
      <dgm:spPr/>
      <dgm:t>
        <a:bodyPr/>
        <a:lstStyle/>
        <a:p>
          <a:endParaRPr lang="en-US" sz="1200"/>
        </a:p>
      </dgm:t>
    </dgm:pt>
    <dgm:pt modelId="{0DA7B30B-3CC9-4B7B-809C-9111CC5A084E}">
      <dgm:prSet custT="1"/>
      <dgm:spPr/>
      <dgm:t>
        <a:bodyPr/>
        <a:lstStyle/>
        <a:p>
          <a:r>
            <a:rPr lang="en-US" sz="1200" dirty="0"/>
            <a:t>Assessment and Monitoring process</a:t>
          </a:r>
        </a:p>
      </dgm:t>
    </dgm:pt>
    <dgm:pt modelId="{85A52334-44D1-4D9B-B092-C9EDFE6A7ABD}" type="parTrans" cxnId="{E47BF80C-2337-4DC9-ABC9-73A8BD1985E7}">
      <dgm:prSet/>
      <dgm:spPr/>
      <dgm:t>
        <a:bodyPr/>
        <a:lstStyle/>
        <a:p>
          <a:endParaRPr lang="en-US" sz="1200"/>
        </a:p>
      </dgm:t>
    </dgm:pt>
    <dgm:pt modelId="{772C6183-D592-44C5-BF9C-37DB90E1E6EC}" type="sibTrans" cxnId="{E47BF80C-2337-4DC9-ABC9-73A8BD1985E7}">
      <dgm:prSet/>
      <dgm:spPr/>
      <dgm:t>
        <a:bodyPr/>
        <a:lstStyle/>
        <a:p>
          <a:endParaRPr lang="en-US" sz="1200"/>
        </a:p>
      </dgm:t>
    </dgm:pt>
    <dgm:pt modelId="{CDE73EA3-44D4-4A98-A28A-210DED6ED596}">
      <dgm:prSet custT="1"/>
      <dgm:spPr/>
      <dgm:t>
        <a:bodyPr/>
        <a:lstStyle/>
        <a:p>
          <a:r>
            <a:rPr lang="en-US" sz="1200" dirty="0"/>
            <a:t>Dimensions standardization</a:t>
          </a:r>
        </a:p>
      </dgm:t>
    </dgm:pt>
    <dgm:pt modelId="{5D9D6CF7-9405-4420-809B-4927B3769E77}" type="parTrans" cxnId="{BDD0DCBE-CE50-4555-91CC-EF9034F00EDD}">
      <dgm:prSet/>
      <dgm:spPr/>
      <dgm:t>
        <a:bodyPr/>
        <a:lstStyle/>
        <a:p>
          <a:endParaRPr lang="en-US" sz="1200"/>
        </a:p>
      </dgm:t>
    </dgm:pt>
    <dgm:pt modelId="{151F08D3-1946-4CA9-9777-CF9BF47CFAB5}" type="sibTrans" cxnId="{BDD0DCBE-CE50-4555-91CC-EF9034F00EDD}">
      <dgm:prSet/>
      <dgm:spPr/>
      <dgm:t>
        <a:bodyPr/>
        <a:lstStyle/>
        <a:p>
          <a:endParaRPr lang="en-US" sz="1200"/>
        </a:p>
      </dgm:t>
    </dgm:pt>
    <dgm:pt modelId="{9A443B96-9561-48F6-8CFB-23C0B720DE43}">
      <dgm:prSet custT="1"/>
      <dgm:spPr/>
      <dgm:t>
        <a:bodyPr/>
        <a:lstStyle/>
        <a:p>
          <a:r>
            <a:rPr lang="en-US" sz="1200" dirty="0"/>
            <a:t>Issue remediation</a:t>
          </a:r>
        </a:p>
      </dgm:t>
    </dgm:pt>
    <dgm:pt modelId="{38FEC32C-4A4A-48DD-9EAC-264E5C05D67C}" type="parTrans" cxnId="{E3EBFAF2-48A4-4587-B9C2-5EB0ADD00E44}">
      <dgm:prSet/>
      <dgm:spPr/>
      <dgm:t>
        <a:bodyPr/>
        <a:lstStyle/>
        <a:p>
          <a:endParaRPr lang="en-US" sz="1200"/>
        </a:p>
      </dgm:t>
    </dgm:pt>
    <dgm:pt modelId="{B9F6A5A3-815A-4F63-A418-3452168DDEF7}" type="sibTrans" cxnId="{E3EBFAF2-48A4-4587-B9C2-5EB0ADD00E44}">
      <dgm:prSet/>
      <dgm:spPr/>
      <dgm:t>
        <a:bodyPr/>
        <a:lstStyle/>
        <a:p>
          <a:endParaRPr lang="en-US" sz="1200"/>
        </a:p>
      </dgm:t>
    </dgm:pt>
    <dgm:pt modelId="{00D4575F-8BC2-4CBC-82B7-724B4F692DEB}">
      <dgm:prSet custT="1"/>
      <dgm:spPr/>
      <dgm:t>
        <a:bodyPr/>
        <a:lstStyle/>
        <a:p>
          <a:r>
            <a:rPr lang="en-US" sz="1200" dirty="0"/>
            <a:t>Org modeling</a:t>
          </a:r>
        </a:p>
      </dgm:t>
    </dgm:pt>
    <dgm:pt modelId="{3706EB6F-3509-4BE2-8256-4262C369754E}" type="parTrans" cxnId="{2C166D85-E158-4F92-B4DD-AC80906789F2}">
      <dgm:prSet/>
      <dgm:spPr/>
      <dgm:t>
        <a:bodyPr/>
        <a:lstStyle/>
        <a:p>
          <a:endParaRPr lang="en-US"/>
        </a:p>
      </dgm:t>
    </dgm:pt>
    <dgm:pt modelId="{04A5252D-2DB6-4833-ADCE-03F510D1DE69}" type="sibTrans" cxnId="{2C166D85-E158-4F92-B4DD-AC80906789F2}">
      <dgm:prSet/>
      <dgm:spPr/>
      <dgm:t>
        <a:bodyPr/>
        <a:lstStyle/>
        <a:p>
          <a:endParaRPr lang="en-US"/>
        </a:p>
      </dgm:t>
    </dgm:pt>
    <dgm:pt modelId="{4C20EF11-BC98-4CC4-B305-2C9AB275CCC6}">
      <dgm:prSet custT="1"/>
      <dgm:spPr/>
      <dgm:t>
        <a:bodyPr/>
        <a:lstStyle/>
        <a:p>
          <a:r>
            <a:rPr lang="en-US" sz="1200"/>
            <a:t>Data Quality rules</a:t>
          </a:r>
          <a:endParaRPr lang="en-US" sz="1200" dirty="0"/>
        </a:p>
      </dgm:t>
    </dgm:pt>
    <dgm:pt modelId="{E1EC39D3-6C8B-4247-A5C0-BC1652CA74F9}" type="parTrans" cxnId="{F370B62E-6A9C-4570-B970-C0C3914CF71F}">
      <dgm:prSet/>
      <dgm:spPr/>
      <dgm:t>
        <a:bodyPr/>
        <a:lstStyle/>
        <a:p>
          <a:endParaRPr lang="en-US"/>
        </a:p>
      </dgm:t>
    </dgm:pt>
    <dgm:pt modelId="{827CF0C3-9408-4CFA-B8FB-EEF603ACECEF}" type="sibTrans" cxnId="{F370B62E-6A9C-4570-B970-C0C3914CF71F}">
      <dgm:prSet/>
      <dgm:spPr/>
      <dgm:t>
        <a:bodyPr/>
        <a:lstStyle/>
        <a:p>
          <a:endParaRPr lang="en-US"/>
        </a:p>
      </dgm:t>
    </dgm:pt>
    <dgm:pt modelId="{1D36F2A9-3D62-4DCC-8C22-4C4D058C4E97}">
      <dgm:prSet custT="1"/>
      <dgm:spPr/>
      <dgm:t>
        <a:bodyPr/>
        <a:lstStyle/>
        <a:p>
          <a:r>
            <a:rPr lang="en-US" sz="1200"/>
            <a:t>Data Profiling – set up</a:t>
          </a:r>
          <a:endParaRPr lang="en-US" sz="1200" dirty="0"/>
        </a:p>
      </dgm:t>
    </dgm:pt>
    <dgm:pt modelId="{5DD591AA-3B4F-471E-91F6-2B40C9561B5F}" type="parTrans" cxnId="{1D95A19A-88AB-45FC-B5E5-F1119D48C1BF}">
      <dgm:prSet/>
      <dgm:spPr/>
      <dgm:t>
        <a:bodyPr/>
        <a:lstStyle/>
        <a:p>
          <a:endParaRPr lang="en-US"/>
        </a:p>
      </dgm:t>
    </dgm:pt>
    <dgm:pt modelId="{FB6E4D54-9A45-4E5D-AAD6-4E6759B741DE}" type="sibTrans" cxnId="{1D95A19A-88AB-45FC-B5E5-F1119D48C1BF}">
      <dgm:prSet/>
      <dgm:spPr/>
      <dgm:t>
        <a:bodyPr/>
        <a:lstStyle/>
        <a:p>
          <a:endParaRPr lang="en-US"/>
        </a:p>
      </dgm:t>
    </dgm:pt>
    <dgm:pt modelId="{6E8C5BBE-C6AA-4A02-997B-BE69DE00E10D}" type="pres">
      <dgm:prSet presAssocID="{1658D95F-1004-4EC1-A66C-84A50E0B12F0}" presName="composite" presStyleCnt="0">
        <dgm:presLayoutVars>
          <dgm:chMax val="1"/>
          <dgm:dir/>
          <dgm:resizeHandles val="exact"/>
        </dgm:presLayoutVars>
      </dgm:prSet>
      <dgm:spPr/>
    </dgm:pt>
    <dgm:pt modelId="{0CFC5403-6AD7-4114-A56B-4D6A1D63B299}" type="pres">
      <dgm:prSet presAssocID="{1658D95F-1004-4EC1-A66C-84A50E0B12F0}" presName="radial" presStyleCnt="0">
        <dgm:presLayoutVars>
          <dgm:animLvl val="ctr"/>
        </dgm:presLayoutVars>
      </dgm:prSet>
      <dgm:spPr/>
    </dgm:pt>
    <dgm:pt modelId="{6BEF41A2-B024-4AF0-B0BC-41E16F622BED}" type="pres">
      <dgm:prSet presAssocID="{5DE9C7F5-FDCD-4ECD-828F-4474A03D352D}" presName="centerShape" presStyleLbl="vennNode1" presStyleIdx="0" presStyleCnt="11"/>
      <dgm:spPr/>
    </dgm:pt>
    <dgm:pt modelId="{53C156CD-A134-4DAA-AD4E-77EF0723D5A7}" type="pres">
      <dgm:prSet presAssocID="{1A23A3BB-8663-4F45-9EC0-EDD420214F14}" presName="node" presStyleLbl="vennNode1" presStyleIdx="1" presStyleCnt="11" custRadScaleRad="93896">
        <dgm:presLayoutVars>
          <dgm:bulletEnabled val="1"/>
        </dgm:presLayoutVars>
      </dgm:prSet>
      <dgm:spPr/>
    </dgm:pt>
    <dgm:pt modelId="{0B2A4980-F5F2-43C9-B5AD-709813058D11}" type="pres">
      <dgm:prSet presAssocID="{00D4575F-8BC2-4CBC-82B7-724B4F692DEB}" presName="node" presStyleLbl="vennNode1" presStyleIdx="2" presStyleCnt="11">
        <dgm:presLayoutVars>
          <dgm:bulletEnabled val="1"/>
        </dgm:presLayoutVars>
      </dgm:prSet>
      <dgm:spPr/>
    </dgm:pt>
    <dgm:pt modelId="{2B33FE43-6210-40CC-A449-4056600F571A}" type="pres">
      <dgm:prSet presAssocID="{C3280B49-B0BD-4668-B0FA-8AAF1B7FCFCB}" presName="node" presStyleLbl="vennNode1" presStyleIdx="3" presStyleCnt="11">
        <dgm:presLayoutVars>
          <dgm:bulletEnabled val="1"/>
        </dgm:presLayoutVars>
      </dgm:prSet>
      <dgm:spPr/>
    </dgm:pt>
    <dgm:pt modelId="{9277AF8E-083E-4141-BE34-5813187D0A81}" type="pres">
      <dgm:prSet presAssocID="{FBFEDE04-E6F5-42EF-AADD-EFF9A577C986}" presName="node" presStyleLbl="vennNode1" presStyleIdx="4" presStyleCnt="11">
        <dgm:presLayoutVars>
          <dgm:bulletEnabled val="1"/>
        </dgm:presLayoutVars>
      </dgm:prSet>
      <dgm:spPr/>
    </dgm:pt>
    <dgm:pt modelId="{5A08A263-5F4D-48E0-86BB-872D0D2E8A3B}" type="pres">
      <dgm:prSet presAssocID="{4C20EF11-BC98-4CC4-B305-2C9AB275CCC6}" presName="node" presStyleLbl="vennNode1" presStyleIdx="5" presStyleCnt="11">
        <dgm:presLayoutVars>
          <dgm:bulletEnabled val="1"/>
        </dgm:presLayoutVars>
      </dgm:prSet>
      <dgm:spPr/>
    </dgm:pt>
    <dgm:pt modelId="{C388CD15-A990-4912-B505-FEA5DCC67F39}" type="pres">
      <dgm:prSet presAssocID="{E2F86C52-2811-49D4-969F-E7F30F5C17EB}" presName="node" presStyleLbl="vennNode1" presStyleIdx="6" presStyleCnt="11">
        <dgm:presLayoutVars>
          <dgm:bulletEnabled val="1"/>
        </dgm:presLayoutVars>
      </dgm:prSet>
      <dgm:spPr/>
    </dgm:pt>
    <dgm:pt modelId="{512ECFFC-92C0-4572-95B4-55D63E949EDA}" type="pres">
      <dgm:prSet presAssocID="{0DA7B30B-3CC9-4B7B-809C-9111CC5A084E}" presName="node" presStyleLbl="vennNode1" presStyleIdx="7" presStyleCnt="11">
        <dgm:presLayoutVars>
          <dgm:bulletEnabled val="1"/>
        </dgm:presLayoutVars>
      </dgm:prSet>
      <dgm:spPr/>
    </dgm:pt>
    <dgm:pt modelId="{025EE9C5-E683-4EFF-B72F-C503DD2356B5}" type="pres">
      <dgm:prSet presAssocID="{1D36F2A9-3D62-4DCC-8C22-4C4D058C4E97}" presName="node" presStyleLbl="vennNode1" presStyleIdx="8" presStyleCnt="11">
        <dgm:presLayoutVars>
          <dgm:bulletEnabled val="1"/>
        </dgm:presLayoutVars>
      </dgm:prSet>
      <dgm:spPr/>
    </dgm:pt>
    <dgm:pt modelId="{E94E1F69-6862-4B65-9F95-405AB3629893}" type="pres">
      <dgm:prSet presAssocID="{CDE73EA3-44D4-4A98-A28A-210DED6ED596}" presName="node" presStyleLbl="vennNode1" presStyleIdx="9" presStyleCnt="11">
        <dgm:presLayoutVars>
          <dgm:bulletEnabled val="1"/>
        </dgm:presLayoutVars>
      </dgm:prSet>
      <dgm:spPr/>
    </dgm:pt>
    <dgm:pt modelId="{D28F1077-C9DA-459D-97AE-4BFD59C69203}" type="pres">
      <dgm:prSet presAssocID="{9A443B96-9561-48F6-8CFB-23C0B720DE43}" presName="node" presStyleLbl="vennNode1" presStyleIdx="10" presStyleCnt="11">
        <dgm:presLayoutVars>
          <dgm:bulletEnabled val="1"/>
        </dgm:presLayoutVars>
      </dgm:prSet>
      <dgm:spPr/>
    </dgm:pt>
  </dgm:ptLst>
  <dgm:cxnLst>
    <dgm:cxn modelId="{05CD2707-ECFF-4E1A-84E4-27B24704486B}" type="presOf" srcId="{1A23A3BB-8663-4F45-9EC0-EDD420214F14}" destId="{53C156CD-A134-4DAA-AD4E-77EF0723D5A7}" srcOrd="0" destOrd="0" presId="urn:microsoft.com/office/officeart/2005/8/layout/radial3"/>
    <dgm:cxn modelId="{E47BF80C-2337-4DC9-ABC9-73A8BD1985E7}" srcId="{5DE9C7F5-FDCD-4ECD-828F-4474A03D352D}" destId="{0DA7B30B-3CC9-4B7B-809C-9111CC5A084E}" srcOrd="6" destOrd="0" parTransId="{85A52334-44D1-4D9B-B092-C9EDFE6A7ABD}" sibTransId="{772C6183-D592-44C5-BF9C-37DB90E1E6EC}"/>
    <dgm:cxn modelId="{2BCF302E-C36F-420F-9323-FA1DA76CC354}" type="presOf" srcId="{1658D95F-1004-4EC1-A66C-84A50E0B12F0}" destId="{6E8C5BBE-C6AA-4A02-997B-BE69DE00E10D}" srcOrd="0" destOrd="0" presId="urn:microsoft.com/office/officeart/2005/8/layout/radial3"/>
    <dgm:cxn modelId="{F370B62E-6A9C-4570-B970-C0C3914CF71F}" srcId="{5DE9C7F5-FDCD-4ECD-828F-4474A03D352D}" destId="{4C20EF11-BC98-4CC4-B305-2C9AB275CCC6}" srcOrd="4" destOrd="0" parTransId="{E1EC39D3-6C8B-4247-A5C0-BC1652CA74F9}" sibTransId="{827CF0C3-9408-4CFA-B8FB-EEF603ACECEF}"/>
    <dgm:cxn modelId="{6BC85543-A9FD-4C46-BFE9-1AA886762397}" type="presOf" srcId="{E2F86C52-2811-49D4-969F-E7F30F5C17EB}" destId="{C388CD15-A990-4912-B505-FEA5DCC67F39}" srcOrd="0" destOrd="0" presId="urn:microsoft.com/office/officeart/2005/8/layout/radial3"/>
    <dgm:cxn modelId="{F03A9564-9689-4D60-B919-FCBA33444596}" type="presOf" srcId="{CDE73EA3-44D4-4A98-A28A-210DED6ED596}" destId="{E94E1F69-6862-4B65-9F95-405AB3629893}" srcOrd="0" destOrd="0" presId="urn:microsoft.com/office/officeart/2005/8/layout/radial3"/>
    <dgm:cxn modelId="{7711046F-F43E-4AA9-9805-43DA08B44EAF}" type="presOf" srcId="{9A443B96-9561-48F6-8CFB-23C0B720DE43}" destId="{D28F1077-C9DA-459D-97AE-4BFD59C69203}" srcOrd="0" destOrd="0" presId="urn:microsoft.com/office/officeart/2005/8/layout/radial3"/>
    <dgm:cxn modelId="{B605534F-5DD5-40F2-898D-2A7140F36BC3}" type="presOf" srcId="{FBFEDE04-E6F5-42EF-AADD-EFF9A577C986}" destId="{9277AF8E-083E-4141-BE34-5813187D0A81}" srcOrd="0" destOrd="0" presId="urn:microsoft.com/office/officeart/2005/8/layout/radial3"/>
    <dgm:cxn modelId="{6B5AEE51-4BDD-4FA1-894E-66D5EF1725BF}" srcId="{5DE9C7F5-FDCD-4ECD-828F-4474A03D352D}" destId="{E2F86C52-2811-49D4-969F-E7F30F5C17EB}" srcOrd="5" destOrd="0" parTransId="{6659F0FD-A583-4A26-BAEB-E6F19024A94F}" sibTransId="{AE8B6BB2-5F60-40EC-B718-2D59ABC59648}"/>
    <dgm:cxn modelId="{17F49D74-DB8F-429B-9DBC-CD0F2945C973}" type="presOf" srcId="{4C20EF11-BC98-4CC4-B305-2C9AB275CCC6}" destId="{5A08A263-5F4D-48E0-86BB-872D0D2E8A3B}" srcOrd="0" destOrd="0" presId="urn:microsoft.com/office/officeart/2005/8/layout/radial3"/>
    <dgm:cxn modelId="{6209F054-C804-43D1-B2C6-79A6E3B5284C}" srcId="{5DE9C7F5-FDCD-4ECD-828F-4474A03D352D}" destId="{1A23A3BB-8663-4F45-9EC0-EDD420214F14}" srcOrd="0" destOrd="0" parTransId="{60A63DF2-0A1F-4F6F-9F1A-78FE92C41783}" sibTransId="{330B84EE-B01D-469C-A043-E4C34ADA8014}"/>
    <dgm:cxn modelId="{2C166D85-E158-4F92-B4DD-AC80906789F2}" srcId="{5DE9C7F5-FDCD-4ECD-828F-4474A03D352D}" destId="{00D4575F-8BC2-4CBC-82B7-724B4F692DEB}" srcOrd="1" destOrd="0" parTransId="{3706EB6F-3509-4BE2-8256-4262C369754E}" sibTransId="{04A5252D-2DB6-4833-ADCE-03F510D1DE69}"/>
    <dgm:cxn modelId="{79FF3190-D22A-4309-8C5B-1453AA41C736}" type="presOf" srcId="{1D36F2A9-3D62-4DCC-8C22-4C4D058C4E97}" destId="{025EE9C5-E683-4EFF-B72F-C503DD2356B5}" srcOrd="0" destOrd="0" presId="urn:microsoft.com/office/officeart/2005/8/layout/radial3"/>
    <dgm:cxn modelId="{1D95A19A-88AB-45FC-B5E5-F1119D48C1BF}" srcId="{5DE9C7F5-FDCD-4ECD-828F-4474A03D352D}" destId="{1D36F2A9-3D62-4DCC-8C22-4C4D058C4E97}" srcOrd="7" destOrd="0" parTransId="{5DD591AA-3B4F-471E-91F6-2B40C9561B5F}" sibTransId="{FB6E4D54-9A45-4E5D-AAD6-4E6759B741DE}"/>
    <dgm:cxn modelId="{BDD0DCBE-CE50-4555-91CC-EF9034F00EDD}" srcId="{5DE9C7F5-FDCD-4ECD-828F-4474A03D352D}" destId="{CDE73EA3-44D4-4A98-A28A-210DED6ED596}" srcOrd="8" destOrd="0" parTransId="{5D9D6CF7-9405-4420-809B-4927B3769E77}" sibTransId="{151F08D3-1946-4CA9-9777-CF9BF47CFAB5}"/>
    <dgm:cxn modelId="{AFB38FD0-15D5-41CC-9437-D6B6D05E5252}" type="presOf" srcId="{0DA7B30B-3CC9-4B7B-809C-9111CC5A084E}" destId="{512ECFFC-92C0-4572-95B4-55D63E949EDA}" srcOrd="0" destOrd="0" presId="urn:microsoft.com/office/officeart/2005/8/layout/radial3"/>
    <dgm:cxn modelId="{A9D464D7-3112-43F3-8F97-C48ECC43C609}" type="presOf" srcId="{C3280B49-B0BD-4668-B0FA-8AAF1B7FCFCB}" destId="{2B33FE43-6210-40CC-A449-4056600F571A}" srcOrd="0" destOrd="0" presId="urn:microsoft.com/office/officeart/2005/8/layout/radial3"/>
    <dgm:cxn modelId="{AD6502E9-A200-4AC7-8443-E241D5D783E1}" srcId="{5DE9C7F5-FDCD-4ECD-828F-4474A03D352D}" destId="{FBFEDE04-E6F5-42EF-AADD-EFF9A577C986}" srcOrd="3" destOrd="0" parTransId="{6A4A3C04-FC02-4FB0-BB4F-D14B387E1950}" sibTransId="{0F62879B-790D-4474-8AD5-0C6361CDFBF1}"/>
    <dgm:cxn modelId="{A7ECA9F1-CA87-4E08-B6BC-69A9853746C2}" srcId="{5DE9C7F5-FDCD-4ECD-828F-4474A03D352D}" destId="{C3280B49-B0BD-4668-B0FA-8AAF1B7FCFCB}" srcOrd="2" destOrd="0" parTransId="{1AD644BB-58C5-4255-9655-A54B0326F901}" sibTransId="{9B293EAC-245B-40E1-8F3A-2E5D12E74062}"/>
    <dgm:cxn modelId="{C794DAF1-5F04-4FAA-A4DE-EA0C7B1224F9}" type="presOf" srcId="{5DE9C7F5-FDCD-4ECD-828F-4474A03D352D}" destId="{6BEF41A2-B024-4AF0-B0BC-41E16F622BED}" srcOrd="0" destOrd="0" presId="urn:microsoft.com/office/officeart/2005/8/layout/radial3"/>
    <dgm:cxn modelId="{E3EBFAF2-48A4-4587-B9C2-5EB0ADD00E44}" srcId="{5DE9C7F5-FDCD-4ECD-828F-4474A03D352D}" destId="{9A443B96-9561-48F6-8CFB-23C0B720DE43}" srcOrd="9" destOrd="0" parTransId="{38FEC32C-4A4A-48DD-9EAC-264E5C05D67C}" sibTransId="{B9F6A5A3-815A-4F63-A418-3452168DDEF7}"/>
    <dgm:cxn modelId="{FB0816F9-E8F3-4C76-A757-C1EC687C7227}" type="presOf" srcId="{00D4575F-8BC2-4CBC-82B7-724B4F692DEB}" destId="{0B2A4980-F5F2-43C9-B5AD-709813058D11}" srcOrd="0" destOrd="0" presId="urn:microsoft.com/office/officeart/2005/8/layout/radial3"/>
    <dgm:cxn modelId="{8E6AA2FC-C2FC-47E3-B992-5483A33F62E1}" srcId="{1658D95F-1004-4EC1-A66C-84A50E0B12F0}" destId="{5DE9C7F5-FDCD-4ECD-828F-4474A03D352D}" srcOrd="0" destOrd="0" parTransId="{3F9F79FE-3845-4EBE-A75E-350B102D4808}" sibTransId="{F68F2A98-703C-4575-BDE1-51CDACB918AD}"/>
    <dgm:cxn modelId="{34C728E6-CBB8-44C9-8E8C-1DF5F5566D2E}" type="presParOf" srcId="{6E8C5BBE-C6AA-4A02-997B-BE69DE00E10D}" destId="{0CFC5403-6AD7-4114-A56B-4D6A1D63B299}" srcOrd="0" destOrd="0" presId="urn:microsoft.com/office/officeart/2005/8/layout/radial3"/>
    <dgm:cxn modelId="{87F92C87-66A5-4A76-97BF-66725C2E937D}" type="presParOf" srcId="{0CFC5403-6AD7-4114-A56B-4D6A1D63B299}" destId="{6BEF41A2-B024-4AF0-B0BC-41E16F622BED}" srcOrd="0" destOrd="0" presId="urn:microsoft.com/office/officeart/2005/8/layout/radial3"/>
    <dgm:cxn modelId="{56EFF205-CFB8-4E79-895E-6534B19E35AA}" type="presParOf" srcId="{0CFC5403-6AD7-4114-A56B-4D6A1D63B299}" destId="{53C156CD-A134-4DAA-AD4E-77EF0723D5A7}" srcOrd="1" destOrd="0" presId="urn:microsoft.com/office/officeart/2005/8/layout/radial3"/>
    <dgm:cxn modelId="{FAB34D41-DC90-4F52-82C1-16079A9C7B67}" type="presParOf" srcId="{0CFC5403-6AD7-4114-A56B-4D6A1D63B299}" destId="{0B2A4980-F5F2-43C9-B5AD-709813058D11}" srcOrd="2" destOrd="0" presId="urn:microsoft.com/office/officeart/2005/8/layout/radial3"/>
    <dgm:cxn modelId="{7CC5C635-C786-4D89-AD5A-A9A6FA75D7C3}" type="presParOf" srcId="{0CFC5403-6AD7-4114-A56B-4D6A1D63B299}" destId="{2B33FE43-6210-40CC-A449-4056600F571A}" srcOrd="3" destOrd="0" presId="urn:microsoft.com/office/officeart/2005/8/layout/radial3"/>
    <dgm:cxn modelId="{2F2F84F8-6A68-4DD3-908D-D4CECA6CC4FD}" type="presParOf" srcId="{0CFC5403-6AD7-4114-A56B-4D6A1D63B299}" destId="{9277AF8E-083E-4141-BE34-5813187D0A81}" srcOrd="4" destOrd="0" presId="urn:microsoft.com/office/officeart/2005/8/layout/radial3"/>
    <dgm:cxn modelId="{38A0E8E8-7F12-415B-B498-AC0E0F4B3FFD}" type="presParOf" srcId="{0CFC5403-6AD7-4114-A56B-4D6A1D63B299}" destId="{5A08A263-5F4D-48E0-86BB-872D0D2E8A3B}" srcOrd="5" destOrd="0" presId="urn:microsoft.com/office/officeart/2005/8/layout/radial3"/>
    <dgm:cxn modelId="{CB37DDCA-CE06-460B-9999-CA0C830FC472}" type="presParOf" srcId="{0CFC5403-6AD7-4114-A56B-4D6A1D63B299}" destId="{C388CD15-A990-4912-B505-FEA5DCC67F39}" srcOrd="6" destOrd="0" presId="urn:microsoft.com/office/officeart/2005/8/layout/radial3"/>
    <dgm:cxn modelId="{772DCE67-50CB-4BE6-9CE9-3DA6E8299180}" type="presParOf" srcId="{0CFC5403-6AD7-4114-A56B-4D6A1D63B299}" destId="{512ECFFC-92C0-4572-95B4-55D63E949EDA}" srcOrd="7" destOrd="0" presId="urn:microsoft.com/office/officeart/2005/8/layout/radial3"/>
    <dgm:cxn modelId="{356A2B67-FDFD-417A-9ED4-B7E1794B7CC0}" type="presParOf" srcId="{0CFC5403-6AD7-4114-A56B-4D6A1D63B299}" destId="{025EE9C5-E683-4EFF-B72F-C503DD2356B5}" srcOrd="8" destOrd="0" presId="urn:microsoft.com/office/officeart/2005/8/layout/radial3"/>
    <dgm:cxn modelId="{559B2956-EC46-4D8F-A841-CDC53C6C89C7}" type="presParOf" srcId="{0CFC5403-6AD7-4114-A56B-4D6A1D63B299}" destId="{E94E1F69-6862-4B65-9F95-405AB3629893}" srcOrd="9" destOrd="0" presId="urn:microsoft.com/office/officeart/2005/8/layout/radial3"/>
    <dgm:cxn modelId="{2AF43667-4F53-4634-BACC-8FCC0A8D082B}" type="presParOf" srcId="{0CFC5403-6AD7-4114-A56B-4D6A1D63B299}" destId="{D28F1077-C9DA-459D-97AE-4BFD59C69203}" srcOrd="1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B46F97-BE40-45E9-8150-0BB5064A963E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1EBA0372-7E69-4DC3-BCA9-5A003285E081}">
      <dgm:prSet custT="1"/>
      <dgm:spPr/>
      <dgm:t>
        <a:bodyPr/>
        <a:lstStyle/>
        <a:p>
          <a:r>
            <a:rPr lang="en-US" sz="1600" dirty="0"/>
            <a:t>Service Offerings</a:t>
          </a:r>
        </a:p>
      </dgm:t>
    </dgm:pt>
    <dgm:pt modelId="{972C6736-8C23-4CAB-811A-AD41E564B920}" type="parTrans" cxnId="{B9315962-CE96-4E75-899D-16E79ACA63C7}">
      <dgm:prSet/>
      <dgm:spPr/>
      <dgm:t>
        <a:bodyPr/>
        <a:lstStyle/>
        <a:p>
          <a:endParaRPr lang="en-US" sz="1600"/>
        </a:p>
      </dgm:t>
    </dgm:pt>
    <dgm:pt modelId="{63D889B2-5CD5-419F-9E8E-1BFEF2AAA651}" type="sibTrans" cxnId="{B9315962-CE96-4E75-899D-16E79ACA63C7}">
      <dgm:prSet/>
      <dgm:spPr/>
      <dgm:t>
        <a:bodyPr/>
        <a:lstStyle/>
        <a:p>
          <a:endParaRPr lang="en-US" sz="1600"/>
        </a:p>
      </dgm:t>
    </dgm:pt>
    <dgm:pt modelId="{D18F5ECA-2D94-4C97-8DA3-933773145BEE}">
      <dgm:prSet custT="1"/>
      <dgm:spPr/>
      <dgm:t>
        <a:bodyPr/>
        <a:lstStyle/>
        <a:p>
          <a:r>
            <a:rPr lang="en-US" sz="1600" dirty="0"/>
            <a:t>Establish Data quality program</a:t>
          </a:r>
        </a:p>
      </dgm:t>
    </dgm:pt>
    <dgm:pt modelId="{EA1DAF45-9C4C-48C3-AF20-A56635FF8A93}" type="parTrans" cxnId="{747A61E1-41D4-42B5-8BB0-B3C9751BBC4E}">
      <dgm:prSet/>
      <dgm:spPr/>
      <dgm:t>
        <a:bodyPr/>
        <a:lstStyle/>
        <a:p>
          <a:endParaRPr lang="en-US" sz="1600"/>
        </a:p>
      </dgm:t>
    </dgm:pt>
    <dgm:pt modelId="{403F4748-0F36-48D8-8E8D-AFF9CE4B82C9}" type="sibTrans" cxnId="{747A61E1-41D4-42B5-8BB0-B3C9751BBC4E}">
      <dgm:prSet/>
      <dgm:spPr/>
      <dgm:t>
        <a:bodyPr/>
        <a:lstStyle/>
        <a:p>
          <a:endParaRPr lang="en-US" sz="1600"/>
        </a:p>
      </dgm:t>
    </dgm:pt>
    <dgm:pt modelId="{2B067FDE-53AE-4852-AF07-179BEB76F4CF}">
      <dgm:prSet custT="1"/>
      <dgm:spPr/>
      <dgm:t>
        <a:bodyPr/>
        <a:lstStyle/>
        <a:p>
          <a:r>
            <a:rPr lang="en-US" sz="1600" dirty="0"/>
            <a:t>Assess and Monitor Quality of existing System of Records and Reference</a:t>
          </a:r>
        </a:p>
      </dgm:t>
    </dgm:pt>
    <dgm:pt modelId="{A458FBCE-DDD2-4F9B-A1F6-08C27B49000F}" type="parTrans" cxnId="{F6E8AEE6-A338-48A1-B807-4407E78EF5FF}">
      <dgm:prSet/>
      <dgm:spPr/>
      <dgm:t>
        <a:bodyPr/>
        <a:lstStyle/>
        <a:p>
          <a:endParaRPr lang="en-US" sz="1600"/>
        </a:p>
      </dgm:t>
    </dgm:pt>
    <dgm:pt modelId="{9BFF0650-5C11-416E-9CFD-DD0A79F81C1B}" type="sibTrans" cxnId="{F6E8AEE6-A338-48A1-B807-4407E78EF5FF}">
      <dgm:prSet/>
      <dgm:spPr/>
      <dgm:t>
        <a:bodyPr/>
        <a:lstStyle/>
        <a:p>
          <a:endParaRPr lang="en-US" sz="1600"/>
        </a:p>
      </dgm:t>
    </dgm:pt>
    <dgm:pt modelId="{53B86169-735A-4C61-995D-A4A9BD5187FB}">
      <dgm:prSet custT="1"/>
      <dgm:spPr/>
      <dgm:t>
        <a:bodyPr/>
        <a:lstStyle/>
        <a:p>
          <a:r>
            <a:rPr lang="en-US" sz="1600" dirty="0"/>
            <a:t>Assess and Monitor Reference Data</a:t>
          </a:r>
        </a:p>
      </dgm:t>
    </dgm:pt>
    <dgm:pt modelId="{608F709C-8E62-45B0-A6FE-F8FCF658562C}" type="parTrans" cxnId="{6DA5998E-988D-487F-9E59-905A0CDDE1FD}">
      <dgm:prSet/>
      <dgm:spPr/>
      <dgm:t>
        <a:bodyPr/>
        <a:lstStyle/>
        <a:p>
          <a:endParaRPr lang="en-US" sz="1600"/>
        </a:p>
      </dgm:t>
    </dgm:pt>
    <dgm:pt modelId="{359AA23B-DA87-49A7-8DB6-79ED5A0B292C}" type="sibTrans" cxnId="{6DA5998E-988D-487F-9E59-905A0CDDE1FD}">
      <dgm:prSet/>
      <dgm:spPr/>
      <dgm:t>
        <a:bodyPr/>
        <a:lstStyle/>
        <a:p>
          <a:endParaRPr lang="en-US" sz="1600"/>
        </a:p>
      </dgm:t>
    </dgm:pt>
    <dgm:pt modelId="{3116456B-B671-46B0-AFAA-0038D95CD2D8}">
      <dgm:prSet custT="1"/>
      <dgm:spPr/>
      <dgm:t>
        <a:bodyPr/>
        <a:lstStyle/>
        <a:p>
          <a:r>
            <a:rPr lang="en-US" sz="1600" dirty="0"/>
            <a:t>Analyze and Report Quality of new data</a:t>
          </a:r>
        </a:p>
      </dgm:t>
    </dgm:pt>
    <dgm:pt modelId="{376E0954-F877-4582-ADFB-6D547DA16C07}" type="parTrans" cxnId="{26AE781E-B923-4CAB-960A-FFB4FE26E12B}">
      <dgm:prSet/>
      <dgm:spPr/>
      <dgm:t>
        <a:bodyPr/>
        <a:lstStyle/>
        <a:p>
          <a:endParaRPr lang="en-US" sz="1600"/>
        </a:p>
      </dgm:t>
    </dgm:pt>
    <dgm:pt modelId="{77D95988-1573-4E24-868C-63CAF6D88A53}" type="sibTrans" cxnId="{26AE781E-B923-4CAB-960A-FFB4FE26E12B}">
      <dgm:prSet/>
      <dgm:spPr/>
      <dgm:t>
        <a:bodyPr/>
        <a:lstStyle/>
        <a:p>
          <a:endParaRPr lang="en-US" sz="1600"/>
        </a:p>
      </dgm:t>
    </dgm:pt>
    <dgm:pt modelId="{BF54FA49-40EA-434D-B2BB-E4CEF7DBDF6E}">
      <dgm:prSet custT="1"/>
      <dgm:spPr/>
      <dgm:t>
        <a:bodyPr/>
        <a:lstStyle/>
        <a:p>
          <a:r>
            <a:rPr lang="en-US" sz="1600" dirty="0"/>
            <a:t>Integrate Data Quality into Project Management</a:t>
          </a:r>
        </a:p>
      </dgm:t>
    </dgm:pt>
    <dgm:pt modelId="{748895DF-F2F0-4997-B20A-1E27EDC6CA3A}" type="parTrans" cxnId="{567B3202-C12A-47B1-9774-3CCCA1B47EB2}">
      <dgm:prSet/>
      <dgm:spPr/>
      <dgm:t>
        <a:bodyPr/>
        <a:lstStyle/>
        <a:p>
          <a:endParaRPr lang="en-US" sz="1600"/>
        </a:p>
      </dgm:t>
    </dgm:pt>
    <dgm:pt modelId="{369E6788-3338-48F0-B3F5-1EC6510230C2}" type="sibTrans" cxnId="{567B3202-C12A-47B1-9774-3CCCA1B47EB2}">
      <dgm:prSet/>
      <dgm:spPr/>
      <dgm:t>
        <a:bodyPr/>
        <a:lstStyle/>
        <a:p>
          <a:endParaRPr lang="en-US" sz="1600"/>
        </a:p>
      </dgm:t>
    </dgm:pt>
    <dgm:pt modelId="{28B1172F-0BDE-400D-8916-B0A46054A3F3}">
      <dgm:prSet custT="1"/>
      <dgm:spPr/>
      <dgm:t>
        <a:bodyPr/>
        <a:lstStyle/>
        <a:p>
          <a:r>
            <a:rPr lang="en-US" sz="1600" dirty="0"/>
            <a:t>Training and Support</a:t>
          </a:r>
        </a:p>
      </dgm:t>
    </dgm:pt>
    <dgm:pt modelId="{C2E86691-2C60-4637-90DA-18EBE6F03E4F}" type="parTrans" cxnId="{81932A9F-0EBD-4739-AF60-14F7C843E59A}">
      <dgm:prSet/>
      <dgm:spPr/>
      <dgm:t>
        <a:bodyPr/>
        <a:lstStyle/>
        <a:p>
          <a:endParaRPr lang="en-US" sz="1600"/>
        </a:p>
      </dgm:t>
    </dgm:pt>
    <dgm:pt modelId="{46F95147-5B4F-42A2-9F35-C28B2BB36D03}" type="sibTrans" cxnId="{81932A9F-0EBD-4739-AF60-14F7C843E59A}">
      <dgm:prSet/>
      <dgm:spPr/>
      <dgm:t>
        <a:bodyPr/>
        <a:lstStyle/>
        <a:p>
          <a:endParaRPr lang="en-US" sz="1600"/>
        </a:p>
      </dgm:t>
    </dgm:pt>
    <dgm:pt modelId="{A0DDB0FA-E3D4-446B-898B-C18ED05855AD}" type="pres">
      <dgm:prSet presAssocID="{FEB46F97-BE40-45E9-8150-0BB5064A963E}" presName="vert0" presStyleCnt="0">
        <dgm:presLayoutVars>
          <dgm:dir/>
          <dgm:animOne val="branch"/>
          <dgm:animLvl val="lvl"/>
        </dgm:presLayoutVars>
      </dgm:prSet>
      <dgm:spPr/>
    </dgm:pt>
    <dgm:pt modelId="{CF8B1C3B-2B11-42D8-AD49-3FE8F80FBDCE}" type="pres">
      <dgm:prSet presAssocID="{1EBA0372-7E69-4DC3-BCA9-5A003285E081}" presName="thickLine" presStyleLbl="alignNode1" presStyleIdx="0" presStyleCnt="1"/>
      <dgm:spPr/>
    </dgm:pt>
    <dgm:pt modelId="{D7A44A48-C9B2-4FBD-8730-DFB2992525C8}" type="pres">
      <dgm:prSet presAssocID="{1EBA0372-7E69-4DC3-BCA9-5A003285E081}" presName="horz1" presStyleCnt="0"/>
      <dgm:spPr/>
    </dgm:pt>
    <dgm:pt modelId="{5C895984-EB36-4071-B741-D6A6606C6FA2}" type="pres">
      <dgm:prSet presAssocID="{1EBA0372-7E69-4DC3-BCA9-5A003285E081}" presName="tx1" presStyleLbl="revTx" presStyleIdx="0" presStyleCnt="7"/>
      <dgm:spPr/>
    </dgm:pt>
    <dgm:pt modelId="{03B480BC-CEC1-4682-9DCD-B6365F0E2966}" type="pres">
      <dgm:prSet presAssocID="{1EBA0372-7E69-4DC3-BCA9-5A003285E081}" presName="vert1" presStyleCnt="0"/>
      <dgm:spPr/>
    </dgm:pt>
    <dgm:pt modelId="{4E84EC6C-7F18-44B0-A4DA-B9146F24C41E}" type="pres">
      <dgm:prSet presAssocID="{D18F5ECA-2D94-4C97-8DA3-933773145BEE}" presName="vertSpace2a" presStyleCnt="0"/>
      <dgm:spPr/>
    </dgm:pt>
    <dgm:pt modelId="{EE1587B8-A79B-428E-B02D-56B4A68781EA}" type="pres">
      <dgm:prSet presAssocID="{D18F5ECA-2D94-4C97-8DA3-933773145BEE}" presName="horz2" presStyleCnt="0"/>
      <dgm:spPr/>
    </dgm:pt>
    <dgm:pt modelId="{CBB5569C-4B71-4C4F-8460-09D729730FFC}" type="pres">
      <dgm:prSet presAssocID="{D18F5ECA-2D94-4C97-8DA3-933773145BEE}" presName="horzSpace2" presStyleCnt="0"/>
      <dgm:spPr/>
    </dgm:pt>
    <dgm:pt modelId="{EFBFED11-8D06-4E22-94C6-4C0A12FB9B3D}" type="pres">
      <dgm:prSet presAssocID="{D18F5ECA-2D94-4C97-8DA3-933773145BEE}" presName="tx2" presStyleLbl="revTx" presStyleIdx="1" presStyleCnt="7"/>
      <dgm:spPr/>
    </dgm:pt>
    <dgm:pt modelId="{E4A3B223-FFF2-45BD-BA43-3E9C85BA62A9}" type="pres">
      <dgm:prSet presAssocID="{D18F5ECA-2D94-4C97-8DA3-933773145BEE}" presName="vert2" presStyleCnt="0"/>
      <dgm:spPr/>
    </dgm:pt>
    <dgm:pt modelId="{A7517CEA-0734-4AB6-AC85-104429383913}" type="pres">
      <dgm:prSet presAssocID="{D18F5ECA-2D94-4C97-8DA3-933773145BEE}" presName="thinLine2b" presStyleLbl="callout" presStyleIdx="0" presStyleCnt="6"/>
      <dgm:spPr/>
    </dgm:pt>
    <dgm:pt modelId="{A8F8F0C8-E48D-4F7E-94D2-D4FFF395C73D}" type="pres">
      <dgm:prSet presAssocID="{D18F5ECA-2D94-4C97-8DA3-933773145BEE}" presName="vertSpace2b" presStyleCnt="0"/>
      <dgm:spPr/>
    </dgm:pt>
    <dgm:pt modelId="{C241A52B-B34C-4D8F-9B35-765CE9D72F3C}" type="pres">
      <dgm:prSet presAssocID="{2B067FDE-53AE-4852-AF07-179BEB76F4CF}" presName="horz2" presStyleCnt="0"/>
      <dgm:spPr/>
    </dgm:pt>
    <dgm:pt modelId="{0760CD07-2540-47A0-85A7-6871EBF4CC80}" type="pres">
      <dgm:prSet presAssocID="{2B067FDE-53AE-4852-AF07-179BEB76F4CF}" presName="horzSpace2" presStyleCnt="0"/>
      <dgm:spPr/>
    </dgm:pt>
    <dgm:pt modelId="{1A5649C3-7CFF-43ED-8456-A2E4AD3A7BE2}" type="pres">
      <dgm:prSet presAssocID="{2B067FDE-53AE-4852-AF07-179BEB76F4CF}" presName="tx2" presStyleLbl="revTx" presStyleIdx="2" presStyleCnt="7"/>
      <dgm:spPr/>
    </dgm:pt>
    <dgm:pt modelId="{2F746DFC-9D73-4CF9-92ED-1AE6937DDFE4}" type="pres">
      <dgm:prSet presAssocID="{2B067FDE-53AE-4852-AF07-179BEB76F4CF}" presName="vert2" presStyleCnt="0"/>
      <dgm:spPr/>
    </dgm:pt>
    <dgm:pt modelId="{9A012787-11B9-45DB-B727-B0D239C06846}" type="pres">
      <dgm:prSet presAssocID="{2B067FDE-53AE-4852-AF07-179BEB76F4CF}" presName="thinLine2b" presStyleLbl="callout" presStyleIdx="1" presStyleCnt="6"/>
      <dgm:spPr/>
    </dgm:pt>
    <dgm:pt modelId="{4A4DAD62-E192-4CB6-A400-1F96248F9121}" type="pres">
      <dgm:prSet presAssocID="{2B067FDE-53AE-4852-AF07-179BEB76F4CF}" presName="vertSpace2b" presStyleCnt="0"/>
      <dgm:spPr/>
    </dgm:pt>
    <dgm:pt modelId="{2EF7418A-6143-4A47-B373-53EC021F47EF}" type="pres">
      <dgm:prSet presAssocID="{53B86169-735A-4C61-995D-A4A9BD5187FB}" presName="horz2" presStyleCnt="0"/>
      <dgm:spPr/>
    </dgm:pt>
    <dgm:pt modelId="{978D3961-4B73-4479-A303-B53164F54A8B}" type="pres">
      <dgm:prSet presAssocID="{53B86169-735A-4C61-995D-A4A9BD5187FB}" presName="horzSpace2" presStyleCnt="0"/>
      <dgm:spPr/>
    </dgm:pt>
    <dgm:pt modelId="{C554BD44-A6AC-4706-BA2C-D588A95F6ECE}" type="pres">
      <dgm:prSet presAssocID="{53B86169-735A-4C61-995D-A4A9BD5187FB}" presName="tx2" presStyleLbl="revTx" presStyleIdx="3" presStyleCnt="7"/>
      <dgm:spPr/>
    </dgm:pt>
    <dgm:pt modelId="{F40FF4DA-E5D7-47F1-BBB7-C5E6605F7B8A}" type="pres">
      <dgm:prSet presAssocID="{53B86169-735A-4C61-995D-A4A9BD5187FB}" presName="vert2" presStyleCnt="0"/>
      <dgm:spPr/>
    </dgm:pt>
    <dgm:pt modelId="{0961FDC5-6A36-4575-A981-1EBABA76994E}" type="pres">
      <dgm:prSet presAssocID="{53B86169-735A-4C61-995D-A4A9BD5187FB}" presName="thinLine2b" presStyleLbl="callout" presStyleIdx="2" presStyleCnt="6"/>
      <dgm:spPr/>
    </dgm:pt>
    <dgm:pt modelId="{D686027F-F594-49BF-BC90-5EA7EA6BFC85}" type="pres">
      <dgm:prSet presAssocID="{53B86169-735A-4C61-995D-A4A9BD5187FB}" presName="vertSpace2b" presStyleCnt="0"/>
      <dgm:spPr/>
    </dgm:pt>
    <dgm:pt modelId="{4AE9C8CC-9304-4805-95D5-F61AB20FAE30}" type="pres">
      <dgm:prSet presAssocID="{3116456B-B671-46B0-AFAA-0038D95CD2D8}" presName="horz2" presStyleCnt="0"/>
      <dgm:spPr/>
    </dgm:pt>
    <dgm:pt modelId="{56E84667-A1BF-496B-8421-A3466750185C}" type="pres">
      <dgm:prSet presAssocID="{3116456B-B671-46B0-AFAA-0038D95CD2D8}" presName="horzSpace2" presStyleCnt="0"/>
      <dgm:spPr/>
    </dgm:pt>
    <dgm:pt modelId="{58C9EA69-7C74-483E-82DE-24378943FC75}" type="pres">
      <dgm:prSet presAssocID="{3116456B-B671-46B0-AFAA-0038D95CD2D8}" presName="tx2" presStyleLbl="revTx" presStyleIdx="4" presStyleCnt="7"/>
      <dgm:spPr/>
    </dgm:pt>
    <dgm:pt modelId="{C02588DD-F21F-4916-B892-31AAA46ABEC0}" type="pres">
      <dgm:prSet presAssocID="{3116456B-B671-46B0-AFAA-0038D95CD2D8}" presName="vert2" presStyleCnt="0"/>
      <dgm:spPr/>
    </dgm:pt>
    <dgm:pt modelId="{6C33E48F-C65A-4D09-AB4C-2BBF3BF79497}" type="pres">
      <dgm:prSet presAssocID="{3116456B-B671-46B0-AFAA-0038D95CD2D8}" presName="thinLine2b" presStyleLbl="callout" presStyleIdx="3" presStyleCnt="6"/>
      <dgm:spPr/>
    </dgm:pt>
    <dgm:pt modelId="{33751A72-5E60-404F-9E33-399CE80477B6}" type="pres">
      <dgm:prSet presAssocID="{3116456B-B671-46B0-AFAA-0038D95CD2D8}" presName="vertSpace2b" presStyleCnt="0"/>
      <dgm:spPr/>
    </dgm:pt>
    <dgm:pt modelId="{BC592778-389A-4CEA-9BB8-F615D9A62F22}" type="pres">
      <dgm:prSet presAssocID="{BF54FA49-40EA-434D-B2BB-E4CEF7DBDF6E}" presName="horz2" presStyleCnt="0"/>
      <dgm:spPr/>
    </dgm:pt>
    <dgm:pt modelId="{CB6A4B99-EE41-4F8D-8E14-7242B89B789F}" type="pres">
      <dgm:prSet presAssocID="{BF54FA49-40EA-434D-B2BB-E4CEF7DBDF6E}" presName="horzSpace2" presStyleCnt="0"/>
      <dgm:spPr/>
    </dgm:pt>
    <dgm:pt modelId="{960160CA-A81F-4871-B36A-6863243C6BD1}" type="pres">
      <dgm:prSet presAssocID="{BF54FA49-40EA-434D-B2BB-E4CEF7DBDF6E}" presName="tx2" presStyleLbl="revTx" presStyleIdx="5" presStyleCnt="7"/>
      <dgm:spPr/>
    </dgm:pt>
    <dgm:pt modelId="{5D43991C-6528-4932-961B-D0E126AEA568}" type="pres">
      <dgm:prSet presAssocID="{BF54FA49-40EA-434D-B2BB-E4CEF7DBDF6E}" presName="vert2" presStyleCnt="0"/>
      <dgm:spPr/>
    </dgm:pt>
    <dgm:pt modelId="{58D422B4-94AA-41E4-9E8A-B17CEFB58CD1}" type="pres">
      <dgm:prSet presAssocID="{BF54FA49-40EA-434D-B2BB-E4CEF7DBDF6E}" presName="thinLine2b" presStyleLbl="callout" presStyleIdx="4" presStyleCnt="6"/>
      <dgm:spPr/>
    </dgm:pt>
    <dgm:pt modelId="{9BA06526-9250-4662-8C36-5D0E8F390E38}" type="pres">
      <dgm:prSet presAssocID="{BF54FA49-40EA-434D-B2BB-E4CEF7DBDF6E}" presName="vertSpace2b" presStyleCnt="0"/>
      <dgm:spPr/>
    </dgm:pt>
    <dgm:pt modelId="{DD304030-8C0A-4A4B-A073-AB67229C80F9}" type="pres">
      <dgm:prSet presAssocID="{28B1172F-0BDE-400D-8916-B0A46054A3F3}" presName="horz2" presStyleCnt="0"/>
      <dgm:spPr/>
    </dgm:pt>
    <dgm:pt modelId="{411E1FBF-C947-4685-80EC-792F9C730B6C}" type="pres">
      <dgm:prSet presAssocID="{28B1172F-0BDE-400D-8916-B0A46054A3F3}" presName="horzSpace2" presStyleCnt="0"/>
      <dgm:spPr/>
    </dgm:pt>
    <dgm:pt modelId="{349BDE3D-A259-4DC5-BB06-AC3466CA08D5}" type="pres">
      <dgm:prSet presAssocID="{28B1172F-0BDE-400D-8916-B0A46054A3F3}" presName="tx2" presStyleLbl="revTx" presStyleIdx="6" presStyleCnt="7"/>
      <dgm:spPr/>
    </dgm:pt>
    <dgm:pt modelId="{97627EAD-2BAC-4100-80E4-FBAB50367BFD}" type="pres">
      <dgm:prSet presAssocID="{28B1172F-0BDE-400D-8916-B0A46054A3F3}" presName="vert2" presStyleCnt="0"/>
      <dgm:spPr/>
    </dgm:pt>
    <dgm:pt modelId="{8A57C51A-3E4C-4941-BDDF-3E8D06FA708D}" type="pres">
      <dgm:prSet presAssocID="{28B1172F-0BDE-400D-8916-B0A46054A3F3}" presName="thinLine2b" presStyleLbl="callout" presStyleIdx="5" presStyleCnt="6"/>
      <dgm:spPr/>
    </dgm:pt>
    <dgm:pt modelId="{08C81A83-EB96-4586-843D-712A4A937C93}" type="pres">
      <dgm:prSet presAssocID="{28B1172F-0BDE-400D-8916-B0A46054A3F3}" presName="vertSpace2b" presStyleCnt="0"/>
      <dgm:spPr/>
    </dgm:pt>
  </dgm:ptLst>
  <dgm:cxnLst>
    <dgm:cxn modelId="{567B3202-C12A-47B1-9774-3CCCA1B47EB2}" srcId="{1EBA0372-7E69-4DC3-BCA9-5A003285E081}" destId="{BF54FA49-40EA-434D-B2BB-E4CEF7DBDF6E}" srcOrd="4" destOrd="0" parTransId="{748895DF-F2F0-4997-B20A-1E27EDC6CA3A}" sibTransId="{369E6788-3338-48F0-B3F5-1EC6510230C2}"/>
    <dgm:cxn modelId="{26AE781E-B923-4CAB-960A-FFB4FE26E12B}" srcId="{1EBA0372-7E69-4DC3-BCA9-5A003285E081}" destId="{3116456B-B671-46B0-AFAA-0038D95CD2D8}" srcOrd="3" destOrd="0" parTransId="{376E0954-F877-4582-ADFB-6D547DA16C07}" sibTransId="{77D95988-1573-4E24-868C-63CAF6D88A53}"/>
    <dgm:cxn modelId="{C0A1725B-D223-422E-8B4E-F45851C7646D}" type="presOf" srcId="{28B1172F-0BDE-400D-8916-B0A46054A3F3}" destId="{349BDE3D-A259-4DC5-BB06-AC3466CA08D5}" srcOrd="0" destOrd="0" presId="urn:microsoft.com/office/officeart/2008/layout/LinedList"/>
    <dgm:cxn modelId="{03A55C62-87A1-4CE8-A26C-2809CBC0D383}" type="presOf" srcId="{3116456B-B671-46B0-AFAA-0038D95CD2D8}" destId="{58C9EA69-7C74-483E-82DE-24378943FC75}" srcOrd="0" destOrd="0" presId="urn:microsoft.com/office/officeart/2008/layout/LinedList"/>
    <dgm:cxn modelId="{B9315962-CE96-4E75-899D-16E79ACA63C7}" srcId="{FEB46F97-BE40-45E9-8150-0BB5064A963E}" destId="{1EBA0372-7E69-4DC3-BCA9-5A003285E081}" srcOrd="0" destOrd="0" parTransId="{972C6736-8C23-4CAB-811A-AD41E564B920}" sibTransId="{63D889B2-5CD5-419F-9E8E-1BFEF2AAA651}"/>
    <dgm:cxn modelId="{35B15B6A-2B90-4958-99C5-05515D6D037D}" type="presOf" srcId="{1EBA0372-7E69-4DC3-BCA9-5A003285E081}" destId="{5C895984-EB36-4071-B741-D6A6606C6FA2}" srcOrd="0" destOrd="0" presId="urn:microsoft.com/office/officeart/2008/layout/LinedList"/>
    <dgm:cxn modelId="{54FB7D6A-1599-4C2F-B313-97EFF13E4CD1}" type="presOf" srcId="{FEB46F97-BE40-45E9-8150-0BB5064A963E}" destId="{A0DDB0FA-E3D4-446B-898B-C18ED05855AD}" srcOrd="0" destOrd="0" presId="urn:microsoft.com/office/officeart/2008/layout/LinedList"/>
    <dgm:cxn modelId="{6DA5998E-988D-487F-9E59-905A0CDDE1FD}" srcId="{1EBA0372-7E69-4DC3-BCA9-5A003285E081}" destId="{53B86169-735A-4C61-995D-A4A9BD5187FB}" srcOrd="2" destOrd="0" parTransId="{608F709C-8E62-45B0-A6FE-F8FCF658562C}" sibTransId="{359AA23B-DA87-49A7-8DB6-79ED5A0B292C}"/>
    <dgm:cxn modelId="{C1203898-B7C9-4B25-B037-389273F443E1}" type="presOf" srcId="{2B067FDE-53AE-4852-AF07-179BEB76F4CF}" destId="{1A5649C3-7CFF-43ED-8456-A2E4AD3A7BE2}" srcOrd="0" destOrd="0" presId="urn:microsoft.com/office/officeart/2008/layout/LinedList"/>
    <dgm:cxn modelId="{81932A9F-0EBD-4739-AF60-14F7C843E59A}" srcId="{1EBA0372-7E69-4DC3-BCA9-5A003285E081}" destId="{28B1172F-0BDE-400D-8916-B0A46054A3F3}" srcOrd="5" destOrd="0" parTransId="{C2E86691-2C60-4637-90DA-18EBE6F03E4F}" sibTransId="{46F95147-5B4F-42A2-9F35-C28B2BB36D03}"/>
    <dgm:cxn modelId="{BCEC7EA6-6AE2-4A19-A23A-CBBBCB205C3A}" type="presOf" srcId="{53B86169-735A-4C61-995D-A4A9BD5187FB}" destId="{C554BD44-A6AC-4706-BA2C-D588A95F6ECE}" srcOrd="0" destOrd="0" presId="urn:microsoft.com/office/officeart/2008/layout/LinedList"/>
    <dgm:cxn modelId="{CC3CFABC-03A0-4EDE-A6DF-5551C45C0903}" type="presOf" srcId="{D18F5ECA-2D94-4C97-8DA3-933773145BEE}" destId="{EFBFED11-8D06-4E22-94C6-4C0A12FB9B3D}" srcOrd="0" destOrd="0" presId="urn:microsoft.com/office/officeart/2008/layout/LinedList"/>
    <dgm:cxn modelId="{747A61E1-41D4-42B5-8BB0-B3C9751BBC4E}" srcId="{1EBA0372-7E69-4DC3-BCA9-5A003285E081}" destId="{D18F5ECA-2D94-4C97-8DA3-933773145BEE}" srcOrd="0" destOrd="0" parTransId="{EA1DAF45-9C4C-48C3-AF20-A56635FF8A93}" sibTransId="{403F4748-0F36-48D8-8E8D-AFF9CE4B82C9}"/>
    <dgm:cxn modelId="{2BDBCDE3-2AA1-424C-A5EF-FDC6CFD1F830}" type="presOf" srcId="{BF54FA49-40EA-434D-B2BB-E4CEF7DBDF6E}" destId="{960160CA-A81F-4871-B36A-6863243C6BD1}" srcOrd="0" destOrd="0" presId="urn:microsoft.com/office/officeart/2008/layout/LinedList"/>
    <dgm:cxn modelId="{F6E8AEE6-A338-48A1-B807-4407E78EF5FF}" srcId="{1EBA0372-7E69-4DC3-BCA9-5A003285E081}" destId="{2B067FDE-53AE-4852-AF07-179BEB76F4CF}" srcOrd="1" destOrd="0" parTransId="{A458FBCE-DDD2-4F9B-A1F6-08C27B49000F}" sibTransId="{9BFF0650-5C11-416E-9CFD-DD0A79F81C1B}"/>
    <dgm:cxn modelId="{24B873C1-3373-4362-8B0D-A76F7BC8D39D}" type="presParOf" srcId="{A0DDB0FA-E3D4-446B-898B-C18ED05855AD}" destId="{CF8B1C3B-2B11-42D8-AD49-3FE8F80FBDCE}" srcOrd="0" destOrd="0" presId="urn:microsoft.com/office/officeart/2008/layout/LinedList"/>
    <dgm:cxn modelId="{2A57F7B3-3028-4E9A-B7FE-531E99C5EAD4}" type="presParOf" srcId="{A0DDB0FA-E3D4-446B-898B-C18ED05855AD}" destId="{D7A44A48-C9B2-4FBD-8730-DFB2992525C8}" srcOrd="1" destOrd="0" presId="urn:microsoft.com/office/officeart/2008/layout/LinedList"/>
    <dgm:cxn modelId="{41A9EB0C-5415-45BC-8DB6-42B631D30FDA}" type="presParOf" srcId="{D7A44A48-C9B2-4FBD-8730-DFB2992525C8}" destId="{5C895984-EB36-4071-B741-D6A6606C6FA2}" srcOrd="0" destOrd="0" presId="urn:microsoft.com/office/officeart/2008/layout/LinedList"/>
    <dgm:cxn modelId="{A28092B2-16A1-4D3F-9F04-EFC3B3CE70A2}" type="presParOf" srcId="{D7A44A48-C9B2-4FBD-8730-DFB2992525C8}" destId="{03B480BC-CEC1-4682-9DCD-B6365F0E2966}" srcOrd="1" destOrd="0" presId="urn:microsoft.com/office/officeart/2008/layout/LinedList"/>
    <dgm:cxn modelId="{021E3DBC-8EEB-46DD-B441-A7C14A988C2B}" type="presParOf" srcId="{03B480BC-CEC1-4682-9DCD-B6365F0E2966}" destId="{4E84EC6C-7F18-44B0-A4DA-B9146F24C41E}" srcOrd="0" destOrd="0" presId="urn:microsoft.com/office/officeart/2008/layout/LinedList"/>
    <dgm:cxn modelId="{4DD800BC-89D6-49DF-A6CF-0B631BD88A4F}" type="presParOf" srcId="{03B480BC-CEC1-4682-9DCD-B6365F0E2966}" destId="{EE1587B8-A79B-428E-B02D-56B4A68781EA}" srcOrd="1" destOrd="0" presId="urn:microsoft.com/office/officeart/2008/layout/LinedList"/>
    <dgm:cxn modelId="{90E1A11C-5591-4F50-AEAD-F6BAB52B9D0C}" type="presParOf" srcId="{EE1587B8-A79B-428E-B02D-56B4A68781EA}" destId="{CBB5569C-4B71-4C4F-8460-09D729730FFC}" srcOrd="0" destOrd="0" presId="urn:microsoft.com/office/officeart/2008/layout/LinedList"/>
    <dgm:cxn modelId="{6A1A5901-3D0E-41CA-A94E-18C6FDCA577C}" type="presParOf" srcId="{EE1587B8-A79B-428E-B02D-56B4A68781EA}" destId="{EFBFED11-8D06-4E22-94C6-4C0A12FB9B3D}" srcOrd="1" destOrd="0" presId="urn:microsoft.com/office/officeart/2008/layout/LinedList"/>
    <dgm:cxn modelId="{D7DFC287-4A95-4C1C-A54C-707DBFAF9E7C}" type="presParOf" srcId="{EE1587B8-A79B-428E-B02D-56B4A68781EA}" destId="{E4A3B223-FFF2-45BD-BA43-3E9C85BA62A9}" srcOrd="2" destOrd="0" presId="urn:microsoft.com/office/officeart/2008/layout/LinedList"/>
    <dgm:cxn modelId="{61A4B31D-572F-444E-A297-8D14D25A935A}" type="presParOf" srcId="{03B480BC-CEC1-4682-9DCD-B6365F0E2966}" destId="{A7517CEA-0734-4AB6-AC85-104429383913}" srcOrd="2" destOrd="0" presId="urn:microsoft.com/office/officeart/2008/layout/LinedList"/>
    <dgm:cxn modelId="{221588A5-2C87-4897-82A8-8122EE1F7964}" type="presParOf" srcId="{03B480BC-CEC1-4682-9DCD-B6365F0E2966}" destId="{A8F8F0C8-E48D-4F7E-94D2-D4FFF395C73D}" srcOrd="3" destOrd="0" presId="urn:microsoft.com/office/officeart/2008/layout/LinedList"/>
    <dgm:cxn modelId="{E69B6A5D-BB4E-4E57-B802-9E85234533BC}" type="presParOf" srcId="{03B480BC-CEC1-4682-9DCD-B6365F0E2966}" destId="{C241A52B-B34C-4D8F-9B35-765CE9D72F3C}" srcOrd="4" destOrd="0" presId="urn:microsoft.com/office/officeart/2008/layout/LinedList"/>
    <dgm:cxn modelId="{2765729C-F682-4F44-8E9E-2E42AD38DF90}" type="presParOf" srcId="{C241A52B-B34C-4D8F-9B35-765CE9D72F3C}" destId="{0760CD07-2540-47A0-85A7-6871EBF4CC80}" srcOrd="0" destOrd="0" presId="urn:microsoft.com/office/officeart/2008/layout/LinedList"/>
    <dgm:cxn modelId="{8E1D0C60-5FD7-4CE7-801C-491F0593E21C}" type="presParOf" srcId="{C241A52B-B34C-4D8F-9B35-765CE9D72F3C}" destId="{1A5649C3-7CFF-43ED-8456-A2E4AD3A7BE2}" srcOrd="1" destOrd="0" presId="urn:microsoft.com/office/officeart/2008/layout/LinedList"/>
    <dgm:cxn modelId="{7E40E479-8F05-414A-B920-8C188BACCB59}" type="presParOf" srcId="{C241A52B-B34C-4D8F-9B35-765CE9D72F3C}" destId="{2F746DFC-9D73-4CF9-92ED-1AE6937DDFE4}" srcOrd="2" destOrd="0" presId="urn:microsoft.com/office/officeart/2008/layout/LinedList"/>
    <dgm:cxn modelId="{53E903DB-52B6-4635-8191-497335F8B13D}" type="presParOf" srcId="{03B480BC-CEC1-4682-9DCD-B6365F0E2966}" destId="{9A012787-11B9-45DB-B727-B0D239C06846}" srcOrd="5" destOrd="0" presId="urn:microsoft.com/office/officeart/2008/layout/LinedList"/>
    <dgm:cxn modelId="{0DF3BC5B-2387-43DD-A558-D2F81E2815FA}" type="presParOf" srcId="{03B480BC-CEC1-4682-9DCD-B6365F0E2966}" destId="{4A4DAD62-E192-4CB6-A400-1F96248F9121}" srcOrd="6" destOrd="0" presId="urn:microsoft.com/office/officeart/2008/layout/LinedList"/>
    <dgm:cxn modelId="{09FC9217-E70D-4A2D-86C2-F34C3DA164A6}" type="presParOf" srcId="{03B480BC-CEC1-4682-9DCD-B6365F0E2966}" destId="{2EF7418A-6143-4A47-B373-53EC021F47EF}" srcOrd="7" destOrd="0" presId="urn:microsoft.com/office/officeart/2008/layout/LinedList"/>
    <dgm:cxn modelId="{B35E4175-8B73-4B5A-B4A7-2773BAD8BCFD}" type="presParOf" srcId="{2EF7418A-6143-4A47-B373-53EC021F47EF}" destId="{978D3961-4B73-4479-A303-B53164F54A8B}" srcOrd="0" destOrd="0" presId="urn:microsoft.com/office/officeart/2008/layout/LinedList"/>
    <dgm:cxn modelId="{3A680B68-9B65-4CCB-9551-7DBB496F1240}" type="presParOf" srcId="{2EF7418A-6143-4A47-B373-53EC021F47EF}" destId="{C554BD44-A6AC-4706-BA2C-D588A95F6ECE}" srcOrd="1" destOrd="0" presId="urn:microsoft.com/office/officeart/2008/layout/LinedList"/>
    <dgm:cxn modelId="{A029ADFE-5065-4447-9C80-AE1B62663145}" type="presParOf" srcId="{2EF7418A-6143-4A47-B373-53EC021F47EF}" destId="{F40FF4DA-E5D7-47F1-BBB7-C5E6605F7B8A}" srcOrd="2" destOrd="0" presId="urn:microsoft.com/office/officeart/2008/layout/LinedList"/>
    <dgm:cxn modelId="{C323F907-C0F4-4C2C-8F57-56D9472FC4D9}" type="presParOf" srcId="{03B480BC-CEC1-4682-9DCD-B6365F0E2966}" destId="{0961FDC5-6A36-4575-A981-1EBABA76994E}" srcOrd="8" destOrd="0" presId="urn:microsoft.com/office/officeart/2008/layout/LinedList"/>
    <dgm:cxn modelId="{B6402361-1D71-47B7-984F-15DD66DBC314}" type="presParOf" srcId="{03B480BC-CEC1-4682-9DCD-B6365F0E2966}" destId="{D686027F-F594-49BF-BC90-5EA7EA6BFC85}" srcOrd="9" destOrd="0" presId="urn:microsoft.com/office/officeart/2008/layout/LinedList"/>
    <dgm:cxn modelId="{46FA9F01-E90C-4BBB-963D-409C38D761D2}" type="presParOf" srcId="{03B480BC-CEC1-4682-9DCD-B6365F0E2966}" destId="{4AE9C8CC-9304-4805-95D5-F61AB20FAE30}" srcOrd="10" destOrd="0" presId="urn:microsoft.com/office/officeart/2008/layout/LinedList"/>
    <dgm:cxn modelId="{3708452C-5030-4F28-900F-3CAD4383CC91}" type="presParOf" srcId="{4AE9C8CC-9304-4805-95D5-F61AB20FAE30}" destId="{56E84667-A1BF-496B-8421-A3466750185C}" srcOrd="0" destOrd="0" presId="urn:microsoft.com/office/officeart/2008/layout/LinedList"/>
    <dgm:cxn modelId="{706C03CB-C9DA-418B-A0D0-057968F27142}" type="presParOf" srcId="{4AE9C8CC-9304-4805-95D5-F61AB20FAE30}" destId="{58C9EA69-7C74-483E-82DE-24378943FC75}" srcOrd="1" destOrd="0" presId="urn:microsoft.com/office/officeart/2008/layout/LinedList"/>
    <dgm:cxn modelId="{7A34DFA1-34A5-4098-8F69-ACAA95F6422A}" type="presParOf" srcId="{4AE9C8CC-9304-4805-95D5-F61AB20FAE30}" destId="{C02588DD-F21F-4916-B892-31AAA46ABEC0}" srcOrd="2" destOrd="0" presId="urn:microsoft.com/office/officeart/2008/layout/LinedList"/>
    <dgm:cxn modelId="{5AFF7B0F-3F55-41CB-8EF9-4AD592BE12E8}" type="presParOf" srcId="{03B480BC-CEC1-4682-9DCD-B6365F0E2966}" destId="{6C33E48F-C65A-4D09-AB4C-2BBF3BF79497}" srcOrd="11" destOrd="0" presId="urn:microsoft.com/office/officeart/2008/layout/LinedList"/>
    <dgm:cxn modelId="{57DCCBB9-021F-47AE-9B73-17B2B89EB37C}" type="presParOf" srcId="{03B480BC-CEC1-4682-9DCD-B6365F0E2966}" destId="{33751A72-5E60-404F-9E33-399CE80477B6}" srcOrd="12" destOrd="0" presId="urn:microsoft.com/office/officeart/2008/layout/LinedList"/>
    <dgm:cxn modelId="{697C8C2A-A391-45FF-9828-87BF301DACA7}" type="presParOf" srcId="{03B480BC-CEC1-4682-9DCD-B6365F0E2966}" destId="{BC592778-389A-4CEA-9BB8-F615D9A62F22}" srcOrd="13" destOrd="0" presId="urn:microsoft.com/office/officeart/2008/layout/LinedList"/>
    <dgm:cxn modelId="{E5B9F860-1370-40A5-8798-F05E9265B7AB}" type="presParOf" srcId="{BC592778-389A-4CEA-9BB8-F615D9A62F22}" destId="{CB6A4B99-EE41-4F8D-8E14-7242B89B789F}" srcOrd="0" destOrd="0" presId="urn:microsoft.com/office/officeart/2008/layout/LinedList"/>
    <dgm:cxn modelId="{B080CEBE-E0BB-4FA9-8568-39D8DC3B4247}" type="presParOf" srcId="{BC592778-389A-4CEA-9BB8-F615D9A62F22}" destId="{960160CA-A81F-4871-B36A-6863243C6BD1}" srcOrd="1" destOrd="0" presId="urn:microsoft.com/office/officeart/2008/layout/LinedList"/>
    <dgm:cxn modelId="{36C89BEC-A824-42CB-AC32-D1EC2AB88955}" type="presParOf" srcId="{BC592778-389A-4CEA-9BB8-F615D9A62F22}" destId="{5D43991C-6528-4932-961B-D0E126AEA568}" srcOrd="2" destOrd="0" presId="urn:microsoft.com/office/officeart/2008/layout/LinedList"/>
    <dgm:cxn modelId="{FFD62753-518F-4400-8229-42CB315633ED}" type="presParOf" srcId="{03B480BC-CEC1-4682-9DCD-B6365F0E2966}" destId="{58D422B4-94AA-41E4-9E8A-B17CEFB58CD1}" srcOrd="14" destOrd="0" presId="urn:microsoft.com/office/officeart/2008/layout/LinedList"/>
    <dgm:cxn modelId="{3873C201-8D95-4E30-B93F-B6233B441FDB}" type="presParOf" srcId="{03B480BC-CEC1-4682-9DCD-B6365F0E2966}" destId="{9BA06526-9250-4662-8C36-5D0E8F390E38}" srcOrd="15" destOrd="0" presId="urn:microsoft.com/office/officeart/2008/layout/LinedList"/>
    <dgm:cxn modelId="{78835722-C97F-43F0-9733-DA43AC32C7B7}" type="presParOf" srcId="{03B480BC-CEC1-4682-9DCD-B6365F0E2966}" destId="{DD304030-8C0A-4A4B-A073-AB67229C80F9}" srcOrd="16" destOrd="0" presId="urn:microsoft.com/office/officeart/2008/layout/LinedList"/>
    <dgm:cxn modelId="{B69F494A-5255-45C8-A057-3587559018A8}" type="presParOf" srcId="{DD304030-8C0A-4A4B-A073-AB67229C80F9}" destId="{411E1FBF-C947-4685-80EC-792F9C730B6C}" srcOrd="0" destOrd="0" presId="urn:microsoft.com/office/officeart/2008/layout/LinedList"/>
    <dgm:cxn modelId="{B53F8497-18BB-406B-84DE-6C70BBDC9488}" type="presParOf" srcId="{DD304030-8C0A-4A4B-A073-AB67229C80F9}" destId="{349BDE3D-A259-4DC5-BB06-AC3466CA08D5}" srcOrd="1" destOrd="0" presId="urn:microsoft.com/office/officeart/2008/layout/LinedList"/>
    <dgm:cxn modelId="{952D804B-7C01-4531-A51F-83A75EFDCDDC}" type="presParOf" srcId="{DD304030-8C0A-4A4B-A073-AB67229C80F9}" destId="{97627EAD-2BAC-4100-80E4-FBAB50367BFD}" srcOrd="2" destOrd="0" presId="urn:microsoft.com/office/officeart/2008/layout/LinedList"/>
    <dgm:cxn modelId="{07B0A8DD-B93A-440F-97E3-181E188D7B3B}" type="presParOf" srcId="{03B480BC-CEC1-4682-9DCD-B6365F0E2966}" destId="{8A57C51A-3E4C-4941-BDDF-3E8D06FA708D}" srcOrd="17" destOrd="0" presId="urn:microsoft.com/office/officeart/2008/layout/LinedList"/>
    <dgm:cxn modelId="{FB9AD067-D3B9-4557-9ADD-94306C67C56D}" type="presParOf" srcId="{03B480BC-CEC1-4682-9DCD-B6365F0E2966}" destId="{08C81A83-EB96-4586-843D-712A4A937C93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598281C-AE47-4B91-968C-3622A15891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23E52F-F527-4C7B-A03C-8FD777E92512}">
      <dgm:prSet/>
      <dgm:spPr/>
      <dgm:t>
        <a:bodyPr/>
        <a:lstStyle/>
        <a:p>
          <a:r>
            <a:rPr lang="en-IN"/>
            <a:t>Data Quality Management – Service Offerings</a:t>
          </a:r>
          <a:endParaRPr lang="en-US"/>
        </a:p>
      </dgm:t>
    </dgm:pt>
    <dgm:pt modelId="{5B5942F0-515A-49E4-89EB-1169DDB1F6AF}" type="parTrans" cxnId="{818B8B03-161A-44AC-8FCA-ED5F9D2C2807}">
      <dgm:prSet/>
      <dgm:spPr/>
      <dgm:t>
        <a:bodyPr/>
        <a:lstStyle/>
        <a:p>
          <a:endParaRPr lang="en-US"/>
        </a:p>
      </dgm:t>
    </dgm:pt>
    <dgm:pt modelId="{5EA71944-C81D-4C18-8E21-361FD6E1ECC6}" type="sibTrans" cxnId="{818B8B03-161A-44AC-8FCA-ED5F9D2C2807}">
      <dgm:prSet/>
      <dgm:spPr/>
      <dgm:t>
        <a:bodyPr/>
        <a:lstStyle/>
        <a:p>
          <a:endParaRPr lang="en-US"/>
        </a:p>
      </dgm:t>
    </dgm:pt>
    <dgm:pt modelId="{E5C7874A-9519-4F62-9A3D-5922B3ED7F95}" type="pres">
      <dgm:prSet presAssocID="{F598281C-AE47-4B91-968C-3622A15891E7}" presName="linear" presStyleCnt="0">
        <dgm:presLayoutVars>
          <dgm:animLvl val="lvl"/>
          <dgm:resizeHandles val="exact"/>
        </dgm:presLayoutVars>
      </dgm:prSet>
      <dgm:spPr/>
    </dgm:pt>
    <dgm:pt modelId="{19A1C79C-558D-4427-9DD2-EBC8345D9FA2}" type="pres">
      <dgm:prSet presAssocID="{9723E52F-F527-4C7B-A03C-8FD777E9251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18B8B03-161A-44AC-8FCA-ED5F9D2C2807}" srcId="{F598281C-AE47-4B91-968C-3622A15891E7}" destId="{9723E52F-F527-4C7B-A03C-8FD777E92512}" srcOrd="0" destOrd="0" parTransId="{5B5942F0-515A-49E4-89EB-1169DDB1F6AF}" sibTransId="{5EA71944-C81D-4C18-8E21-361FD6E1ECC6}"/>
    <dgm:cxn modelId="{BBD8F431-C3D3-4093-95AD-3ADB09C3C25F}" type="presOf" srcId="{9723E52F-F527-4C7B-A03C-8FD777E92512}" destId="{19A1C79C-558D-4427-9DD2-EBC8345D9FA2}" srcOrd="0" destOrd="0" presId="urn:microsoft.com/office/officeart/2005/8/layout/vList2"/>
    <dgm:cxn modelId="{A1897576-8A5B-4042-8676-A9751ED604C4}" type="presOf" srcId="{F598281C-AE47-4B91-968C-3622A15891E7}" destId="{E5C7874A-9519-4F62-9A3D-5922B3ED7F95}" srcOrd="0" destOrd="0" presId="urn:microsoft.com/office/officeart/2005/8/layout/vList2"/>
    <dgm:cxn modelId="{A33F9289-54C2-41EC-82BE-3F3CD243FD18}" type="presParOf" srcId="{E5C7874A-9519-4F62-9A3D-5922B3ED7F95}" destId="{19A1C79C-558D-4427-9DD2-EBC8345D9F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B46F97-BE40-45E9-8150-0BB5064A963E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1EBA0372-7E69-4DC3-BCA9-5A003285E081}">
      <dgm:prSet custT="1"/>
      <dgm:spPr/>
      <dgm:t>
        <a:bodyPr/>
        <a:lstStyle/>
        <a:p>
          <a:r>
            <a:rPr lang="en-US" sz="1600" dirty="0"/>
            <a:t>Service Offerings</a:t>
          </a:r>
        </a:p>
      </dgm:t>
    </dgm:pt>
    <dgm:pt modelId="{972C6736-8C23-4CAB-811A-AD41E564B920}" type="parTrans" cxnId="{B9315962-CE96-4E75-899D-16E79ACA63C7}">
      <dgm:prSet/>
      <dgm:spPr/>
      <dgm:t>
        <a:bodyPr/>
        <a:lstStyle/>
        <a:p>
          <a:endParaRPr lang="en-US" sz="1600"/>
        </a:p>
      </dgm:t>
    </dgm:pt>
    <dgm:pt modelId="{63D889B2-5CD5-419F-9E8E-1BFEF2AAA651}" type="sibTrans" cxnId="{B9315962-CE96-4E75-899D-16E79ACA63C7}">
      <dgm:prSet/>
      <dgm:spPr/>
      <dgm:t>
        <a:bodyPr/>
        <a:lstStyle/>
        <a:p>
          <a:endParaRPr lang="en-US" sz="1600"/>
        </a:p>
      </dgm:t>
    </dgm:pt>
    <dgm:pt modelId="{D18F5ECA-2D94-4C97-8DA3-933773145BEE}">
      <dgm:prSet custT="1"/>
      <dgm:spPr/>
      <dgm:t>
        <a:bodyPr/>
        <a:lstStyle/>
        <a:p>
          <a:r>
            <a:rPr lang="en-US" sz="1600" dirty="0"/>
            <a:t>Establish Content Management service</a:t>
          </a:r>
        </a:p>
      </dgm:t>
    </dgm:pt>
    <dgm:pt modelId="{EA1DAF45-9C4C-48C3-AF20-A56635FF8A93}" type="parTrans" cxnId="{747A61E1-41D4-42B5-8BB0-B3C9751BBC4E}">
      <dgm:prSet/>
      <dgm:spPr/>
      <dgm:t>
        <a:bodyPr/>
        <a:lstStyle/>
        <a:p>
          <a:endParaRPr lang="en-US" sz="1600"/>
        </a:p>
      </dgm:t>
    </dgm:pt>
    <dgm:pt modelId="{403F4748-0F36-48D8-8E8D-AFF9CE4B82C9}" type="sibTrans" cxnId="{747A61E1-41D4-42B5-8BB0-B3C9751BBC4E}">
      <dgm:prSet/>
      <dgm:spPr/>
      <dgm:t>
        <a:bodyPr/>
        <a:lstStyle/>
        <a:p>
          <a:endParaRPr lang="en-US" sz="1600"/>
        </a:p>
      </dgm:t>
    </dgm:pt>
    <dgm:pt modelId="{4EB6DE75-7981-4EA6-ADD3-DBA4301A37FA}">
      <dgm:prSet custT="1"/>
      <dgm:spPr/>
      <dgm:t>
        <a:bodyPr/>
        <a:lstStyle/>
        <a:p>
          <a:r>
            <a:rPr lang="en-US" sz="1600" dirty="0"/>
            <a:t>Establish Metadata management service</a:t>
          </a:r>
        </a:p>
      </dgm:t>
    </dgm:pt>
    <dgm:pt modelId="{07FA01F6-FFCF-4B8A-B69E-C2AE6B1E3636}" type="parTrans" cxnId="{E75A91F7-5A9C-444B-B70F-9B5FF202C300}">
      <dgm:prSet/>
      <dgm:spPr/>
      <dgm:t>
        <a:bodyPr/>
        <a:lstStyle/>
        <a:p>
          <a:endParaRPr lang="en-US"/>
        </a:p>
      </dgm:t>
    </dgm:pt>
    <dgm:pt modelId="{A577714F-4596-4A71-8C17-4F5735D11A8E}" type="sibTrans" cxnId="{E75A91F7-5A9C-444B-B70F-9B5FF202C300}">
      <dgm:prSet/>
      <dgm:spPr/>
      <dgm:t>
        <a:bodyPr/>
        <a:lstStyle/>
        <a:p>
          <a:endParaRPr lang="en-US"/>
        </a:p>
      </dgm:t>
    </dgm:pt>
    <dgm:pt modelId="{B630162C-0998-4FE2-AA05-A3EA68A5F055}">
      <dgm:prSet custT="1"/>
      <dgm:spPr/>
      <dgm:t>
        <a:bodyPr/>
        <a:lstStyle/>
        <a:p>
          <a:r>
            <a:rPr lang="en-US" sz="1600" dirty="0"/>
            <a:t>Data classification</a:t>
          </a:r>
        </a:p>
      </dgm:t>
    </dgm:pt>
    <dgm:pt modelId="{3323052F-7649-40E6-A919-85D79D3D09A6}" type="parTrans" cxnId="{86E15608-A08D-47D1-8BB0-33CD2AC5C9AE}">
      <dgm:prSet/>
      <dgm:spPr/>
      <dgm:t>
        <a:bodyPr/>
        <a:lstStyle/>
        <a:p>
          <a:endParaRPr lang="en-US"/>
        </a:p>
      </dgm:t>
    </dgm:pt>
    <dgm:pt modelId="{7C9B16CD-7F0F-4534-84A4-F6D19894E83C}" type="sibTrans" cxnId="{86E15608-A08D-47D1-8BB0-33CD2AC5C9AE}">
      <dgm:prSet/>
      <dgm:spPr/>
      <dgm:t>
        <a:bodyPr/>
        <a:lstStyle/>
        <a:p>
          <a:endParaRPr lang="en-US"/>
        </a:p>
      </dgm:t>
    </dgm:pt>
    <dgm:pt modelId="{576BBE24-3CDA-45E9-A11A-6A69D408707A}">
      <dgm:prSet custT="1"/>
      <dgm:spPr/>
      <dgm:t>
        <a:bodyPr/>
        <a:lstStyle/>
        <a:p>
          <a:r>
            <a:rPr lang="en-US" sz="1600" dirty="0"/>
            <a:t>Data definition Standards and Guidelines</a:t>
          </a:r>
        </a:p>
      </dgm:t>
    </dgm:pt>
    <dgm:pt modelId="{10E60989-6F20-4562-816C-4E73F8E003FE}" type="parTrans" cxnId="{3E925827-8F9E-4719-8637-32E9ED487423}">
      <dgm:prSet/>
      <dgm:spPr/>
      <dgm:t>
        <a:bodyPr/>
        <a:lstStyle/>
        <a:p>
          <a:endParaRPr lang="en-US"/>
        </a:p>
      </dgm:t>
    </dgm:pt>
    <dgm:pt modelId="{744ADEA7-FD9C-4B5D-AE73-6F8B509A79D3}" type="sibTrans" cxnId="{3E925827-8F9E-4719-8637-32E9ED487423}">
      <dgm:prSet/>
      <dgm:spPr/>
      <dgm:t>
        <a:bodyPr/>
        <a:lstStyle/>
        <a:p>
          <a:endParaRPr lang="en-US"/>
        </a:p>
      </dgm:t>
    </dgm:pt>
    <dgm:pt modelId="{A1CE6AF0-CADD-42D5-AB78-16B4068A8574}">
      <dgm:prSet custT="1"/>
      <dgm:spPr/>
      <dgm:t>
        <a:bodyPr/>
        <a:lstStyle/>
        <a:p>
          <a:r>
            <a:rPr lang="en-US" sz="1600" dirty="0"/>
            <a:t>Metadata capture, management and rationalization</a:t>
          </a:r>
        </a:p>
      </dgm:t>
    </dgm:pt>
    <dgm:pt modelId="{694160CE-F27C-430E-8B3B-151FB0AC80DE}" type="parTrans" cxnId="{EF23CE63-65DB-4D9D-9A82-FC74DF487F4A}">
      <dgm:prSet/>
      <dgm:spPr/>
      <dgm:t>
        <a:bodyPr/>
        <a:lstStyle/>
        <a:p>
          <a:endParaRPr lang="en-US"/>
        </a:p>
      </dgm:t>
    </dgm:pt>
    <dgm:pt modelId="{616430E8-A968-49EC-B653-274CFB3DE0F8}" type="sibTrans" cxnId="{EF23CE63-65DB-4D9D-9A82-FC74DF487F4A}">
      <dgm:prSet/>
      <dgm:spPr/>
      <dgm:t>
        <a:bodyPr/>
        <a:lstStyle/>
        <a:p>
          <a:endParaRPr lang="en-US"/>
        </a:p>
      </dgm:t>
    </dgm:pt>
    <dgm:pt modelId="{CE8EBF6B-FE1F-43E7-A440-5C309A6F935A}">
      <dgm:prSet custT="1"/>
      <dgm:spPr/>
      <dgm:t>
        <a:bodyPr/>
        <a:lstStyle/>
        <a:p>
          <a:r>
            <a:rPr lang="en-US" sz="1600" dirty="0"/>
            <a:t>Training and Support</a:t>
          </a:r>
        </a:p>
      </dgm:t>
    </dgm:pt>
    <dgm:pt modelId="{B3B041F9-DE8D-4E19-88FD-26F975486F54}" type="parTrans" cxnId="{1F4B518E-D53C-4C4B-AE31-F4E52FBA1632}">
      <dgm:prSet/>
      <dgm:spPr/>
      <dgm:t>
        <a:bodyPr/>
        <a:lstStyle/>
        <a:p>
          <a:endParaRPr lang="en-US"/>
        </a:p>
      </dgm:t>
    </dgm:pt>
    <dgm:pt modelId="{F29C539C-E22C-42DD-B1F7-430738955FB3}" type="sibTrans" cxnId="{1F4B518E-D53C-4C4B-AE31-F4E52FBA1632}">
      <dgm:prSet/>
      <dgm:spPr/>
      <dgm:t>
        <a:bodyPr/>
        <a:lstStyle/>
        <a:p>
          <a:endParaRPr lang="en-US"/>
        </a:p>
      </dgm:t>
    </dgm:pt>
    <dgm:pt modelId="{ACD358D2-CA8C-4BE0-8BB9-1B513A50BF60}">
      <dgm:prSet custT="1"/>
      <dgm:spPr/>
      <dgm:t>
        <a:bodyPr/>
        <a:lstStyle/>
        <a:p>
          <a:r>
            <a:rPr lang="en-US" sz="1600" dirty="0"/>
            <a:t>Tools and customization</a:t>
          </a:r>
        </a:p>
      </dgm:t>
    </dgm:pt>
    <dgm:pt modelId="{89857B0D-8749-4085-89AE-585765B65B30}" type="parTrans" cxnId="{D9C3DF5B-33D6-45F5-A635-62D2C033551C}">
      <dgm:prSet/>
      <dgm:spPr/>
      <dgm:t>
        <a:bodyPr/>
        <a:lstStyle/>
        <a:p>
          <a:endParaRPr lang="en-US"/>
        </a:p>
      </dgm:t>
    </dgm:pt>
    <dgm:pt modelId="{32D979AA-D939-4032-93EF-E222C11FD6C6}" type="sibTrans" cxnId="{D9C3DF5B-33D6-45F5-A635-62D2C033551C}">
      <dgm:prSet/>
      <dgm:spPr/>
      <dgm:t>
        <a:bodyPr/>
        <a:lstStyle/>
        <a:p>
          <a:endParaRPr lang="en-US"/>
        </a:p>
      </dgm:t>
    </dgm:pt>
    <dgm:pt modelId="{FFCC3E2F-D9EB-4073-ABF1-3EC29C13AE2C}">
      <dgm:prSet custT="1"/>
      <dgm:spPr/>
      <dgm:t>
        <a:bodyPr/>
        <a:lstStyle/>
        <a:p>
          <a:r>
            <a:rPr lang="en-US" sz="1600" dirty="0"/>
            <a:t>Operating model and processes</a:t>
          </a:r>
        </a:p>
      </dgm:t>
    </dgm:pt>
    <dgm:pt modelId="{7AE82A46-0B87-4712-BF24-8E4EA6D722D2}" type="parTrans" cxnId="{853B813E-7DE1-4A6E-B230-F57227EB9278}">
      <dgm:prSet/>
      <dgm:spPr/>
      <dgm:t>
        <a:bodyPr/>
        <a:lstStyle/>
        <a:p>
          <a:endParaRPr lang="en-US"/>
        </a:p>
      </dgm:t>
    </dgm:pt>
    <dgm:pt modelId="{D3344E05-69AF-471C-9452-A2ACEA976012}" type="sibTrans" cxnId="{853B813E-7DE1-4A6E-B230-F57227EB9278}">
      <dgm:prSet/>
      <dgm:spPr/>
      <dgm:t>
        <a:bodyPr/>
        <a:lstStyle/>
        <a:p>
          <a:endParaRPr lang="en-US"/>
        </a:p>
      </dgm:t>
    </dgm:pt>
    <dgm:pt modelId="{D5129EF1-6650-4709-A3AC-5E40292C9B2B}">
      <dgm:prSet custT="1"/>
      <dgm:spPr/>
      <dgm:t>
        <a:bodyPr/>
        <a:lstStyle/>
        <a:p>
          <a:r>
            <a:rPr lang="en-US" sz="1600" dirty="0"/>
            <a:t>Organizational structure</a:t>
          </a:r>
        </a:p>
      </dgm:t>
    </dgm:pt>
    <dgm:pt modelId="{1DC8E03B-6AE6-487B-8F02-8FF50213F2D0}" type="parTrans" cxnId="{8C69C8BE-8B18-4AA6-B336-897A24069F80}">
      <dgm:prSet/>
      <dgm:spPr/>
      <dgm:t>
        <a:bodyPr/>
        <a:lstStyle/>
        <a:p>
          <a:endParaRPr lang="en-US"/>
        </a:p>
      </dgm:t>
    </dgm:pt>
    <dgm:pt modelId="{4CB1DD54-C818-4704-A943-B833350DDA1D}" type="sibTrans" cxnId="{8C69C8BE-8B18-4AA6-B336-897A24069F80}">
      <dgm:prSet/>
      <dgm:spPr/>
      <dgm:t>
        <a:bodyPr/>
        <a:lstStyle/>
        <a:p>
          <a:endParaRPr lang="en-US"/>
        </a:p>
      </dgm:t>
    </dgm:pt>
    <dgm:pt modelId="{78A562BF-837D-4280-A077-98A1C8F4DCF5}">
      <dgm:prSet custT="1"/>
      <dgm:spPr/>
      <dgm:t>
        <a:bodyPr/>
        <a:lstStyle/>
        <a:p>
          <a:r>
            <a:rPr lang="en-US" sz="1600" dirty="0"/>
            <a:t>Data Relationship Management</a:t>
          </a:r>
        </a:p>
      </dgm:t>
    </dgm:pt>
    <dgm:pt modelId="{4CA5DAA2-55A4-4C4D-BC1C-6FC03C4AD8B2}" type="parTrans" cxnId="{0E6EE349-1203-45DF-8CF4-AC15513C09AF}">
      <dgm:prSet/>
      <dgm:spPr/>
      <dgm:t>
        <a:bodyPr/>
        <a:lstStyle/>
        <a:p>
          <a:endParaRPr lang="en-US"/>
        </a:p>
      </dgm:t>
    </dgm:pt>
    <dgm:pt modelId="{A95137FF-F4F7-48B5-A440-60BF6C7AD2D5}" type="sibTrans" cxnId="{0E6EE349-1203-45DF-8CF4-AC15513C09AF}">
      <dgm:prSet/>
      <dgm:spPr/>
      <dgm:t>
        <a:bodyPr/>
        <a:lstStyle/>
        <a:p>
          <a:endParaRPr lang="en-US"/>
        </a:p>
      </dgm:t>
    </dgm:pt>
    <dgm:pt modelId="{B70876BF-2D4D-43A3-9A51-7A6AAF781C9C}">
      <dgm:prSet custT="1"/>
      <dgm:spPr/>
      <dgm:t>
        <a:bodyPr/>
        <a:lstStyle/>
        <a:p>
          <a:r>
            <a:rPr lang="en-US" sz="1600" dirty="0"/>
            <a:t>Data Lifecycle Management</a:t>
          </a:r>
        </a:p>
      </dgm:t>
    </dgm:pt>
    <dgm:pt modelId="{A1055761-6C0F-4A08-968A-93654C6AF506}" type="parTrans" cxnId="{D8A7C071-B302-4028-8F89-60BFBFC79A67}">
      <dgm:prSet/>
      <dgm:spPr/>
      <dgm:t>
        <a:bodyPr/>
        <a:lstStyle/>
        <a:p>
          <a:endParaRPr lang="en-US"/>
        </a:p>
      </dgm:t>
    </dgm:pt>
    <dgm:pt modelId="{4D70E854-EDD8-4F6A-BFEF-AEDAEF0100C9}" type="sibTrans" cxnId="{D8A7C071-B302-4028-8F89-60BFBFC79A67}">
      <dgm:prSet/>
      <dgm:spPr/>
      <dgm:t>
        <a:bodyPr/>
        <a:lstStyle/>
        <a:p>
          <a:endParaRPr lang="en-US"/>
        </a:p>
      </dgm:t>
    </dgm:pt>
    <dgm:pt modelId="{A0DDB0FA-E3D4-446B-898B-C18ED05855AD}" type="pres">
      <dgm:prSet presAssocID="{FEB46F97-BE40-45E9-8150-0BB5064A963E}" presName="vert0" presStyleCnt="0">
        <dgm:presLayoutVars>
          <dgm:dir/>
          <dgm:animOne val="branch"/>
          <dgm:animLvl val="lvl"/>
        </dgm:presLayoutVars>
      </dgm:prSet>
      <dgm:spPr/>
    </dgm:pt>
    <dgm:pt modelId="{CF8B1C3B-2B11-42D8-AD49-3FE8F80FBDCE}" type="pres">
      <dgm:prSet presAssocID="{1EBA0372-7E69-4DC3-BCA9-5A003285E081}" presName="thickLine" presStyleLbl="alignNode1" presStyleIdx="0" presStyleCnt="1"/>
      <dgm:spPr/>
    </dgm:pt>
    <dgm:pt modelId="{D7A44A48-C9B2-4FBD-8730-DFB2992525C8}" type="pres">
      <dgm:prSet presAssocID="{1EBA0372-7E69-4DC3-BCA9-5A003285E081}" presName="horz1" presStyleCnt="0"/>
      <dgm:spPr/>
    </dgm:pt>
    <dgm:pt modelId="{5C895984-EB36-4071-B741-D6A6606C6FA2}" type="pres">
      <dgm:prSet presAssocID="{1EBA0372-7E69-4DC3-BCA9-5A003285E081}" presName="tx1" presStyleLbl="revTx" presStyleIdx="0" presStyleCnt="12"/>
      <dgm:spPr/>
    </dgm:pt>
    <dgm:pt modelId="{03B480BC-CEC1-4682-9DCD-B6365F0E2966}" type="pres">
      <dgm:prSet presAssocID="{1EBA0372-7E69-4DC3-BCA9-5A003285E081}" presName="vert1" presStyleCnt="0"/>
      <dgm:spPr/>
    </dgm:pt>
    <dgm:pt modelId="{4E84EC6C-7F18-44B0-A4DA-B9146F24C41E}" type="pres">
      <dgm:prSet presAssocID="{D18F5ECA-2D94-4C97-8DA3-933773145BEE}" presName="vertSpace2a" presStyleCnt="0"/>
      <dgm:spPr/>
    </dgm:pt>
    <dgm:pt modelId="{EE1587B8-A79B-428E-B02D-56B4A68781EA}" type="pres">
      <dgm:prSet presAssocID="{D18F5ECA-2D94-4C97-8DA3-933773145BEE}" presName="horz2" presStyleCnt="0"/>
      <dgm:spPr/>
    </dgm:pt>
    <dgm:pt modelId="{CBB5569C-4B71-4C4F-8460-09D729730FFC}" type="pres">
      <dgm:prSet presAssocID="{D18F5ECA-2D94-4C97-8DA3-933773145BEE}" presName="horzSpace2" presStyleCnt="0"/>
      <dgm:spPr/>
    </dgm:pt>
    <dgm:pt modelId="{EFBFED11-8D06-4E22-94C6-4C0A12FB9B3D}" type="pres">
      <dgm:prSet presAssocID="{D18F5ECA-2D94-4C97-8DA3-933773145BEE}" presName="tx2" presStyleLbl="revTx" presStyleIdx="1" presStyleCnt="12"/>
      <dgm:spPr/>
    </dgm:pt>
    <dgm:pt modelId="{E4A3B223-FFF2-45BD-BA43-3E9C85BA62A9}" type="pres">
      <dgm:prSet presAssocID="{D18F5ECA-2D94-4C97-8DA3-933773145BEE}" presName="vert2" presStyleCnt="0"/>
      <dgm:spPr/>
    </dgm:pt>
    <dgm:pt modelId="{A7517CEA-0734-4AB6-AC85-104429383913}" type="pres">
      <dgm:prSet presAssocID="{D18F5ECA-2D94-4C97-8DA3-933773145BEE}" presName="thinLine2b" presStyleLbl="callout" presStyleIdx="0" presStyleCnt="11"/>
      <dgm:spPr/>
    </dgm:pt>
    <dgm:pt modelId="{A8F8F0C8-E48D-4F7E-94D2-D4FFF395C73D}" type="pres">
      <dgm:prSet presAssocID="{D18F5ECA-2D94-4C97-8DA3-933773145BEE}" presName="vertSpace2b" presStyleCnt="0"/>
      <dgm:spPr/>
    </dgm:pt>
    <dgm:pt modelId="{E377F9ED-A8E1-4823-A28A-481B0AD77927}" type="pres">
      <dgm:prSet presAssocID="{4EB6DE75-7981-4EA6-ADD3-DBA4301A37FA}" presName="horz2" presStyleCnt="0"/>
      <dgm:spPr/>
    </dgm:pt>
    <dgm:pt modelId="{E5B4F941-39F2-411F-BC6A-63D19E5241E1}" type="pres">
      <dgm:prSet presAssocID="{4EB6DE75-7981-4EA6-ADD3-DBA4301A37FA}" presName="horzSpace2" presStyleCnt="0"/>
      <dgm:spPr/>
    </dgm:pt>
    <dgm:pt modelId="{D39F66A5-88EE-4CBA-B10C-519F12773C19}" type="pres">
      <dgm:prSet presAssocID="{4EB6DE75-7981-4EA6-ADD3-DBA4301A37FA}" presName="tx2" presStyleLbl="revTx" presStyleIdx="2" presStyleCnt="12"/>
      <dgm:spPr/>
    </dgm:pt>
    <dgm:pt modelId="{E3C4C747-6FD5-4008-9CAA-F8CBE6956F5D}" type="pres">
      <dgm:prSet presAssocID="{4EB6DE75-7981-4EA6-ADD3-DBA4301A37FA}" presName="vert2" presStyleCnt="0"/>
      <dgm:spPr/>
    </dgm:pt>
    <dgm:pt modelId="{D8DFD6D0-957E-4F49-91D0-D1DB315B4381}" type="pres">
      <dgm:prSet presAssocID="{4EB6DE75-7981-4EA6-ADD3-DBA4301A37FA}" presName="thinLine2b" presStyleLbl="callout" presStyleIdx="1" presStyleCnt="11"/>
      <dgm:spPr/>
    </dgm:pt>
    <dgm:pt modelId="{4AF43CCE-2228-4CE8-81A8-68C9EBBE0B15}" type="pres">
      <dgm:prSet presAssocID="{4EB6DE75-7981-4EA6-ADD3-DBA4301A37FA}" presName="vertSpace2b" presStyleCnt="0"/>
      <dgm:spPr/>
    </dgm:pt>
    <dgm:pt modelId="{40265CFE-B5EC-493D-B6A8-9C5BDDFA245C}" type="pres">
      <dgm:prSet presAssocID="{FFCC3E2F-D9EB-4073-ABF1-3EC29C13AE2C}" presName="horz2" presStyleCnt="0"/>
      <dgm:spPr/>
    </dgm:pt>
    <dgm:pt modelId="{422D2173-69DA-4CFB-8FF8-77A38E3177B0}" type="pres">
      <dgm:prSet presAssocID="{FFCC3E2F-D9EB-4073-ABF1-3EC29C13AE2C}" presName="horzSpace2" presStyleCnt="0"/>
      <dgm:spPr/>
    </dgm:pt>
    <dgm:pt modelId="{4BBA382D-BA94-4534-9D97-DD19203A415D}" type="pres">
      <dgm:prSet presAssocID="{FFCC3E2F-D9EB-4073-ABF1-3EC29C13AE2C}" presName="tx2" presStyleLbl="revTx" presStyleIdx="3" presStyleCnt="12"/>
      <dgm:spPr/>
    </dgm:pt>
    <dgm:pt modelId="{95BC7266-4576-46ED-BFB3-17FAF5B67012}" type="pres">
      <dgm:prSet presAssocID="{FFCC3E2F-D9EB-4073-ABF1-3EC29C13AE2C}" presName="vert2" presStyleCnt="0"/>
      <dgm:spPr/>
    </dgm:pt>
    <dgm:pt modelId="{E61DB3BB-1888-4515-AB43-87D8F11A8A1A}" type="pres">
      <dgm:prSet presAssocID="{FFCC3E2F-D9EB-4073-ABF1-3EC29C13AE2C}" presName="thinLine2b" presStyleLbl="callout" presStyleIdx="2" presStyleCnt="11"/>
      <dgm:spPr/>
    </dgm:pt>
    <dgm:pt modelId="{421EECFD-1E8F-4109-B997-EDF4B8B0A3AC}" type="pres">
      <dgm:prSet presAssocID="{FFCC3E2F-D9EB-4073-ABF1-3EC29C13AE2C}" presName="vertSpace2b" presStyleCnt="0"/>
      <dgm:spPr/>
    </dgm:pt>
    <dgm:pt modelId="{9B3D3067-1E76-4FF5-B8F8-4805FBC66EAE}" type="pres">
      <dgm:prSet presAssocID="{D5129EF1-6650-4709-A3AC-5E40292C9B2B}" presName="horz2" presStyleCnt="0"/>
      <dgm:spPr/>
    </dgm:pt>
    <dgm:pt modelId="{F63317B7-D8E4-4220-BF7A-E046F6C74F5E}" type="pres">
      <dgm:prSet presAssocID="{D5129EF1-6650-4709-A3AC-5E40292C9B2B}" presName="horzSpace2" presStyleCnt="0"/>
      <dgm:spPr/>
    </dgm:pt>
    <dgm:pt modelId="{9879DE5F-965E-4F34-AC4B-C48BC7ABCE16}" type="pres">
      <dgm:prSet presAssocID="{D5129EF1-6650-4709-A3AC-5E40292C9B2B}" presName="tx2" presStyleLbl="revTx" presStyleIdx="4" presStyleCnt="12"/>
      <dgm:spPr/>
    </dgm:pt>
    <dgm:pt modelId="{047E751B-A0A9-4EB8-8E7E-B3DA63FFDD04}" type="pres">
      <dgm:prSet presAssocID="{D5129EF1-6650-4709-A3AC-5E40292C9B2B}" presName="vert2" presStyleCnt="0"/>
      <dgm:spPr/>
    </dgm:pt>
    <dgm:pt modelId="{60281A95-CE39-4081-A195-E884E95997F9}" type="pres">
      <dgm:prSet presAssocID="{D5129EF1-6650-4709-A3AC-5E40292C9B2B}" presName="thinLine2b" presStyleLbl="callout" presStyleIdx="3" presStyleCnt="11"/>
      <dgm:spPr/>
    </dgm:pt>
    <dgm:pt modelId="{0C11F539-8635-4A0C-918E-830045C5F098}" type="pres">
      <dgm:prSet presAssocID="{D5129EF1-6650-4709-A3AC-5E40292C9B2B}" presName="vertSpace2b" presStyleCnt="0"/>
      <dgm:spPr/>
    </dgm:pt>
    <dgm:pt modelId="{E116148E-146C-4AB7-8CB6-1552AA9F4947}" type="pres">
      <dgm:prSet presAssocID="{B630162C-0998-4FE2-AA05-A3EA68A5F055}" presName="horz2" presStyleCnt="0"/>
      <dgm:spPr/>
    </dgm:pt>
    <dgm:pt modelId="{2F441535-926B-4968-9CF8-50C67125E4A2}" type="pres">
      <dgm:prSet presAssocID="{B630162C-0998-4FE2-AA05-A3EA68A5F055}" presName="horzSpace2" presStyleCnt="0"/>
      <dgm:spPr/>
    </dgm:pt>
    <dgm:pt modelId="{EBDF7A40-87F4-4DCE-BDAD-2C6DEB85B901}" type="pres">
      <dgm:prSet presAssocID="{B630162C-0998-4FE2-AA05-A3EA68A5F055}" presName="tx2" presStyleLbl="revTx" presStyleIdx="5" presStyleCnt="12"/>
      <dgm:spPr/>
    </dgm:pt>
    <dgm:pt modelId="{874FF3C1-3DC2-4980-BEEF-D8E6E10A6260}" type="pres">
      <dgm:prSet presAssocID="{B630162C-0998-4FE2-AA05-A3EA68A5F055}" presName="vert2" presStyleCnt="0"/>
      <dgm:spPr/>
    </dgm:pt>
    <dgm:pt modelId="{B85B0B34-D172-4A6C-BEC9-CB781968AECB}" type="pres">
      <dgm:prSet presAssocID="{B630162C-0998-4FE2-AA05-A3EA68A5F055}" presName="thinLine2b" presStyleLbl="callout" presStyleIdx="4" presStyleCnt="11"/>
      <dgm:spPr/>
    </dgm:pt>
    <dgm:pt modelId="{F269EFC2-A09D-4FA1-A822-081547B54694}" type="pres">
      <dgm:prSet presAssocID="{B630162C-0998-4FE2-AA05-A3EA68A5F055}" presName="vertSpace2b" presStyleCnt="0"/>
      <dgm:spPr/>
    </dgm:pt>
    <dgm:pt modelId="{EE442AC5-C306-4634-A4E5-15515EA25F9A}" type="pres">
      <dgm:prSet presAssocID="{576BBE24-3CDA-45E9-A11A-6A69D408707A}" presName="horz2" presStyleCnt="0"/>
      <dgm:spPr/>
    </dgm:pt>
    <dgm:pt modelId="{3E5E7536-FBD6-46E8-9CFB-03CCEAE77359}" type="pres">
      <dgm:prSet presAssocID="{576BBE24-3CDA-45E9-A11A-6A69D408707A}" presName="horzSpace2" presStyleCnt="0"/>
      <dgm:spPr/>
    </dgm:pt>
    <dgm:pt modelId="{6EF0606B-8E95-4806-9BF4-B58B1F55388A}" type="pres">
      <dgm:prSet presAssocID="{576BBE24-3CDA-45E9-A11A-6A69D408707A}" presName="tx2" presStyleLbl="revTx" presStyleIdx="6" presStyleCnt="12"/>
      <dgm:spPr/>
    </dgm:pt>
    <dgm:pt modelId="{342CDB89-9EE1-4E8B-AA9C-5CF293CECF5A}" type="pres">
      <dgm:prSet presAssocID="{576BBE24-3CDA-45E9-A11A-6A69D408707A}" presName="vert2" presStyleCnt="0"/>
      <dgm:spPr/>
    </dgm:pt>
    <dgm:pt modelId="{A22D45C8-365D-415A-93AF-7B2DA6CC3BB9}" type="pres">
      <dgm:prSet presAssocID="{576BBE24-3CDA-45E9-A11A-6A69D408707A}" presName="thinLine2b" presStyleLbl="callout" presStyleIdx="5" presStyleCnt="11"/>
      <dgm:spPr/>
    </dgm:pt>
    <dgm:pt modelId="{3BF29A52-8CB8-4024-8EAC-8E7CD0D6388E}" type="pres">
      <dgm:prSet presAssocID="{576BBE24-3CDA-45E9-A11A-6A69D408707A}" presName="vertSpace2b" presStyleCnt="0"/>
      <dgm:spPr/>
    </dgm:pt>
    <dgm:pt modelId="{38014EA2-38CD-4369-8275-E12DBDBCDA55}" type="pres">
      <dgm:prSet presAssocID="{A1CE6AF0-CADD-42D5-AB78-16B4068A8574}" presName="horz2" presStyleCnt="0"/>
      <dgm:spPr/>
    </dgm:pt>
    <dgm:pt modelId="{1F8C2200-66F2-400C-9768-B1F39D91176A}" type="pres">
      <dgm:prSet presAssocID="{A1CE6AF0-CADD-42D5-AB78-16B4068A8574}" presName="horzSpace2" presStyleCnt="0"/>
      <dgm:spPr/>
    </dgm:pt>
    <dgm:pt modelId="{64A73AEC-FB86-4AA1-8E35-A4EAA341C9C6}" type="pres">
      <dgm:prSet presAssocID="{A1CE6AF0-CADD-42D5-AB78-16B4068A8574}" presName="tx2" presStyleLbl="revTx" presStyleIdx="7" presStyleCnt="12"/>
      <dgm:spPr/>
    </dgm:pt>
    <dgm:pt modelId="{31907118-94FE-4649-99A9-B048A129813F}" type="pres">
      <dgm:prSet presAssocID="{A1CE6AF0-CADD-42D5-AB78-16B4068A8574}" presName="vert2" presStyleCnt="0"/>
      <dgm:spPr/>
    </dgm:pt>
    <dgm:pt modelId="{8EF3D92E-252F-43C7-BABF-B9AFCE86490A}" type="pres">
      <dgm:prSet presAssocID="{A1CE6AF0-CADD-42D5-AB78-16B4068A8574}" presName="thinLine2b" presStyleLbl="callout" presStyleIdx="6" presStyleCnt="11"/>
      <dgm:spPr/>
    </dgm:pt>
    <dgm:pt modelId="{4D0040E7-CB2B-4B6C-BF67-93028774EEFB}" type="pres">
      <dgm:prSet presAssocID="{A1CE6AF0-CADD-42D5-AB78-16B4068A8574}" presName="vertSpace2b" presStyleCnt="0"/>
      <dgm:spPr/>
    </dgm:pt>
    <dgm:pt modelId="{E89D6B2A-8241-4725-805E-C7BFAD940D3E}" type="pres">
      <dgm:prSet presAssocID="{78A562BF-837D-4280-A077-98A1C8F4DCF5}" presName="horz2" presStyleCnt="0"/>
      <dgm:spPr/>
    </dgm:pt>
    <dgm:pt modelId="{38187926-4489-42E0-9411-0A29F09E47B6}" type="pres">
      <dgm:prSet presAssocID="{78A562BF-837D-4280-A077-98A1C8F4DCF5}" presName="horzSpace2" presStyleCnt="0"/>
      <dgm:spPr/>
    </dgm:pt>
    <dgm:pt modelId="{415DC2F2-73FA-4B6A-8782-D3D36619AAC6}" type="pres">
      <dgm:prSet presAssocID="{78A562BF-837D-4280-A077-98A1C8F4DCF5}" presName="tx2" presStyleLbl="revTx" presStyleIdx="8" presStyleCnt="12"/>
      <dgm:spPr/>
    </dgm:pt>
    <dgm:pt modelId="{4DDA25EB-89E7-4ECB-A82A-BE14648B3A3C}" type="pres">
      <dgm:prSet presAssocID="{78A562BF-837D-4280-A077-98A1C8F4DCF5}" presName="vert2" presStyleCnt="0"/>
      <dgm:spPr/>
    </dgm:pt>
    <dgm:pt modelId="{55049857-D49F-4016-931A-EBAB714BA8A2}" type="pres">
      <dgm:prSet presAssocID="{78A562BF-837D-4280-A077-98A1C8F4DCF5}" presName="thinLine2b" presStyleLbl="callout" presStyleIdx="7" presStyleCnt="11"/>
      <dgm:spPr/>
    </dgm:pt>
    <dgm:pt modelId="{9E58E766-DD56-4DCB-8BC3-2AA095667EEB}" type="pres">
      <dgm:prSet presAssocID="{78A562BF-837D-4280-A077-98A1C8F4DCF5}" presName="vertSpace2b" presStyleCnt="0"/>
      <dgm:spPr/>
    </dgm:pt>
    <dgm:pt modelId="{28AC0E05-9F40-4248-A683-8C1B1F3C8E66}" type="pres">
      <dgm:prSet presAssocID="{B70876BF-2D4D-43A3-9A51-7A6AAF781C9C}" presName="horz2" presStyleCnt="0"/>
      <dgm:spPr/>
    </dgm:pt>
    <dgm:pt modelId="{89CB0FC7-A198-4B9E-A625-718B70DD7281}" type="pres">
      <dgm:prSet presAssocID="{B70876BF-2D4D-43A3-9A51-7A6AAF781C9C}" presName="horzSpace2" presStyleCnt="0"/>
      <dgm:spPr/>
    </dgm:pt>
    <dgm:pt modelId="{F08906E4-0890-44A6-ACE8-42F3AD0DA162}" type="pres">
      <dgm:prSet presAssocID="{B70876BF-2D4D-43A3-9A51-7A6AAF781C9C}" presName="tx2" presStyleLbl="revTx" presStyleIdx="9" presStyleCnt="12"/>
      <dgm:spPr/>
    </dgm:pt>
    <dgm:pt modelId="{25C07DC0-781E-475A-A43F-A40E0C41D712}" type="pres">
      <dgm:prSet presAssocID="{B70876BF-2D4D-43A3-9A51-7A6AAF781C9C}" presName="vert2" presStyleCnt="0"/>
      <dgm:spPr/>
    </dgm:pt>
    <dgm:pt modelId="{5777EBD6-BCFF-426C-BAE2-E783CD322850}" type="pres">
      <dgm:prSet presAssocID="{B70876BF-2D4D-43A3-9A51-7A6AAF781C9C}" presName="thinLine2b" presStyleLbl="callout" presStyleIdx="8" presStyleCnt="11"/>
      <dgm:spPr/>
    </dgm:pt>
    <dgm:pt modelId="{491956EA-27AA-4DE4-A039-3454557C993A}" type="pres">
      <dgm:prSet presAssocID="{B70876BF-2D4D-43A3-9A51-7A6AAF781C9C}" presName="vertSpace2b" presStyleCnt="0"/>
      <dgm:spPr/>
    </dgm:pt>
    <dgm:pt modelId="{31056FA2-8A20-4A81-BD9C-627A82E95692}" type="pres">
      <dgm:prSet presAssocID="{ACD358D2-CA8C-4BE0-8BB9-1B513A50BF60}" presName="horz2" presStyleCnt="0"/>
      <dgm:spPr/>
    </dgm:pt>
    <dgm:pt modelId="{104104C6-F81C-4562-9A14-05EA838B1F4A}" type="pres">
      <dgm:prSet presAssocID="{ACD358D2-CA8C-4BE0-8BB9-1B513A50BF60}" presName="horzSpace2" presStyleCnt="0"/>
      <dgm:spPr/>
    </dgm:pt>
    <dgm:pt modelId="{6F9B447E-22C2-4220-9BD4-52B1E062A085}" type="pres">
      <dgm:prSet presAssocID="{ACD358D2-CA8C-4BE0-8BB9-1B513A50BF60}" presName="tx2" presStyleLbl="revTx" presStyleIdx="10" presStyleCnt="12"/>
      <dgm:spPr/>
    </dgm:pt>
    <dgm:pt modelId="{82A1C18E-E49A-47C2-805D-CAE51B34159F}" type="pres">
      <dgm:prSet presAssocID="{ACD358D2-CA8C-4BE0-8BB9-1B513A50BF60}" presName="vert2" presStyleCnt="0"/>
      <dgm:spPr/>
    </dgm:pt>
    <dgm:pt modelId="{A62B72A4-86DD-46FE-AE14-66CE6095A7BC}" type="pres">
      <dgm:prSet presAssocID="{ACD358D2-CA8C-4BE0-8BB9-1B513A50BF60}" presName="thinLine2b" presStyleLbl="callout" presStyleIdx="9" presStyleCnt="11"/>
      <dgm:spPr/>
    </dgm:pt>
    <dgm:pt modelId="{3A35D33F-2C39-4983-A335-D172205D2680}" type="pres">
      <dgm:prSet presAssocID="{ACD358D2-CA8C-4BE0-8BB9-1B513A50BF60}" presName="vertSpace2b" presStyleCnt="0"/>
      <dgm:spPr/>
    </dgm:pt>
    <dgm:pt modelId="{78328C29-FAE9-456D-99E5-700956086CE9}" type="pres">
      <dgm:prSet presAssocID="{CE8EBF6B-FE1F-43E7-A440-5C309A6F935A}" presName="horz2" presStyleCnt="0"/>
      <dgm:spPr/>
    </dgm:pt>
    <dgm:pt modelId="{753831D0-B46F-4E3A-9E4C-3C99A9008293}" type="pres">
      <dgm:prSet presAssocID="{CE8EBF6B-FE1F-43E7-A440-5C309A6F935A}" presName="horzSpace2" presStyleCnt="0"/>
      <dgm:spPr/>
    </dgm:pt>
    <dgm:pt modelId="{2436281E-FB0C-4D01-8321-697136643119}" type="pres">
      <dgm:prSet presAssocID="{CE8EBF6B-FE1F-43E7-A440-5C309A6F935A}" presName="tx2" presStyleLbl="revTx" presStyleIdx="11" presStyleCnt="12"/>
      <dgm:spPr/>
    </dgm:pt>
    <dgm:pt modelId="{FE380C4F-FFF4-4680-A57C-58A0B8292E89}" type="pres">
      <dgm:prSet presAssocID="{CE8EBF6B-FE1F-43E7-A440-5C309A6F935A}" presName="vert2" presStyleCnt="0"/>
      <dgm:spPr/>
    </dgm:pt>
    <dgm:pt modelId="{D15D4214-1E97-4BD8-9F31-41B5D0F12A27}" type="pres">
      <dgm:prSet presAssocID="{CE8EBF6B-FE1F-43E7-A440-5C309A6F935A}" presName="thinLine2b" presStyleLbl="callout" presStyleIdx="10" presStyleCnt="11"/>
      <dgm:spPr/>
    </dgm:pt>
    <dgm:pt modelId="{3587C817-33D6-44CC-9D61-AAB66C01E809}" type="pres">
      <dgm:prSet presAssocID="{CE8EBF6B-FE1F-43E7-A440-5C309A6F935A}" presName="vertSpace2b" presStyleCnt="0"/>
      <dgm:spPr/>
    </dgm:pt>
  </dgm:ptLst>
  <dgm:cxnLst>
    <dgm:cxn modelId="{86E15608-A08D-47D1-8BB0-33CD2AC5C9AE}" srcId="{1EBA0372-7E69-4DC3-BCA9-5A003285E081}" destId="{B630162C-0998-4FE2-AA05-A3EA68A5F055}" srcOrd="4" destOrd="0" parTransId="{3323052F-7649-40E6-A919-85D79D3D09A6}" sibTransId="{7C9B16CD-7F0F-4534-84A4-F6D19894E83C}"/>
    <dgm:cxn modelId="{3E925827-8F9E-4719-8637-32E9ED487423}" srcId="{1EBA0372-7E69-4DC3-BCA9-5A003285E081}" destId="{576BBE24-3CDA-45E9-A11A-6A69D408707A}" srcOrd="5" destOrd="0" parTransId="{10E60989-6F20-4562-816C-4E73F8E003FE}" sibTransId="{744ADEA7-FD9C-4B5D-AE73-6F8B509A79D3}"/>
    <dgm:cxn modelId="{853B813E-7DE1-4A6E-B230-F57227EB9278}" srcId="{1EBA0372-7E69-4DC3-BCA9-5A003285E081}" destId="{FFCC3E2F-D9EB-4073-ABF1-3EC29C13AE2C}" srcOrd="2" destOrd="0" parTransId="{7AE82A46-0B87-4712-BF24-8E4EA6D722D2}" sibTransId="{D3344E05-69AF-471C-9452-A2ACEA976012}"/>
    <dgm:cxn modelId="{D9C3DF5B-33D6-45F5-A635-62D2C033551C}" srcId="{1EBA0372-7E69-4DC3-BCA9-5A003285E081}" destId="{ACD358D2-CA8C-4BE0-8BB9-1B513A50BF60}" srcOrd="9" destOrd="0" parTransId="{89857B0D-8749-4085-89AE-585765B65B30}" sibTransId="{32D979AA-D939-4032-93EF-E222C11FD6C6}"/>
    <dgm:cxn modelId="{B9315962-CE96-4E75-899D-16E79ACA63C7}" srcId="{FEB46F97-BE40-45E9-8150-0BB5064A963E}" destId="{1EBA0372-7E69-4DC3-BCA9-5A003285E081}" srcOrd="0" destOrd="0" parTransId="{972C6736-8C23-4CAB-811A-AD41E564B920}" sibTransId="{63D889B2-5CD5-419F-9E8E-1BFEF2AAA651}"/>
    <dgm:cxn modelId="{EF23CE63-65DB-4D9D-9A82-FC74DF487F4A}" srcId="{1EBA0372-7E69-4DC3-BCA9-5A003285E081}" destId="{A1CE6AF0-CADD-42D5-AB78-16B4068A8574}" srcOrd="6" destOrd="0" parTransId="{694160CE-F27C-430E-8B3B-151FB0AC80DE}" sibTransId="{616430E8-A968-49EC-B653-274CFB3DE0F8}"/>
    <dgm:cxn modelId="{0E6EE349-1203-45DF-8CF4-AC15513C09AF}" srcId="{1EBA0372-7E69-4DC3-BCA9-5A003285E081}" destId="{78A562BF-837D-4280-A077-98A1C8F4DCF5}" srcOrd="7" destOrd="0" parTransId="{4CA5DAA2-55A4-4C4D-BC1C-6FC03C4AD8B2}" sibTransId="{A95137FF-F4F7-48B5-A440-60BF6C7AD2D5}"/>
    <dgm:cxn modelId="{35B15B6A-2B90-4958-99C5-05515D6D037D}" type="presOf" srcId="{1EBA0372-7E69-4DC3-BCA9-5A003285E081}" destId="{5C895984-EB36-4071-B741-D6A6606C6FA2}" srcOrd="0" destOrd="0" presId="urn:microsoft.com/office/officeart/2008/layout/LinedList"/>
    <dgm:cxn modelId="{54FB7D6A-1599-4C2F-B313-97EFF13E4CD1}" type="presOf" srcId="{FEB46F97-BE40-45E9-8150-0BB5064A963E}" destId="{A0DDB0FA-E3D4-446B-898B-C18ED05855AD}" srcOrd="0" destOrd="0" presId="urn:microsoft.com/office/officeart/2008/layout/LinedList"/>
    <dgm:cxn modelId="{94FD0C4E-DB9F-4729-B1D4-6D7B9BC112BB}" type="presOf" srcId="{A1CE6AF0-CADD-42D5-AB78-16B4068A8574}" destId="{64A73AEC-FB86-4AA1-8E35-A4EAA341C9C6}" srcOrd="0" destOrd="0" presId="urn:microsoft.com/office/officeart/2008/layout/LinedList"/>
    <dgm:cxn modelId="{B78EEE6E-EFE7-4C06-A82B-7F31779DDCD9}" type="presOf" srcId="{78A562BF-837D-4280-A077-98A1C8F4DCF5}" destId="{415DC2F2-73FA-4B6A-8782-D3D36619AAC6}" srcOrd="0" destOrd="0" presId="urn:microsoft.com/office/officeart/2008/layout/LinedList"/>
    <dgm:cxn modelId="{FF28C550-8D13-4670-A6C2-80F945E5A52E}" type="presOf" srcId="{B70876BF-2D4D-43A3-9A51-7A6AAF781C9C}" destId="{F08906E4-0890-44A6-ACE8-42F3AD0DA162}" srcOrd="0" destOrd="0" presId="urn:microsoft.com/office/officeart/2008/layout/LinedList"/>
    <dgm:cxn modelId="{D8A7C071-B302-4028-8F89-60BFBFC79A67}" srcId="{1EBA0372-7E69-4DC3-BCA9-5A003285E081}" destId="{B70876BF-2D4D-43A3-9A51-7A6AAF781C9C}" srcOrd="8" destOrd="0" parTransId="{A1055761-6C0F-4A08-968A-93654C6AF506}" sibTransId="{4D70E854-EDD8-4F6A-BFEF-AEDAEF0100C9}"/>
    <dgm:cxn modelId="{5F853F58-BBDE-452E-8A2A-CB5AD300E8EA}" type="presOf" srcId="{D5129EF1-6650-4709-A3AC-5E40292C9B2B}" destId="{9879DE5F-965E-4F34-AC4B-C48BC7ABCE16}" srcOrd="0" destOrd="0" presId="urn:microsoft.com/office/officeart/2008/layout/LinedList"/>
    <dgm:cxn modelId="{1F4B518E-D53C-4C4B-AE31-F4E52FBA1632}" srcId="{1EBA0372-7E69-4DC3-BCA9-5A003285E081}" destId="{CE8EBF6B-FE1F-43E7-A440-5C309A6F935A}" srcOrd="10" destOrd="0" parTransId="{B3B041F9-DE8D-4E19-88FD-26F975486F54}" sibTransId="{F29C539C-E22C-42DD-B1F7-430738955FB3}"/>
    <dgm:cxn modelId="{E77CFA96-094B-4D3B-BFB3-A12FD8C4648E}" type="presOf" srcId="{ACD358D2-CA8C-4BE0-8BB9-1B513A50BF60}" destId="{6F9B447E-22C2-4220-9BD4-52B1E062A085}" srcOrd="0" destOrd="0" presId="urn:microsoft.com/office/officeart/2008/layout/LinedList"/>
    <dgm:cxn modelId="{55DEE398-58F1-4D6B-AB70-E1C111880E71}" type="presOf" srcId="{4EB6DE75-7981-4EA6-ADD3-DBA4301A37FA}" destId="{D39F66A5-88EE-4CBA-B10C-519F12773C19}" srcOrd="0" destOrd="0" presId="urn:microsoft.com/office/officeart/2008/layout/LinedList"/>
    <dgm:cxn modelId="{DDD0ABAD-B686-4933-9BA8-0DB7237DBDD7}" type="presOf" srcId="{FFCC3E2F-D9EB-4073-ABF1-3EC29C13AE2C}" destId="{4BBA382D-BA94-4534-9D97-DD19203A415D}" srcOrd="0" destOrd="0" presId="urn:microsoft.com/office/officeart/2008/layout/LinedList"/>
    <dgm:cxn modelId="{477C70BA-93FB-4658-8D86-06A8AB35EF33}" type="presOf" srcId="{B630162C-0998-4FE2-AA05-A3EA68A5F055}" destId="{EBDF7A40-87F4-4DCE-BDAD-2C6DEB85B901}" srcOrd="0" destOrd="0" presId="urn:microsoft.com/office/officeart/2008/layout/LinedList"/>
    <dgm:cxn modelId="{CC3CFABC-03A0-4EDE-A6DF-5551C45C0903}" type="presOf" srcId="{D18F5ECA-2D94-4C97-8DA3-933773145BEE}" destId="{EFBFED11-8D06-4E22-94C6-4C0A12FB9B3D}" srcOrd="0" destOrd="0" presId="urn:microsoft.com/office/officeart/2008/layout/LinedList"/>
    <dgm:cxn modelId="{8C69C8BE-8B18-4AA6-B336-897A24069F80}" srcId="{1EBA0372-7E69-4DC3-BCA9-5A003285E081}" destId="{D5129EF1-6650-4709-A3AC-5E40292C9B2B}" srcOrd="3" destOrd="0" parTransId="{1DC8E03B-6AE6-487B-8F02-8FF50213F2D0}" sibTransId="{4CB1DD54-C818-4704-A943-B833350DDA1D}"/>
    <dgm:cxn modelId="{915649C2-0F05-45E5-9AD7-AD1599FF9FE9}" type="presOf" srcId="{576BBE24-3CDA-45E9-A11A-6A69D408707A}" destId="{6EF0606B-8E95-4806-9BF4-B58B1F55388A}" srcOrd="0" destOrd="0" presId="urn:microsoft.com/office/officeart/2008/layout/LinedList"/>
    <dgm:cxn modelId="{747A61E1-41D4-42B5-8BB0-B3C9751BBC4E}" srcId="{1EBA0372-7E69-4DC3-BCA9-5A003285E081}" destId="{D18F5ECA-2D94-4C97-8DA3-933773145BEE}" srcOrd="0" destOrd="0" parTransId="{EA1DAF45-9C4C-48C3-AF20-A56635FF8A93}" sibTransId="{403F4748-0F36-48D8-8E8D-AFF9CE4B82C9}"/>
    <dgm:cxn modelId="{E75A91F7-5A9C-444B-B70F-9B5FF202C300}" srcId="{1EBA0372-7E69-4DC3-BCA9-5A003285E081}" destId="{4EB6DE75-7981-4EA6-ADD3-DBA4301A37FA}" srcOrd="1" destOrd="0" parTransId="{07FA01F6-FFCF-4B8A-B69E-C2AE6B1E3636}" sibTransId="{A577714F-4596-4A71-8C17-4F5735D11A8E}"/>
    <dgm:cxn modelId="{2BC27CFC-9B40-4F0D-9517-BCC94F2B60E3}" type="presOf" srcId="{CE8EBF6B-FE1F-43E7-A440-5C309A6F935A}" destId="{2436281E-FB0C-4D01-8321-697136643119}" srcOrd="0" destOrd="0" presId="urn:microsoft.com/office/officeart/2008/layout/LinedList"/>
    <dgm:cxn modelId="{24B873C1-3373-4362-8B0D-A76F7BC8D39D}" type="presParOf" srcId="{A0DDB0FA-E3D4-446B-898B-C18ED05855AD}" destId="{CF8B1C3B-2B11-42D8-AD49-3FE8F80FBDCE}" srcOrd="0" destOrd="0" presId="urn:microsoft.com/office/officeart/2008/layout/LinedList"/>
    <dgm:cxn modelId="{2A57F7B3-3028-4E9A-B7FE-531E99C5EAD4}" type="presParOf" srcId="{A0DDB0FA-E3D4-446B-898B-C18ED05855AD}" destId="{D7A44A48-C9B2-4FBD-8730-DFB2992525C8}" srcOrd="1" destOrd="0" presId="urn:microsoft.com/office/officeart/2008/layout/LinedList"/>
    <dgm:cxn modelId="{41A9EB0C-5415-45BC-8DB6-42B631D30FDA}" type="presParOf" srcId="{D7A44A48-C9B2-4FBD-8730-DFB2992525C8}" destId="{5C895984-EB36-4071-B741-D6A6606C6FA2}" srcOrd="0" destOrd="0" presId="urn:microsoft.com/office/officeart/2008/layout/LinedList"/>
    <dgm:cxn modelId="{A28092B2-16A1-4D3F-9F04-EFC3B3CE70A2}" type="presParOf" srcId="{D7A44A48-C9B2-4FBD-8730-DFB2992525C8}" destId="{03B480BC-CEC1-4682-9DCD-B6365F0E2966}" srcOrd="1" destOrd="0" presId="urn:microsoft.com/office/officeart/2008/layout/LinedList"/>
    <dgm:cxn modelId="{021E3DBC-8EEB-46DD-B441-A7C14A988C2B}" type="presParOf" srcId="{03B480BC-CEC1-4682-9DCD-B6365F0E2966}" destId="{4E84EC6C-7F18-44B0-A4DA-B9146F24C41E}" srcOrd="0" destOrd="0" presId="urn:microsoft.com/office/officeart/2008/layout/LinedList"/>
    <dgm:cxn modelId="{4DD800BC-89D6-49DF-A6CF-0B631BD88A4F}" type="presParOf" srcId="{03B480BC-CEC1-4682-9DCD-B6365F0E2966}" destId="{EE1587B8-A79B-428E-B02D-56B4A68781EA}" srcOrd="1" destOrd="0" presId="urn:microsoft.com/office/officeart/2008/layout/LinedList"/>
    <dgm:cxn modelId="{90E1A11C-5591-4F50-AEAD-F6BAB52B9D0C}" type="presParOf" srcId="{EE1587B8-A79B-428E-B02D-56B4A68781EA}" destId="{CBB5569C-4B71-4C4F-8460-09D729730FFC}" srcOrd="0" destOrd="0" presId="urn:microsoft.com/office/officeart/2008/layout/LinedList"/>
    <dgm:cxn modelId="{6A1A5901-3D0E-41CA-A94E-18C6FDCA577C}" type="presParOf" srcId="{EE1587B8-A79B-428E-B02D-56B4A68781EA}" destId="{EFBFED11-8D06-4E22-94C6-4C0A12FB9B3D}" srcOrd="1" destOrd="0" presId="urn:microsoft.com/office/officeart/2008/layout/LinedList"/>
    <dgm:cxn modelId="{D7DFC287-4A95-4C1C-A54C-707DBFAF9E7C}" type="presParOf" srcId="{EE1587B8-A79B-428E-B02D-56B4A68781EA}" destId="{E4A3B223-FFF2-45BD-BA43-3E9C85BA62A9}" srcOrd="2" destOrd="0" presId="urn:microsoft.com/office/officeart/2008/layout/LinedList"/>
    <dgm:cxn modelId="{61A4B31D-572F-444E-A297-8D14D25A935A}" type="presParOf" srcId="{03B480BC-CEC1-4682-9DCD-B6365F0E2966}" destId="{A7517CEA-0734-4AB6-AC85-104429383913}" srcOrd="2" destOrd="0" presId="urn:microsoft.com/office/officeart/2008/layout/LinedList"/>
    <dgm:cxn modelId="{221588A5-2C87-4897-82A8-8122EE1F7964}" type="presParOf" srcId="{03B480BC-CEC1-4682-9DCD-B6365F0E2966}" destId="{A8F8F0C8-E48D-4F7E-94D2-D4FFF395C73D}" srcOrd="3" destOrd="0" presId="urn:microsoft.com/office/officeart/2008/layout/LinedList"/>
    <dgm:cxn modelId="{9A7B13D5-95CF-4140-8653-785A941F4A30}" type="presParOf" srcId="{03B480BC-CEC1-4682-9DCD-B6365F0E2966}" destId="{E377F9ED-A8E1-4823-A28A-481B0AD77927}" srcOrd="4" destOrd="0" presId="urn:microsoft.com/office/officeart/2008/layout/LinedList"/>
    <dgm:cxn modelId="{BB0186B9-B43C-43B3-8E5B-B78891EA6E62}" type="presParOf" srcId="{E377F9ED-A8E1-4823-A28A-481B0AD77927}" destId="{E5B4F941-39F2-411F-BC6A-63D19E5241E1}" srcOrd="0" destOrd="0" presId="urn:microsoft.com/office/officeart/2008/layout/LinedList"/>
    <dgm:cxn modelId="{433B1DCF-FF30-4A21-806B-2ADCD8BDD32D}" type="presParOf" srcId="{E377F9ED-A8E1-4823-A28A-481B0AD77927}" destId="{D39F66A5-88EE-4CBA-B10C-519F12773C19}" srcOrd="1" destOrd="0" presId="urn:microsoft.com/office/officeart/2008/layout/LinedList"/>
    <dgm:cxn modelId="{2C7922C5-711E-451A-8551-9D9A4134367B}" type="presParOf" srcId="{E377F9ED-A8E1-4823-A28A-481B0AD77927}" destId="{E3C4C747-6FD5-4008-9CAA-F8CBE6956F5D}" srcOrd="2" destOrd="0" presId="urn:microsoft.com/office/officeart/2008/layout/LinedList"/>
    <dgm:cxn modelId="{971C0440-E8E8-4B43-9DC6-3002D0385F39}" type="presParOf" srcId="{03B480BC-CEC1-4682-9DCD-B6365F0E2966}" destId="{D8DFD6D0-957E-4F49-91D0-D1DB315B4381}" srcOrd="5" destOrd="0" presId="urn:microsoft.com/office/officeart/2008/layout/LinedList"/>
    <dgm:cxn modelId="{C1C604B8-AC69-4681-B03F-801951653F48}" type="presParOf" srcId="{03B480BC-CEC1-4682-9DCD-B6365F0E2966}" destId="{4AF43CCE-2228-4CE8-81A8-68C9EBBE0B15}" srcOrd="6" destOrd="0" presId="urn:microsoft.com/office/officeart/2008/layout/LinedList"/>
    <dgm:cxn modelId="{300CCBEC-41F5-4DA5-A899-A1AACDDE99BE}" type="presParOf" srcId="{03B480BC-CEC1-4682-9DCD-B6365F0E2966}" destId="{40265CFE-B5EC-493D-B6A8-9C5BDDFA245C}" srcOrd="7" destOrd="0" presId="urn:microsoft.com/office/officeart/2008/layout/LinedList"/>
    <dgm:cxn modelId="{0625BC0A-268F-4F90-840D-F2F340A80ADC}" type="presParOf" srcId="{40265CFE-B5EC-493D-B6A8-9C5BDDFA245C}" destId="{422D2173-69DA-4CFB-8FF8-77A38E3177B0}" srcOrd="0" destOrd="0" presId="urn:microsoft.com/office/officeart/2008/layout/LinedList"/>
    <dgm:cxn modelId="{29C5936D-F64A-4509-89D3-A9DFF99B699D}" type="presParOf" srcId="{40265CFE-B5EC-493D-B6A8-9C5BDDFA245C}" destId="{4BBA382D-BA94-4534-9D97-DD19203A415D}" srcOrd="1" destOrd="0" presId="urn:microsoft.com/office/officeart/2008/layout/LinedList"/>
    <dgm:cxn modelId="{416CBA95-70FE-4A18-8EC2-9BBB5439E0A1}" type="presParOf" srcId="{40265CFE-B5EC-493D-B6A8-9C5BDDFA245C}" destId="{95BC7266-4576-46ED-BFB3-17FAF5B67012}" srcOrd="2" destOrd="0" presId="urn:microsoft.com/office/officeart/2008/layout/LinedList"/>
    <dgm:cxn modelId="{4AA048DC-E5C6-4382-A6DE-A8274C74FE40}" type="presParOf" srcId="{03B480BC-CEC1-4682-9DCD-B6365F0E2966}" destId="{E61DB3BB-1888-4515-AB43-87D8F11A8A1A}" srcOrd="8" destOrd="0" presId="urn:microsoft.com/office/officeart/2008/layout/LinedList"/>
    <dgm:cxn modelId="{38B01EB9-D9A9-4C93-9EE0-E2D01365CB50}" type="presParOf" srcId="{03B480BC-CEC1-4682-9DCD-B6365F0E2966}" destId="{421EECFD-1E8F-4109-B997-EDF4B8B0A3AC}" srcOrd="9" destOrd="0" presId="urn:microsoft.com/office/officeart/2008/layout/LinedList"/>
    <dgm:cxn modelId="{28725F2D-F18A-4E27-B136-F13F4262E308}" type="presParOf" srcId="{03B480BC-CEC1-4682-9DCD-B6365F0E2966}" destId="{9B3D3067-1E76-4FF5-B8F8-4805FBC66EAE}" srcOrd="10" destOrd="0" presId="urn:microsoft.com/office/officeart/2008/layout/LinedList"/>
    <dgm:cxn modelId="{84F35091-C8BB-4D3E-A2F5-C154959F0F92}" type="presParOf" srcId="{9B3D3067-1E76-4FF5-B8F8-4805FBC66EAE}" destId="{F63317B7-D8E4-4220-BF7A-E046F6C74F5E}" srcOrd="0" destOrd="0" presId="urn:microsoft.com/office/officeart/2008/layout/LinedList"/>
    <dgm:cxn modelId="{7DF8EBFF-13A7-400F-8A39-9CC814748A08}" type="presParOf" srcId="{9B3D3067-1E76-4FF5-B8F8-4805FBC66EAE}" destId="{9879DE5F-965E-4F34-AC4B-C48BC7ABCE16}" srcOrd="1" destOrd="0" presId="urn:microsoft.com/office/officeart/2008/layout/LinedList"/>
    <dgm:cxn modelId="{D9E7F684-4414-426E-B085-01E44485FC09}" type="presParOf" srcId="{9B3D3067-1E76-4FF5-B8F8-4805FBC66EAE}" destId="{047E751B-A0A9-4EB8-8E7E-B3DA63FFDD04}" srcOrd="2" destOrd="0" presId="urn:microsoft.com/office/officeart/2008/layout/LinedList"/>
    <dgm:cxn modelId="{CF0B7E1B-E3C9-4B5D-B990-381B17245F0D}" type="presParOf" srcId="{03B480BC-CEC1-4682-9DCD-B6365F0E2966}" destId="{60281A95-CE39-4081-A195-E884E95997F9}" srcOrd="11" destOrd="0" presId="urn:microsoft.com/office/officeart/2008/layout/LinedList"/>
    <dgm:cxn modelId="{FAA2BB00-7808-4A85-A256-341D6A2B107B}" type="presParOf" srcId="{03B480BC-CEC1-4682-9DCD-B6365F0E2966}" destId="{0C11F539-8635-4A0C-918E-830045C5F098}" srcOrd="12" destOrd="0" presId="urn:microsoft.com/office/officeart/2008/layout/LinedList"/>
    <dgm:cxn modelId="{3CC2660B-D85C-4C4B-AE83-DDD2DECE9A36}" type="presParOf" srcId="{03B480BC-CEC1-4682-9DCD-B6365F0E2966}" destId="{E116148E-146C-4AB7-8CB6-1552AA9F4947}" srcOrd="13" destOrd="0" presId="urn:microsoft.com/office/officeart/2008/layout/LinedList"/>
    <dgm:cxn modelId="{45D8A4FB-D76C-4222-8666-4154B363B807}" type="presParOf" srcId="{E116148E-146C-4AB7-8CB6-1552AA9F4947}" destId="{2F441535-926B-4968-9CF8-50C67125E4A2}" srcOrd="0" destOrd="0" presId="urn:microsoft.com/office/officeart/2008/layout/LinedList"/>
    <dgm:cxn modelId="{0E84B8BC-3A6B-4D19-836D-6F9E336CB86B}" type="presParOf" srcId="{E116148E-146C-4AB7-8CB6-1552AA9F4947}" destId="{EBDF7A40-87F4-4DCE-BDAD-2C6DEB85B901}" srcOrd="1" destOrd="0" presId="urn:microsoft.com/office/officeart/2008/layout/LinedList"/>
    <dgm:cxn modelId="{702FB83B-9C54-408B-8260-35906D398FCE}" type="presParOf" srcId="{E116148E-146C-4AB7-8CB6-1552AA9F4947}" destId="{874FF3C1-3DC2-4980-BEEF-D8E6E10A6260}" srcOrd="2" destOrd="0" presId="urn:microsoft.com/office/officeart/2008/layout/LinedList"/>
    <dgm:cxn modelId="{6390790C-3881-428F-BBA6-495356C6DC2B}" type="presParOf" srcId="{03B480BC-CEC1-4682-9DCD-B6365F0E2966}" destId="{B85B0B34-D172-4A6C-BEC9-CB781968AECB}" srcOrd="14" destOrd="0" presId="urn:microsoft.com/office/officeart/2008/layout/LinedList"/>
    <dgm:cxn modelId="{F5551852-1CA9-44EF-A448-5EF378675BAB}" type="presParOf" srcId="{03B480BC-CEC1-4682-9DCD-B6365F0E2966}" destId="{F269EFC2-A09D-4FA1-A822-081547B54694}" srcOrd="15" destOrd="0" presId="urn:microsoft.com/office/officeart/2008/layout/LinedList"/>
    <dgm:cxn modelId="{A9B75B1B-C58F-4799-AC6D-681252FDD0A9}" type="presParOf" srcId="{03B480BC-CEC1-4682-9DCD-B6365F0E2966}" destId="{EE442AC5-C306-4634-A4E5-15515EA25F9A}" srcOrd="16" destOrd="0" presId="urn:microsoft.com/office/officeart/2008/layout/LinedList"/>
    <dgm:cxn modelId="{80B435EE-21E6-476D-A332-06FF898A4E4B}" type="presParOf" srcId="{EE442AC5-C306-4634-A4E5-15515EA25F9A}" destId="{3E5E7536-FBD6-46E8-9CFB-03CCEAE77359}" srcOrd="0" destOrd="0" presId="urn:microsoft.com/office/officeart/2008/layout/LinedList"/>
    <dgm:cxn modelId="{F9B4149C-C202-45BD-A766-C97DF6C42F4A}" type="presParOf" srcId="{EE442AC5-C306-4634-A4E5-15515EA25F9A}" destId="{6EF0606B-8E95-4806-9BF4-B58B1F55388A}" srcOrd="1" destOrd="0" presId="urn:microsoft.com/office/officeart/2008/layout/LinedList"/>
    <dgm:cxn modelId="{0FE2216A-50C7-44B7-BF9D-D518D30FCA4C}" type="presParOf" srcId="{EE442AC5-C306-4634-A4E5-15515EA25F9A}" destId="{342CDB89-9EE1-4E8B-AA9C-5CF293CECF5A}" srcOrd="2" destOrd="0" presId="urn:microsoft.com/office/officeart/2008/layout/LinedList"/>
    <dgm:cxn modelId="{EBE317A3-0D67-4C3B-B111-383758609F78}" type="presParOf" srcId="{03B480BC-CEC1-4682-9DCD-B6365F0E2966}" destId="{A22D45C8-365D-415A-93AF-7B2DA6CC3BB9}" srcOrd="17" destOrd="0" presId="urn:microsoft.com/office/officeart/2008/layout/LinedList"/>
    <dgm:cxn modelId="{37134C53-A170-453D-AA7E-A040093DD5CB}" type="presParOf" srcId="{03B480BC-CEC1-4682-9DCD-B6365F0E2966}" destId="{3BF29A52-8CB8-4024-8EAC-8E7CD0D6388E}" srcOrd="18" destOrd="0" presId="urn:microsoft.com/office/officeart/2008/layout/LinedList"/>
    <dgm:cxn modelId="{8F25DE50-F260-4473-A728-34D50E651794}" type="presParOf" srcId="{03B480BC-CEC1-4682-9DCD-B6365F0E2966}" destId="{38014EA2-38CD-4369-8275-E12DBDBCDA55}" srcOrd="19" destOrd="0" presId="urn:microsoft.com/office/officeart/2008/layout/LinedList"/>
    <dgm:cxn modelId="{E4F36402-43C4-404B-B8B7-4CDE23830F7B}" type="presParOf" srcId="{38014EA2-38CD-4369-8275-E12DBDBCDA55}" destId="{1F8C2200-66F2-400C-9768-B1F39D91176A}" srcOrd="0" destOrd="0" presId="urn:microsoft.com/office/officeart/2008/layout/LinedList"/>
    <dgm:cxn modelId="{AC6E047D-C0BF-4A4B-B41C-34C2B9DFF7FD}" type="presParOf" srcId="{38014EA2-38CD-4369-8275-E12DBDBCDA55}" destId="{64A73AEC-FB86-4AA1-8E35-A4EAA341C9C6}" srcOrd="1" destOrd="0" presId="urn:microsoft.com/office/officeart/2008/layout/LinedList"/>
    <dgm:cxn modelId="{E2332ACB-5126-4618-A600-42E7A94A5AC1}" type="presParOf" srcId="{38014EA2-38CD-4369-8275-E12DBDBCDA55}" destId="{31907118-94FE-4649-99A9-B048A129813F}" srcOrd="2" destOrd="0" presId="urn:microsoft.com/office/officeart/2008/layout/LinedList"/>
    <dgm:cxn modelId="{0441A95D-A8DF-4A7B-B3CC-F8C04CFE4847}" type="presParOf" srcId="{03B480BC-CEC1-4682-9DCD-B6365F0E2966}" destId="{8EF3D92E-252F-43C7-BABF-B9AFCE86490A}" srcOrd="20" destOrd="0" presId="urn:microsoft.com/office/officeart/2008/layout/LinedList"/>
    <dgm:cxn modelId="{5B529799-790D-4D93-933F-4853251DCB6C}" type="presParOf" srcId="{03B480BC-CEC1-4682-9DCD-B6365F0E2966}" destId="{4D0040E7-CB2B-4B6C-BF67-93028774EEFB}" srcOrd="21" destOrd="0" presId="urn:microsoft.com/office/officeart/2008/layout/LinedList"/>
    <dgm:cxn modelId="{AAFCF9EE-B884-4425-AAF6-B7E459336757}" type="presParOf" srcId="{03B480BC-CEC1-4682-9DCD-B6365F0E2966}" destId="{E89D6B2A-8241-4725-805E-C7BFAD940D3E}" srcOrd="22" destOrd="0" presId="urn:microsoft.com/office/officeart/2008/layout/LinedList"/>
    <dgm:cxn modelId="{9486FD0C-820E-476E-A39C-E50ECE44D4FA}" type="presParOf" srcId="{E89D6B2A-8241-4725-805E-C7BFAD940D3E}" destId="{38187926-4489-42E0-9411-0A29F09E47B6}" srcOrd="0" destOrd="0" presId="urn:microsoft.com/office/officeart/2008/layout/LinedList"/>
    <dgm:cxn modelId="{4A1C2530-5F66-41C3-A0B8-B934E22A0C7A}" type="presParOf" srcId="{E89D6B2A-8241-4725-805E-C7BFAD940D3E}" destId="{415DC2F2-73FA-4B6A-8782-D3D36619AAC6}" srcOrd="1" destOrd="0" presId="urn:microsoft.com/office/officeart/2008/layout/LinedList"/>
    <dgm:cxn modelId="{A9020632-61B2-43D1-A77B-C9763D262B4E}" type="presParOf" srcId="{E89D6B2A-8241-4725-805E-C7BFAD940D3E}" destId="{4DDA25EB-89E7-4ECB-A82A-BE14648B3A3C}" srcOrd="2" destOrd="0" presId="urn:microsoft.com/office/officeart/2008/layout/LinedList"/>
    <dgm:cxn modelId="{0FD31651-EC01-44A3-AFE1-74436113095E}" type="presParOf" srcId="{03B480BC-CEC1-4682-9DCD-B6365F0E2966}" destId="{55049857-D49F-4016-931A-EBAB714BA8A2}" srcOrd="23" destOrd="0" presId="urn:microsoft.com/office/officeart/2008/layout/LinedList"/>
    <dgm:cxn modelId="{36627FFB-980A-476A-8AD9-BB8068114718}" type="presParOf" srcId="{03B480BC-CEC1-4682-9DCD-B6365F0E2966}" destId="{9E58E766-DD56-4DCB-8BC3-2AA095667EEB}" srcOrd="24" destOrd="0" presId="urn:microsoft.com/office/officeart/2008/layout/LinedList"/>
    <dgm:cxn modelId="{78F11F7E-AB1B-46C0-8D63-6C8289B9606F}" type="presParOf" srcId="{03B480BC-CEC1-4682-9DCD-B6365F0E2966}" destId="{28AC0E05-9F40-4248-A683-8C1B1F3C8E66}" srcOrd="25" destOrd="0" presId="urn:microsoft.com/office/officeart/2008/layout/LinedList"/>
    <dgm:cxn modelId="{A55DE838-BA5E-428A-9EB5-7CAF1F0FDBF6}" type="presParOf" srcId="{28AC0E05-9F40-4248-A683-8C1B1F3C8E66}" destId="{89CB0FC7-A198-4B9E-A625-718B70DD7281}" srcOrd="0" destOrd="0" presId="urn:microsoft.com/office/officeart/2008/layout/LinedList"/>
    <dgm:cxn modelId="{A3729EAD-D270-4D23-AAA1-49A5FBE103A4}" type="presParOf" srcId="{28AC0E05-9F40-4248-A683-8C1B1F3C8E66}" destId="{F08906E4-0890-44A6-ACE8-42F3AD0DA162}" srcOrd="1" destOrd="0" presId="urn:microsoft.com/office/officeart/2008/layout/LinedList"/>
    <dgm:cxn modelId="{143EE039-CB41-417C-B27B-13A728BA1FB1}" type="presParOf" srcId="{28AC0E05-9F40-4248-A683-8C1B1F3C8E66}" destId="{25C07DC0-781E-475A-A43F-A40E0C41D712}" srcOrd="2" destOrd="0" presId="urn:microsoft.com/office/officeart/2008/layout/LinedList"/>
    <dgm:cxn modelId="{91356608-4494-49F4-B958-904EC38081E8}" type="presParOf" srcId="{03B480BC-CEC1-4682-9DCD-B6365F0E2966}" destId="{5777EBD6-BCFF-426C-BAE2-E783CD322850}" srcOrd="26" destOrd="0" presId="urn:microsoft.com/office/officeart/2008/layout/LinedList"/>
    <dgm:cxn modelId="{E656C683-147F-45C3-BE0C-6F23FCD11A52}" type="presParOf" srcId="{03B480BC-CEC1-4682-9DCD-B6365F0E2966}" destId="{491956EA-27AA-4DE4-A039-3454557C993A}" srcOrd="27" destOrd="0" presId="urn:microsoft.com/office/officeart/2008/layout/LinedList"/>
    <dgm:cxn modelId="{66419FE0-BD64-44B1-A295-933DE297A74C}" type="presParOf" srcId="{03B480BC-CEC1-4682-9DCD-B6365F0E2966}" destId="{31056FA2-8A20-4A81-BD9C-627A82E95692}" srcOrd="28" destOrd="0" presId="urn:microsoft.com/office/officeart/2008/layout/LinedList"/>
    <dgm:cxn modelId="{7A3A3453-94C9-45A1-A31A-9CCC95550B5A}" type="presParOf" srcId="{31056FA2-8A20-4A81-BD9C-627A82E95692}" destId="{104104C6-F81C-4562-9A14-05EA838B1F4A}" srcOrd="0" destOrd="0" presId="urn:microsoft.com/office/officeart/2008/layout/LinedList"/>
    <dgm:cxn modelId="{57D79531-007C-4323-9E08-8E4610F29866}" type="presParOf" srcId="{31056FA2-8A20-4A81-BD9C-627A82E95692}" destId="{6F9B447E-22C2-4220-9BD4-52B1E062A085}" srcOrd="1" destOrd="0" presId="urn:microsoft.com/office/officeart/2008/layout/LinedList"/>
    <dgm:cxn modelId="{C0A58CEB-8938-488B-8201-0C8733E9EA97}" type="presParOf" srcId="{31056FA2-8A20-4A81-BD9C-627A82E95692}" destId="{82A1C18E-E49A-47C2-805D-CAE51B34159F}" srcOrd="2" destOrd="0" presId="urn:microsoft.com/office/officeart/2008/layout/LinedList"/>
    <dgm:cxn modelId="{9F78370F-DE30-41C2-ADE1-A0EC9A0FC582}" type="presParOf" srcId="{03B480BC-CEC1-4682-9DCD-B6365F0E2966}" destId="{A62B72A4-86DD-46FE-AE14-66CE6095A7BC}" srcOrd="29" destOrd="0" presId="urn:microsoft.com/office/officeart/2008/layout/LinedList"/>
    <dgm:cxn modelId="{EB38DDBF-F6E2-472A-A3E4-D59F39E65675}" type="presParOf" srcId="{03B480BC-CEC1-4682-9DCD-B6365F0E2966}" destId="{3A35D33F-2C39-4983-A335-D172205D2680}" srcOrd="30" destOrd="0" presId="urn:microsoft.com/office/officeart/2008/layout/LinedList"/>
    <dgm:cxn modelId="{E81BA9BC-B841-45C6-B646-FCB753071F79}" type="presParOf" srcId="{03B480BC-CEC1-4682-9DCD-B6365F0E2966}" destId="{78328C29-FAE9-456D-99E5-700956086CE9}" srcOrd="31" destOrd="0" presId="urn:microsoft.com/office/officeart/2008/layout/LinedList"/>
    <dgm:cxn modelId="{92D94C8B-FCE9-432D-AE52-C61459E0CCC4}" type="presParOf" srcId="{78328C29-FAE9-456D-99E5-700956086CE9}" destId="{753831D0-B46F-4E3A-9E4C-3C99A9008293}" srcOrd="0" destOrd="0" presId="urn:microsoft.com/office/officeart/2008/layout/LinedList"/>
    <dgm:cxn modelId="{B7018424-D130-4F56-BF78-C8BE48792431}" type="presParOf" srcId="{78328C29-FAE9-456D-99E5-700956086CE9}" destId="{2436281E-FB0C-4D01-8321-697136643119}" srcOrd="1" destOrd="0" presId="urn:microsoft.com/office/officeart/2008/layout/LinedList"/>
    <dgm:cxn modelId="{B50354D1-2D92-40AE-9263-C3C2E7C182CB}" type="presParOf" srcId="{78328C29-FAE9-456D-99E5-700956086CE9}" destId="{FE380C4F-FFF4-4680-A57C-58A0B8292E89}" srcOrd="2" destOrd="0" presId="urn:microsoft.com/office/officeart/2008/layout/LinedList"/>
    <dgm:cxn modelId="{D579EDEE-6497-42A5-ACF2-D9AF00568762}" type="presParOf" srcId="{03B480BC-CEC1-4682-9DCD-B6365F0E2966}" destId="{D15D4214-1E97-4BD8-9F31-41B5D0F12A27}" srcOrd="32" destOrd="0" presId="urn:microsoft.com/office/officeart/2008/layout/LinedList"/>
    <dgm:cxn modelId="{412FA467-4F50-4631-A073-DF750E8D7A19}" type="presParOf" srcId="{03B480BC-CEC1-4682-9DCD-B6365F0E2966}" destId="{3587C817-33D6-44CC-9D61-AAB66C01E809}" srcOrd="3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658D95F-1004-4EC1-A66C-84A50E0B12F0}" type="doc">
      <dgm:prSet loTypeId="urn:microsoft.com/office/officeart/2005/8/layout/radial3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DE9C7F5-FDCD-4ECD-828F-4474A03D352D}">
      <dgm:prSet custT="1"/>
      <dgm:spPr/>
      <dgm:t>
        <a:bodyPr/>
        <a:lstStyle/>
        <a:p>
          <a:r>
            <a:rPr lang="en-US" sz="1200" dirty="0"/>
            <a:t>Content Management</a:t>
          </a:r>
        </a:p>
      </dgm:t>
    </dgm:pt>
    <dgm:pt modelId="{3F9F79FE-3845-4EBE-A75E-350B102D4808}" type="parTrans" cxnId="{8E6AA2FC-C2FC-47E3-B992-5483A33F62E1}">
      <dgm:prSet/>
      <dgm:spPr/>
      <dgm:t>
        <a:bodyPr/>
        <a:lstStyle/>
        <a:p>
          <a:endParaRPr lang="en-US" sz="1200"/>
        </a:p>
      </dgm:t>
    </dgm:pt>
    <dgm:pt modelId="{F68F2A98-703C-4575-BDE1-51CDACB918AD}" type="sibTrans" cxnId="{8E6AA2FC-C2FC-47E3-B992-5483A33F62E1}">
      <dgm:prSet/>
      <dgm:spPr/>
      <dgm:t>
        <a:bodyPr/>
        <a:lstStyle/>
        <a:p>
          <a:endParaRPr lang="en-US" sz="1200"/>
        </a:p>
      </dgm:t>
    </dgm:pt>
    <dgm:pt modelId="{1A23A3BB-8663-4F45-9EC0-EDD420214F14}">
      <dgm:prSet custT="1"/>
      <dgm:spPr/>
      <dgm:t>
        <a:bodyPr/>
        <a:lstStyle/>
        <a:p>
          <a:r>
            <a:rPr lang="en-US" sz="1200" dirty="0"/>
            <a:t>Strategy Analysis</a:t>
          </a:r>
        </a:p>
      </dgm:t>
    </dgm:pt>
    <dgm:pt modelId="{60A63DF2-0A1F-4F6F-9F1A-78FE92C41783}" type="parTrans" cxnId="{6209F054-C804-43D1-B2C6-79A6E3B5284C}">
      <dgm:prSet/>
      <dgm:spPr/>
      <dgm:t>
        <a:bodyPr/>
        <a:lstStyle/>
        <a:p>
          <a:endParaRPr lang="en-US" sz="1200"/>
        </a:p>
      </dgm:t>
    </dgm:pt>
    <dgm:pt modelId="{330B84EE-B01D-469C-A043-E4C34ADA8014}" type="sibTrans" cxnId="{6209F054-C804-43D1-B2C6-79A6E3B5284C}">
      <dgm:prSet/>
      <dgm:spPr/>
      <dgm:t>
        <a:bodyPr/>
        <a:lstStyle/>
        <a:p>
          <a:endParaRPr lang="en-US" sz="1200"/>
        </a:p>
      </dgm:t>
    </dgm:pt>
    <dgm:pt modelId="{392F8952-878C-4BFA-AF7F-D3C869392417}">
      <dgm:prSet custT="1"/>
      <dgm:spPr/>
      <dgm:t>
        <a:bodyPr/>
        <a:lstStyle/>
        <a:p>
          <a:r>
            <a:rPr lang="en-US" sz="1200" dirty="0"/>
            <a:t>Business Metadata</a:t>
          </a:r>
        </a:p>
      </dgm:t>
    </dgm:pt>
    <dgm:pt modelId="{6DC1B1B9-A01C-4BB9-A1AE-4A3D2EC083E6}" type="parTrans" cxnId="{BC888409-AF6F-4EC9-9DBF-42B68F3AF768}">
      <dgm:prSet/>
      <dgm:spPr/>
      <dgm:t>
        <a:bodyPr/>
        <a:lstStyle/>
        <a:p>
          <a:endParaRPr lang="en-US"/>
        </a:p>
      </dgm:t>
    </dgm:pt>
    <dgm:pt modelId="{EE9ADF4A-7D5E-4165-ABCA-9097190E2910}" type="sibTrans" cxnId="{BC888409-AF6F-4EC9-9DBF-42B68F3AF768}">
      <dgm:prSet/>
      <dgm:spPr/>
      <dgm:t>
        <a:bodyPr/>
        <a:lstStyle/>
        <a:p>
          <a:endParaRPr lang="en-US"/>
        </a:p>
      </dgm:t>
    </dgm:pt>
    <dgm:pt modelId="{ECF925FD-A619-42B7-A422-B7D223799BE4}">
      <dgm:prSet custT="1"/>
      <dgm:spPr/>
      <dgm:t>
        <a:bodyPr/>
        <a:lstStyle/>
        <a:p>
          <a:r>
            <a:rPr lang="en-US" sz="1200" dirty="0"/>
            <a:t>Physical Metadata</a:t>
          </a:r>
        </a:p>
      </dgm:t>
    </dgm:pt>
    <dgm:pt modelId="{C1DBA84F-5DD3-4429-A2B8-32907D6781FB}" type="parTrans" cxnId="{DB0D5D3B-92FB-45A9-AF70-F4A779231C41}">
      <dgm:prSet/>
      <dgm:spPr/>
      <dgm:t>
        <a:bodyPr/>
        <a:lstStyle/>
        <a:p>
          <a:endParaRPr lang="en-US"/>
        </a:p>
      </dgm:t>
    </dgm:pt>
    <dgm:pt modelId="{E61FECA6-C72A-4BBC-B82C-488261170BB6}" type="sibTrans" cxnId="{DB0D5D3B-92FB-45A9-AF70-F4A779231C41}">
      <dgm:prSet/>
      <dgm:spPr/>
      <dgm:t>
        <a:bodyPr/>
        <a:lstStyle/>
        <a:p>
          <a:endParaRPr lang="en-US"/>
        </a:p>
      </dgm:t>
    </dgm:pt>
    <dgm:pt modelId="{894F9ABC-4882-468E-B08F-FA27B4B9E7E2}">
      <dgm:prSet custT="1"/>
      <dgm:spPr/>
      <dgm:t>
        <a:bodyPr/>
        <a:lstStyle/>
        <a:p>
          <a:r>
            <a:rPr lang="en-US" sz="1200" dirty="0"/>
            <a:t>Operational Metadata</a:t>
          </a:r>
        </a:p>
      </dgm:t>
    </dgm:pt>
    <dgm:pt modelId="{7D87CC98-D251-46F1-BEE4-9DD7AE728A05}" type="parTrans" cxnId="{DAFE383F-D29C-4709-BA32-52CFA540CF14}">
      <dgm:prSet/>
      <dgm:spPr/>
      <dgm:t>
        <a:bodyPr/>
        <a:lstStyle/>
        <a:p>
          <a:endParaRPr lang="en-US"/>
        </a:p>
      </dgm:t>
    </dgm:pt>
    <dgm:pt modelId="{767FE966-AB5D-488A-8BAB-BCA66CEBBADE}" type="sibTrans" cxnId="{DAFE383F-D29C-4709-BA32-52CFA540CF14}">
      <dgm:prSet/>
      <dgm:spPr/>
      <dgm:t>
        <a:bodyPr/>
        <a:lstStyle/>
        <a:p>
          <a:endParaRPr lang="en-US"/>
        </a:p>
      </dgm:t>
    </dgm:pt>
    <dgm:pt modelId="{6C0201A7-82B5-4827-A2D3-A215781C6797}">
      <dgm:prSet custT="1"/>
      <dgm:spPr/>
      <dgm:t>
        <a:bodyPr/>
        <a:lstStyle/>
        <a:p>
          <a:r>
            <a:rPr lang="en-US" sz="1200" dirty="0"/>
            <a:t>Relationships</a:t>
          </a:r>
        </a:p>
      </dgm:t>
    </dgm:pt>
    <dgm:pt modelId="{20B35729-C53E-491C-AD1B-182BFBB85C77}" type="parTrans" cxnId="{860F377A-33E3-43CB-B450-C690789F2E1D}">
      <dgm:prSet/>
      <dgm:spPr/>
      <dgm:t>
        <a:bodyPr/>
        <a:lstStyle/>
        <a:p>
          <a:endParaRPr lang="en-US"/>
        </a:p>
      </dgm:t>
    </dgm:pt>
    <dgm:pt modelId="{496A2590-7481-4495-8E68-548F3DCDD929}" type="sibTrans" cxnId="{860F377A-33E3-43CB-B450-C690789F2E1D}">
      <dgm:prSet/>
      <dgm:spPr/>
      <dgm:t>
        <a:bodyPr/>
        <a:lstStyle/>
        <a:p>
          <a:endParaRPr lang="en-US"/>
        </a:p>
      </dgm:t>
    </dgm:pt>
    <dgm:pt modelId="{7221AC8C-8A2A-4407-A1F0-9763F96130C4}">
      <dgm:prSet custT="1"/>
      <dgm:spPr/>
      <dgm:t>
        <a:bodyPr/>
        <a:lstStyle/>
        <a:p>
          <a:r>
            <a:rPr lang="en-US" sz="1200" dirty="0"/>
            <a:t>Lineage</a:t>
          </a:r>
        </a:p>
      </dgm:t>
    </dgm:pt>
    <dgm:pt modelId="{A0A48200-BEFD-49CD-9751-AEDEFD52B0F6}" type="parTrans" cxnId="{EABFC099-3EF1-483A-AF34-BD1D9FC53C41}">
      <dgm:prSet/>
      <dgm:spPr/>
      <dgm:t>
        <a:bodyPr/>
        <a:lstStyle/>
        <a:p>
          <a:endParaRPr lang="en-US"/>
        </a:p>
      </dgm:t>
    </dgm:pt>
    <dgm:pt modelId="{3253F86B-D9B2-45E0-9C86-A6B893CAF779}" type="sibTrans" cxnId="{EABFC099-3EF1-483A-AF34-BD1D9FC53C41}">
      <dgm:prSet/>
      <dgm:spPr/>
      <dgm:t>
        <a:bodyPr/>
        <a:lstStyle/>
        <a:p>
          <a:endParaRPr lang="en-US"/>
        </a:p>
      </dgm:t>
    </dgm:pt>
    <dgm:pt modelId="{D444B1E3-6828-4847-91D6-B2574A2BAEF6}">
      <dgm:prSet custT="1"/>
      <dgm:spPr/>
      <dgm:t>
        <a:bodyPr/>
        <a:lstStyle/>
        <a:p>
          <a:r>
            <a:rPr lang="en-US" sz="1200" dirty="0"/>
            <a:t>Ontologies</a:t>
          </a:r>
        </a:p>
      </dgm:t>
    </dgm:pt>
    <dgm:pt modelId="{06D19212-BAD7-4EB6-9D55-9C33C611ED54}" type="parTrans" cxnId="{514A0275-E96B-4764-8842-C99B7492C94D}">
      <dgm:prSet/>
      <dgm:spPr/>
      <dgm:t>
        <a:bodyPr/>
        <a:lstStyle/>
        <a:p>
          <a:endParaRPr lang="en-US"/>
        </a:p>
      </dgm:t>
    </dgm:pt>
    <dgm:pt modelId="{69C849CA-732B-4F9A-BF59-1E4852135E41}" type="sibTrans" cxnId="{514A0275-E96B-4764-8842-C99B7492C94D}">
      <dgm:prSet/>
      <dgm:spPr/>
      <dgm:t>
        <a:bodyPr/>
        <a:lstStyle/>
        <a:p>
          <a:endParaRPr lang="en-US"/>
        </a:p>
      </dgm:t>
    </dgm:pt>
    <dgm:pt modelId="{05A8D2E3-12D8-417B-8716-FE99FBB6C1DD}">
      <dgm:prSet custT="1"/>
      <dgm:spPr/>
      <dgm:t>
        <a:bodyPr/>
        <a:lstStyle/>
        <a:p>
          <a:r>
            <a:rPr lang="en-US" sz="1200" dirty="0"/>
            <a:t>Taxonomies</a:t>
          </a:r>
        </a:p>
      </dgm:t>
    </dgm:pt>
    <dgm:pt modelId="{344CCCBF-FEF1-41DC-A746-3ED9BC1872F5}" type="parTrans" cxnId="{30322BFC-8CA2-409B-B303-2C9D14B19E77}">
      <dgm:prSet/>
      <dgm:spPr/>
      <dgm:t>
        <a:bodyPr/>
        <a:lstStyle/>
        <a:p>
          <a:endParaRPr lang="en-US"/>
        </a:p>
      </dgm:t>
    </dgm:pt>
    <dgm:pt modelId="{9C441D7A-1EAE-4552-93B9-5893BCBD1140}" type="sibTrans" cxnId="{30322BFC-8CA2-409B-B303-2C9D14B19E77}">
      <dgm:prSet/>
      <dgm:spPr/>
      <dgm:t>
        <a:bodyPr/>
        <a:lstStyle/>
        <a:p>
          <a:endParaRPr lang="en-US"/>
        </a:p>
      </dgm:t>
    </dgm:pt>
    <dgm:pt modelId="{11F9C283-D1E4-4D7F-9450-95DAF72638C3}">
      <dgm:prSet custT="1"/>
      <dgm:spPr/>
      <dgm:t>
        <a:bodyPr/>
        <a:lstStyle/>
        <a:p>
          <a:r>
            <a:rPr lang="en-US" sz="1200" dirty="0"/>
            <a:t>Landscape classification</a:t>
          </a:r>
        </a:p>
      </dgm:t>
    </dgm:pt>
    <dgm:pt modelId="{EE12CED7-0A53-491B-9458-A93A4C6066C9}" type="parTrans" cxnId="{9EF4708A-37AB-4DF9-9478-45EA4BFAC9D9}">
      <dgm:prSet/>
      <dgm:spPr/>
      <dgm:t>
        <a:bodyPr/>
        <a:lstStyle/>
        <a:p>
          <a:endParaRPr lang="en-US"/>
        </a:p>
      </dgm:t>
    </dgm:pt>
    <dgm:pt modelId="{667618E8-354E-47BE-A6CD-4D81168EC27E}" type="sibTrans" cxnId="{9EF4708A-37AB-4DF9-9478-45EA4BFAC9D9}">
      <dgm:prSet/>
      <dgm:spPr/>
      <dgm:t>
        <a:bodyPr/>
        <a:lstStyle/>
        <a:p>
          <a:endParaRPr lang="en-US"/>
        </a:p>
      </dgm:t>
    </dgm:pt>
    <dgm:pt modelId="{6E8C5BBE-C6AA-4A02-997B-BE69DE00E10D}" type="pres">
      <dgm:prSet presAssocID="{1658D95F-1004-4EC1-A66C-84A50E0B12F0}" presName="composite" presStyleCnt="0">
        <dgm:presLayoutVars>
          <dgm:chMax val="1"/>
          <dgm:dir/>
          <dgm:resizeHandles val="exact"/>
        </dgm:presLayoutVars>
      </dgm:prSet>
      <dgm:spPr/>
    </dgm:pt>
    <dgm:pt modelId="{0CFC5403-6AD7-4114-A56B-4D6A1D63B299}" type="pres">
      <dgm:prSet presAssocID="{1658D95F-1004-4EC1-A66C-84A50E0B12F0}" presName="radial" presStyleCnt="0">
        <dgm:presLayoutVars>
          <dgm:animLvl val="ctr"/>
        </dgm:presLayoutVars>
      </dgm:prSet>
      <dgm:spPr/>
    </dgm:pt>
    <dgm:pt modelId="{6BEF41A2-B024-4AF0-B0BC-41E16F622BED}" type="pres">
      <dgm:prSet presAssocID="{5DE9C7F5-FDCD-4ECD-828F-4474A03D352D}" presName="centerShape" presStyleLbl="vennNode1" presStyleIdx="0" presStyleCnt="10"/>
      <dgm:spPr/>
    </dgm:pt>
    <dgm:pt modelId="{53C156CD-A134-4DAA-AD4E-77EF0723D5A7}" type="pres">
      <dgm:prSet presAssocID="{1A23A3BB-8663-4F45-9EC0-EDD420214F14}" presName="node" presStyleLbl="vennNode1" presStyleIdx="1" presStyleCnt="10" custRadScaleRad="94127">
        <dgm:presLayoutVars>
          <dgm:bulletEnabled val="1"/>
        </dgm:presLayoutVars>
      </dgm:prSet>
      <dgm:spPr/>
    </dgm:pt>
    <dgm:pt modelId="{0840AF4A-47CD-4184-BD9C-C3DA63CBB89E}" type="pres">
      <dgm:prSet presAssocID="{392F8952-878C-4BFA-AF7F-D3C869392417}" presName="node" presStyleLbl="vennNode1" presStyleIdx="2" presStyleCnt="10">
        <dgm:presLayoutVars>
          <dgm:bulletEnabled val="1"/>
        </dgm:presLayoutVars>
      </dgm:prSet>
      <dgm:spPr/>
    </dgm:pt>
    <dgm:pt modelId="{8D35DB81-228B-4CB6-AD53-ED87413A95B4}" type="pres">
      <dgm:prSet presAssocID="{ECF925FD-A619-42B7-A422-B7D223799BE4}" presName="node" presStyleLbl="vennNode1" presStyleIdx="3" presStyleCnt="10">
        <dgm:presLayoutVars>
          <dgm:bulletEnabled val="1"/>
        </dgm:presLayoutVars>
      </dgm:prSet>
      <dgm:spPr/>
    </dgm:pt>
    <dgm:pt modelId="{135B20A5-1183-4FD4-8180-A3EB90D57C88}" type="pres">
      <dgm:prSet presAssocID="{894F9ABC-4882-468E-B08F-FA27B4B9E7E2}" presName="node" presStyleLbl="vennNode1" presStyleIdx="4" presStyleCnt="10">
        <dgm:presLayoutVars>
          <dgm:bulletEnabled val="1"/>
        </dgm:presLayoutVars>
      </dgm:prSet>
      <dgm:spPr/>
    </dgm:pt>
    <dgm:pt modelId="{CB237D07-F025-4C8B-8F9C-3E194C8EF9C2}" type="pres">
      <dgm:prSet presAssocID="{6C0201A7-82B5-4827-A2D3-A215781C6797}" presName="node" presStyleLbl="vennNode1" presStyleIdx="5" presStyleCnt="10">
        <dgm:presLayoutVars>
          <dgm:bulletEnabled val="1"/>
        </dgm:presLayoutVars>
      </dgm:prSet>
      <dgm:spPr/>
    </dgm:pt>
    <dgm:pt modelId="{D5CD777D-BBD6-48AD-8681-4211A2451663}" type="pres">
      <dgm:prSet presAssocID="{7221AC8C-8A2A-4407-A1F0-9763F96130C4}" presName="node" presStyleLbl="vennNode1" presStyleIdx="6" presStyleCnt="10">
        <dgm:presLayoutVars>
          <dgm:bulletEnabled val="1"/>
        </dgm:presLayoutVars>
      </dgm:prSet>
      <dgm:spPr/>
    </dgm:pt>
    <dgm:pt modelId="{7BCC6102-8DD3-4580-B9A0-EE95FC4BE668}" type="pres">
      <dgm:prSet presAssocID="{D444B1E3-6828-4847-91D6-B2574A2BAEF6}" presName="node" presStyleLbl="vennNode1" presStyleIdx="7" presStyleCnt="10">
        <dgm:presLayoutVars>
          <dgm:bulletEnabled val="1"/>
        </dgm:presLayoutVars>
      </dgm:prSet>
      <dgm:spPr/>
    </dgm:pt>
    <dgm:pt modelId="{955C79AE-65D3-47F6-8B70-DEFE4711064A}" type="pres">
      <dgm:prSet presAssocID="{05A8D2E3-12D8-417B-8716-FE99FBB6C1DD}" presName="node" presStyleLbl="vennNode1" presStyleIdx="8" presStyleCnt="10">
        <dgm:presLayoutVars>
          <dgm:bulletEnabled val="1"/>
        </dgm:presLayoutVars>
      </dgm:prSet>
      <dgm:spPr/>
    </dgm:pt>
    <dgm:pt modelId="{2E8848F9-58B3-4B38-A3CF-E0510D6E5471}" type="pres">
      <dgm:prSet presAssocID="{11F9C283-D1E4-4D7F-9450-95DAF72638C3}" presName="node" presStyleLbl="vennNode1" presStyleIdx="9" presStyleCnt="10">
        <dgm:presLayoutVars>
          <dgm:bulletEnabled val="1"/>
        </dgm:presLayoutVars>
      </dgm:prSet>
      <dgm:spPr/>
    </dgm:pt>
  </dgm:ptLst>
  <dgm:cxnLst>
    <dgm:cxn modelId="{05CD2707-ECFF-4E1A-84E4-27B24704486B}" type="presOf" srcId="{1A23A3BB-8663-4F45-9EC0-EDD420214F14}" destId="{53C156CD-A134-4DAA-AD4E-77EF0723D5A7}" srcOrd="0" destOrd="0" presId="urn:microsoft.com/office/officeart/2005/8/layout/radial3"/>
    <dgm:cxn modelId="{BC888409-AF6F-4EC9-9DBF-42B68F3AF768}" srcId="{5DE9C7F5-FDCD-4ECD-828F-4474A03D352D}" destId="{392F8952-878C-4BFA-AF7F-D3C869392417}" srcOrd="1" destOrd="0" parTransId="{6DC1B1B9-A01C-4BB9-A1AE-4A3D2EC083E6}" sibTransId="{EE9ADF4A-7D5E-4165-ABCA-9097190E2910}"/>
    <dgm:cxn modelId="{57852926-101B-4439-B885-F9BF5ADDFE43}" type="presOf" srcId="{392F8952-878C-4BFA-AF7F-D3C869392417}" destId="{0840AF4A-47CD-4184-BD9C-C3DA63CBB89E}" srcOrd="0" destOrd="0" presId="urn:microsoft.com/office/officeart/2005/8/layout/radial3"/>
    <dgm:cxn modelId="{4960362B-0320-4062-82E4-AF3DFF63008C}" type="presOf" srcId="{894F9ABC-4882-468E-B08F-FA27B4B9E7E2}" destId="{135B20A5-1183-4FD4-8180-A3EB90D57C88}" srcOrd="0" destOrd="0" presId="urn:microsoft.com/office/officeart/2005/8/layout/radial3"/>
    <dgm:cxn modelId="{2BCF302E-C36F-420F-9323-FA1DA76CC354}" type="presOf" srcId="{1658D95F-1004-4EC1-A66C-84A50E0B12F0}" destId="{6E8C5BBE-C6AA-4A02-997B-BE69DE00E10D}" srcOrd="0" destOrd="0" presId="urn:microsoft.com/office/officeart/2005/8/layout/radial3"/>
    <dgm:cxn modelId="{DB0D5D3B-92FB-45A9-AF70-F4A779231C41}" srcId="{5DE9C7F5-FDCD-4ECD-828F-4474A03D352D}" destId="{ECF925FD-A619-42B7-A422-B7D223799BE4}" srcOrd="2" destOrd="0" parTransId="{C1DBA84F-5DD3-4429-A2B8-32907D6781FB}" sibTransId="{E61FECA6-C72A-4BBC-B82C-488261170BB6}"/>
    <dgm:cxn modelId="{4EC3BA3D-6428-4D73-B2B8-CE68E83209A0}" type="presOf" srcId="{6C0201A7-82B5-4827-A2D3-A215781C6797}" destId="{CB237D07-F025-4C8B-8F9C-3E194C8EF9C2}" srcOrd="0" destOrd="0" presId="urn:microsoft.com/office/officeart/2005/8/layout/radial3"/>
    <dgm:cxn modelId="{DAFE383F-D29C-4709-BA32-52CFA540CF14}" srcId="{5DE9C7F5-FDCD-4ECD-828F-4474A03D352D}" destId="{894F9ABC-4882-468E-B08F-FA27B4B9E7E2}" srcOrd="3" destOrd="0" parTransId="{7D87CC98-D251-46F1-BEE4-9DD7AE728A05}" sibTransId="{767FE966-AB5D-488A-8BAB-BCA66CEBBADE}"/>
    <dgm:cxn modelId="{690F815C-C8A8-4E5A-ACBD-83D0D4ECFF64}" type="presOf" srcId="{D444B1E3-6828-4847-91D6-B2574A2BAEF6}" destId="{7BCC6102-8DD3-4580-B9A0-EE95FC4BE668}" srcOrd="0" destOrd="0" presId="urn:microsoft.com/office/officeart/2005/8/layout/radial3"/>
    <dgm:cxn modelId="{6209F054-C804-43D1-B2C6-79A6E3B5284C}" srcId="{5DE9C7F5-FDCD-4ECD-828F-4474A03D352D}" destId="{1A23A3BB-8663-4F45-9EC0-EDD420214F14}" srcOrd="0" destOrd="0" parTransId="{60A63DF2-0A1F-4F6F-9F1A-78FE92C41783}" sibTransId="{330B84EE-B01D-469C-A043-E4C34ADA8014}"/>
    <dgm:cxn modelId="{514A0275-E96B-4764-8842-C99B7492C94D}" srcId="{5DE9C7F5-FDCD-4ECD-828F-4474A03D352D}" destId="{D444B1E3-6828-4847-91D6-B2574A2BAEF6}" srcOrd="6" destOrd="0" parTransId="{06D19212-BAD7-4EB6-9D55-9C33C611ED54}" sibTransId="{69C849CA-732B-4F9A-BF59-1E4852135E41}"/>
    <dgm:cxn modelId="{B040B558-82A2-41A8-99FD-52B6385724D0}" type="presOf" srcId="{11F9C283-D1E4-4D7F-9450-95DAF72638C3}" destId="{2E8848F9-58B3-4B38-A3CF-E0510D6E5471}" srcOrd="0" destOrd="0" presId="urn:microsoft.com/office/officeart/2005/8/layout/radial3"/>
    <dgm:cxn modelId="{860F377A-33E3-43CB-B450-C690789F2E1D}" srcId="{5DE9C7F5-FDCD-4ECD-828F-4474A03D352D}" destId="{6C0201A7-82B5-4827-A2D3-A215781C6797}" srcOrd="4" destOrd="0" parTransId="{20B35729-C53E-491C-AD1B-182BFBB85C77}" sibTransId="{496A2590-7481-4495-8E68-548F3DCDD929}"/>
    <dgm:cxn modelId="{9EF4708A-37AB-4DF9-9478-45EA4BFAC9D9}" srcId="{5DE9C7F5-FDCD-4ECD-828F-4474A03D352D}" destId="{11F9C283-D1E4-4D7F-9450-95DAF72638C3}" srcOrd="8" destOrd="0" parTransId="{EE12CED7-0A53-491B-9458-A93A4C6066C9}" sibTransId="{667618E8-354E-47BE-A6CD-4D81168EC27E}"/>
    <dgm:cxn modelId="{CEABC78A-D2AF-4F9E-B4F6-25EE5599A324}" type="presOf" srcId="{7221AC8C-8A2A-4407-A1F0-9763F96130C4}" destId="{D5CD777D-BBD6-48AD-8681-4211A2451663}" srcOrd="0" destOrd="0" presId="urn:microsoft.com/office/officeart/2005/8/layout/radial3"/>
    <dgm:cxn modelId="{EABFC099-3EF1-483A-AF34-BD1D9FC53C41}" srcId="{5DE9C7F5-FDCD-4ECD-828F-4474A03D352D}" destId="{7221AC8C-8A2A-4407-A1F0-9763F96130C4}" srcOrd="5" destOrd="0" parTransId="{A0A48200-BEFD-49CD-9751-AEDEFD52B0F6}" sibTransId="{3253F86B-D9B2-45E0-9C86-A6B893CAF779}"/>
    <dgm:cxn modelId="{085656CC-E4D0-4A11-A366-D4999DFDBC60}" type="presOf" srcId="{ECF925FD-A619-42B7-A422-B7D223799BE4}" destId="{8D35DB81-228B-4CB6-AD53-ED87413A95B4}" srcOrd="0" destOrd="0" presId="urn:microsoft.com/office/officeart/2005/8/layout/radial3"/>
    <dgm:cxn modelId="{775902EE-C0F4-4B05-BD4E-EDD387EFCB15}" type="presOf" srcId="{05A8D2E3-12D8-417B-8716-FE99FBB6C1DD}" destId="{955C79AE-65D3-47F6-8B70-DEFE4711064A}" srcOrd="0" destOrd="0" presId="urn:microsoft.com/office/officeart/2005/8/layout/radial3"/>
    <dgm:cxn modelId="{C794DAF1-5F04-4FAA-A4DE-EA0C7B1224F9}" type="presOf" srcId="{5DE9C7F5-FDCD-4ECD-828F-4474A03D352D}" destId="{6BEF41A2-B024-4AF0-B0BC-41E16F622BED}" srcOrd="0" destOrd="0" presId="urn:microsoft.com/office/officeart/2005/8/layout/radial3"/>
    <dgm:cxn modelId="{30322BFC-8CA2-409B-B303-2C9D14B19E77}" srcId="{5DE9C7F5-FDCD-4ECD-828F-4474A03D352D}" destId="{05A8D2E3-12D8-417B-8716-FE99FBB6C1DD}" srcOrd="7" destOrd="0" parTransId="{344CCCBF-FEF1-41DC-A746-3ED9BC1872F5}" sibTransId="{9C441D7A-1EAE-4552-93B9-5893BCBD1140}"/>
    <dgm:cxn modelId="{8E6AA2FC-C2FC-47E3-B992-5483A33F62E1}" srcId="{1658D95F-1004-4EC1-A66C-84A50E0B12F0}" destId="{5DE9C7F5-FDCD-4ECD-828F-4474A03D352D}" srcOrd="0" destOrd="0" parTransId="{3F9F79FE-3845-4EBE-A75E-350B102D4808}" sibTransId="{F68F2A98-703C-4575-BDE1-51CDACB918AD}"/>
    <dgm:cxn modelId="{34C728E6-CBB8-44C9-8E8C-1DF5F5566D2E}" type="presParOf" srcId="{6E8C5BBE-C6AA-4A02-997B-BE69DE00E10D}" destId="{0CFC5403-6AD7-4114-A56B-4D6A1D63B299}" srcOrd="0" destOrd="0" presId="urn:microsoft.com/office/officeart/2005/8/layout/radial3"/>
    <dgm:cxn modelId="{87F92C87-66A5-4A76-97BF-66725C2E937D}" type="presParOf" srcId="{0CFC5403-6AD7-4114-A56B-4D6A1D63B299}" destId="{6BEF41A2-B024-4AF0-B0BC-41E16F622BED}" srcOrd="0" destOrd="0" presId="urn:microsoft.com/office/officeart/2005/8/layout/radial3"/>
    <dgm:cxn modelId="{56EFF205-CFB8-4E79-895E-6534B19E35AA}" type="presParOf" srcId="{0CFC5403-6AD7-4114-A56B-4D6A1D63B299}" destId="{53C156CD-A134-4DAA-AD4E-77EF0723D5A7}" srcOrd="1" destOrd="0" presId="urn:microsoft.com/office/officeart/2005/8/layout/radial3"/>
    <dgm:cxn modelId="{F2071122-0727-459B-B7C9-CC1773FB3FA4}" type="presParOf" srcId="{0CFC5403-6AD7-4114-A56B-4D6A1D63B299}" destId="{0840AF4A-47CD-4184-BD9C-C3DA63CBB89E}" srcOrd="2" destOrd="0" presId="urn:microsoft.com/office/officeart/2005/8/layout/radial3"/>
    <dgm:cxn modelId="{BFD693C1-3F35-4E0F-9D9F-1862A78BDFE1}" type="presParOf" srcId="{0CFC5403-6AD7-4114-A56B-4D6A1D63B299}" destId="{8D35DB81-228B-4CB6-AD53-ED87413A95B4}" srcOrd="3" destOrd="0" presId="urn:microsoft.com/office/officeart/2005/8/layout/radial3"/>
    <dgm:cxn modelId="{02583B25-C05F-4878-B3D6-B2C120982E21}" type="presParOf" srcId="{0CFC5403-6AD7-4114-A56B-4D6A1D63B299}" destId="{135B20A5-1183-4FD4-8180-A3EB90D57C88}" srcOrd="4" destOrd="0" presId="urn:microsoft.com/office/officeart/2005/8/layout/radial3"/>
    <dgm:cxn modelId="{51CE7AF0-C29C-4F7B-8A85-7FAE49872DA7}" type="presParOf" srcId="{0CFC5403-6AD7-4114-A56B-4D6A1D63B299}" destId="{CB237D07-F025-4C8B-8F9C-3E194C8EF9C2}" srcOrd="5" destOrd="0" presId="urn:microsoft.com/office/officeart/2005/8/layout/radial3"/>
    <dgm:cxn modelId="{01E90CA1-DC82-4C7E-B383-4171BA56D8DF}" type="presParOf" srcId="{0CFC5403-6AD7-4114-A56B-4D6A1D63B299}" destId="{D5CD777D-BBD6-48AD-8681-4211A2451663}" srcOrd="6" destOrd="0" presId="urn:microsoft.com/office/officeart/2005/8/layout/radial3"/>
    <dgm:cxn modelId="{CD19079C-4574-4D70-A840-102E2F680A4E}" type="presParOf" srcId="{0CFC5403-6AD7-4114-A56B-4D6A1D63B299}" destId="{7BCC6102-8DD3-4580-B9A0-EE95FC4BE668}" srcOrd="7" destOrd="0" presId="urn:microsoft.com/office/officeart/2005/8/layout/radial3"/>
    <dgm:cxn modelId="{A4656D21-1C5C-437E-A56F-9AD4626E57D7}" type="presParOf" srcId="{0CFC5403-6AD7-4114-A56B-4D6A1D63B299}" destId="{955C79AE-65D3-47F6-8B70-DEFE4711064A}" srcOrd="8" destOrd="0" presId="urn:microsoft.com/office/officeart/2005/8/layout/radial3"/>
    <dgm:cxn modelId="{E6912C6D-069A-4E7E-B1FA-F94B68C76937}" type="presParOf" srcId="{0CFC5403-6AD7-4114-A56B-4D6A1D63B299}" destId="{2E8848F9-58B3-4B38-A3CF-E0510D6E5471}" srcOrd="9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B27671B-DD53-4467-BFE2-BA19E83104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0E7C98-673D-472B-AB71-EC6F4CB48129}">
      <dgm:prSet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/>
            <a:t>Content Management – Service Offerings</a:t>
          </a:r>
          <a:endParaRPr lang="en-US"/>
        </a:p>
      </dgm:t>
    </dgm:pt>
    <dgm:pt modelId="{C934492C-21FA-4151-A9ED-2B56FCB4D189}" type="parTrans" cxnId="{6BA13265-8DDB-4EEF-94BE-F1A0F8895502}">
      <dgm:prSet/>
      <dgm:spPr/>
      <dgm:t>
        <a:bodyPr/>
        <a:lstStyle/>
        <a:p>
          <a:endParaRPr lang="en-US"/>
        </a:p>
      </dgm:t>
    </dgm:pt>
    <dgm:pt modelId="{15ABAFAF-683D-4AE3-9081-2034ECCCB72D}" type="sibTrans" cxnId="{6BA13265-8DDB-4EEF-94BE-F1A0F8895502}">
      <dgm:prSet/>
      <dgm:spPr/>
      <dgm:t>
        <a:bodyPr/>
        <a:lstStyle/>
        <a:p>
          <a:endParaRPr lang="en-US"/>
        </a:p>
      </dgm:t>
    </dgm:pt>
    <dgm:pt modelId="{448991F3-334D-4828-9109-6F1997CBC687}" type="pres">
      <dgm:prSet presAssocID="{7B27671B-DD53-4467-BFE2-BA19E8310411}" presName="linear" presStyleCnt="0">
        <dgm:presLayoutVars>
          <dgm:animLvl val="lvl"/>
          <dgm:resizeHandles val="exact"/>
        </dgm:presLayoutVars>
      </dgm:prSet>
      <dgm:spPr/>
    </dgm:pt>
    <dgm:pt modelId="{5E2CBBE0-0CE6-41E5-BE93-CF3152127AC7}" type="pres">
      <dgm:prSet presAssocID="{E40E7C98-673D-472B-AB71-EC6F4CB4812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F55A960-EA61-4693-A9AE-17D24B2D3045}" type="presOf" srcId="{E40E7C98-673D-472B-AB71-EC6F4CB48129}" destId="{5E2CBBE0-0CE6-41E5-BE93-CF3152127AC7}" srcOrd="0" destOrd="0" presId="urn:microsoft.com/office/officeart/2005/8/layout/vList2"/>
    <dgm:cxn modelId="{6BA13265-8DDB-4EEF-94BE-F1A0F8895502}" srcId="{7B27671B-DD53-4467-BFE2-BA19E8310411}" destId="{E40E7C98-673D-472B-AB71-EC6F4CB48129}" srcOrd="0" destOrd="0" parTransId="{C934492C-21FA-4151-A9ED-2B56FCB4D189}" sibTransId="{15ABAFAF-683D-4AE3-9081-2034ECCCB72D}"/>
    <dgm:cxn modelId="{B67EB56E-DE18-4A39-BA86-BFE0582E263D}" type="presOf" srcId="{7B27671B-DD53-4467-BFE2-BA19E8310411}" destId="{448991F3-334D-4828-9109-6F1997CBC687}" srcOrd="0" destOrd="0" presId="urn:microsoft.com/office/officeart/2005/8/layout/vList2"/>
    <dgm:cxn modelId="{115F6562-6EDC-4F04-936E-6A6B922A0586}" type="presParOf" srcId="{448991F3-334D-4828-9109-6F1997CBC687}" destId="{5E2CBBE0-0CE6-41E5-BE93-CF3152127AC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3BEAD-33BA-4AB4-97C5-0EACC2F22C24}">
      <dsp:nvSpPr>
        <dsp:cNvPr id="0" name=""/>
        <dsp:cNvSpPr/>
      </dsp:nvSpPr>
      <dsp:spPr>
        <a:xfrm>
          <a:off x="2467850" y="1031468"/>
          <a:ext cx="1311041" cy="113410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 Management</a:t>
          </a:r>
        </a:p>
      </dsp:txBody>
      <dsp:txXfrm>
        <a:off x="2685108" y="1219405"/>
        <a:ext cx="876525" cy="758230"/>
      </dsp:txXfrm>
    </dsp:sp>
    <dsp:sp modelId="{A155E138-2DAA-4218-8060-9F30F61F6332}">
      <dsp:nvSpPr>
        <dsp:cNvPr id="0" name=""/>
        <dsp:cNvSpPr/>
      </dsp:nvSpPr>
      <dsp:spPr>
        <a:xfrm>
          <a:off x="3288814" y="488876"/>
          <a:ext cx="494652" cy="4262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71E275-E148-49E6-814A-48484824074B}">
      <dsp:nvSpPr>
        <dsp:cNvPr id="0" name=""/>
        <dsp:cNvSpPr/>
      </dsp:nvSpPr>
      <dsp:spPr>
        <a:xfrm>
          <a:off x="2588616" y="0"/>
          <a:ext cx="1074389" cy="92947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 Quality</a:t>
          </a:r>
        </a:p>
      </dsp:txBody>
      <dsp:txXfrm>
        <a:off x="2766665" y="154034"/>
        <a:ext cx="718291" cy="621405"/>
      </dsp:txXfrm>
    </dsp:sp>
    <dsp:sp modelId="{8333B567-674E-4313-B7A1-335019A61C94}">
      <dsp:nvSpPr>
        <dsp:cNvPr id="0" name=""/>
        <dsp:cNvSpPr/>
      </dsp:nvSpPr>
      <dsp:spPr>
        <a:xfrm>
          <a:off x="3866112" y="1285659"/>
          <a:ext cx="494652" cy="4262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5A3171-81E3-40D8-8FCA-A681F51E1231}">
      <dsp:nvSpPr>
        <dsp:cNvPr id="0" name=""/>
        <dsp:cNvSpPr/>
      </dsp:nvSpPr>
      <dsp:spPr>
        <a:xfrm>
          <a:off x="3573956" y="571688"/>
          <a:ext cx="1074389" cy="92947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Metadata / Content Management</a:t>
          </a:r>
        </a:p>
      </dsp:txBody>
      <dsp:txXfrm>
        <a:off x="3752005" y="725722"/>
        <a:ext cx="718291" cy="621405"/>
      </dsp:txXfrm>
    </dsp:sp>
    <dsp:sp modelId="{E88EBA9E-96C0-4962-92BF-253E98AD9F6E}">
      <dsp:nvSpPr>
        <dsp:cNvPr id="0" name=""/>
        <dsp:cNvSpPr/>
      </dsp:nvSpPr>
      <dsp:spPr>
        <a:xfrm>
          <a:off x="3465084" y="2185077"/>
          <a:ext cx="494652" cy="4262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A7BA42-2CDD-4556-82A3-94D547AA3158}">
      <dsp:nvSpPr>
        <dsp:cNvPr id="0" name=""/>
        <dsp:cNvSpPr/>
      </dsp:nvSpPr>
      <dsp:spPr>
        <a:xfrm>
          <a:off x="3573956" y="1695561"/>
          <a:ext cx="1074389" cy="92947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 Integration</a:t>
          </a:r>
        </a:p>
      </dsp:txBody>
      <dsp:txXfrm>
        <a:off x="3752005" y="1849595"/>
        <a:ext cx="718291" cy="621405"/>
      </dsp:txXfrm>
    </dsp:sp>
    <dsp:sp modelId="{EA367999-9AAE-4671-9F9E-37CBBA4BC051}">
      <dsp:nvSpPr>
        <dsp:cNvPr id="0" name=""/>
        <dsp:cNvSpPr/>
      </dsp:nvSpPr>
      <dsp:spPr>
        <a:xfrm>
          <a:off x="2470290" y="2278440"/>
          <a:ext cx="494652" cy="4262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CC600-E2AE-4652-BD03-3747DEBF35B0}">
      <dsp:nvSpPr>
        <dsp:cNvPr id="0" name=""/>
        <dsp:cNvSpPr/>
      </dsp:nvSpPr>
      <dsp:spPr>
        <a:xfrm>
          <a:off x="2588616" y="2267888"/>
          <a:ext cx="1074389" cy="92947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Reference Data Management</a:t>
          </a:r>
        </a:p>
      </dsp:txBody>
      <dsp:txXfrm>
        <a:off x="2766665" y="2421922"/>
        <a:ext cx="718291" cy="621405"/>
      </dsp:txXfrm>
    </dsp:sp>
    <dsp:sp modelId="{36501C67-38B3-448C-8C3A-B41D0B21A59A}">
      <dsp:nvSpPr>
        <dsp:cNvPr id="0" name=""/>
        <dsp:cNvSpPr/>
      </dsp:nvSpPr>
      <dsp:spPr>
        <a:xfrm>
          <a:off x="1883538" y="1481977"/>
          <a:ext cx="494652" cy="4262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727592-C071-406B-A734-556BA9ED970F}">
      <dsp:nvSpPr>
        <dsp:cNvPr id="0" name=""/>
        <dsp:cNvSpPr/>
      </dsp:nvSpPr>
      <dsp:spPr>
        <a:xfrm>
          <a:off x="1598702" y="1696200"/>
          <a:ext cx="1074389" cy="92947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 Architecture</a:t>
          </a:r>
        </a:p>
      </dsp:txBody>
      <dsp:txXfrm>
        <a:off x="1776751" y="1850234"/>
        <a:ext cx="718291" cy="621405"/>
      </dsp:txXfrm>
    </dsp:sp>
    <dsp:sp modelId="{BAB781B4-0DD1-4FAE-B23F-E2EE2D0575D0}">
      <dsp:nvSpPr>
        <dsp:cNvPr id="0" name=""/>
        <dsp:cNvSpPr/>
      </dsp:nvSpPr>
      <dsp:spPr>
        <a:xfrm>
          <a:off x="1598702" y="570409"/>
          <a:ext cx="1074389" cy="92947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 Security</a:t>
          </a:r>
        </a:p>
      </dsp:txBody>
      <dsp:txXfrm>
        <a:off x="1776751" y="724443"/>
        <a:ext cx="718291" cy="62140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B1C3B-2B11-42D8-AD49-3FE8F80FBDCE}">
      <dsp:nvSpPr>
        <dsp:cNvPr id="0" name=""/>
        <dsp:cNvSpPr/>
      </dsp:nvSpPr>
      <dsp:spPr>
        <a:xfrm>
          <a:off x="0" y="0"/>
          <a:ext cx="503240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95984-EB36-4071-B741-D6A6606C6FA2}">
      <dsp:nvSpPr>
        <dsp:cNvPr id="0" name=""/>
        <dsp:cNvSpPr/>
      </dsp:nvSpPr>
      <dsp:spPr>
        <a:xfrm>
          <a:off x="0" y="0"/>
          <a:ext cx="1006480" cy="5411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Service Offerings</a:t>
          </a:r>
        </a:p>
      </dsp:txBody>
      <dsp:txXfrm>
        <a:off x="0" y="0"/>
        <a:ext cx="1006480" cy="5411337"/>
      </dsp:txXfrm>
    </dsp:sp>
    <dsp:sp modelId="{EFBFED11-8D06-4E22-94C6-4C0A12FB9B3D}">
      <dsp:nvSpPr>
        <dsp:cNvPr id="0" name=""/>
        <dsp:cNvSpPr/>
      </dsp:nvSpPr>
      <dsp:spPr>
        <a:xfrm>
          <a:off x="1081966" y="23317"/>
          <a:ext cx="3950434" cy="46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Establish Architecture Roadmap</a:t>
          </a:r>
        </a:p>
      </dsp:txBody>
      <dsp:txXfrm>
        <a:off x="1081966" y="23317"/>
        <a:ext cx="3950434" cy="466357"/>
      </dsp:txXfrm>
    </dsp:sp>
    <dsp:sp modelId="{A7517CEA-0734-4AB6-AC85-104429383913}">
      <dsp:nvSpPr>
        <dsp:cNvPr id="0" name=""/>
        <dsp:cNvSpPr/>
      </dsp:nvSpPr>
      <dsp:spPr>
        <a:xfrm>
          <a:off x="1006480" y="489675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F66A5-88EE-4CBA-B10C-519F12773C19}">
      <dsp:nvSpPr>
        <dsp:cNvPr id="0" name=""/>
        <dsp:cNvSpPr/>
      </dsp:nvSpPr>
      <dsp:spPr>
        <a:xfrm>
          <a:off x="1081966" y="512993"/>
          <a:ext cx="3950434" cy="46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Platform governance structure and processes </a:t>
          </a:r>
        </a:p>
      </dsp:txBody>
      <dsp:txXfrm>
        <a:off x="1081966" y="512993"/>
        <a:ext cx="3950434" cy="466357"/>
      </dsp:txXfrm>
    </dsp:sp>
    <dsp:sp modelId="{D8DFD6D0-957E-4F49-91D0-D1DB315B4381}">
      <dsp:nvSpPr>
        <dsp:cNvPr id="0" name=""/>
        <dsp:cNvSpPr/>
      </dsp:nvSpPr>
      <dsp:spPr>
        <a:xfrm>
          <a:off x="1006480" y="979351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BA382D-BA94-4534-9D97-DD19203A415D}">
      <dsp:nvSpPr>
        <dsp:cNvPr id="0" name=""/>
        <dsp:cNvSpPr/>
      </dsp:nvSpPr>
      <dsp:spPr>
        <a:xfrm>
          <a:off x="1081966" y="1002669"/>
          <a:ext cx="3950434" cy="46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Operating model and processes</a:t>
          </a:r>
        </a:p>
      </dsp:txBody>
      <dsp:txXfrm>
        <a:off x="1081966" y="1002669"/>
        <a:ext cx="3950434" cy="466357"/>
      </dsp:txXfrm>
    </dsp:sp>
    <dsp:sp modelId="{E61DB3BB-1888-4515-AB43-87D8F11A8A1A}">
      <dsp:nvSpPr>
        <dsp:cNvPr id="0" name=""/>
        <dsp:cNvSpPr/>
      </dsp:nvSpPr>
      <dsp:spPr>
        <a:xfrm>
          <a:off x="1006480" y="1469027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79DE5F-965E-4F34-AC4B-C48BC7ABCE16}">
      <dsp:nvSpPr>
        <dsp:cNvPr id="0" name=""/>
        <dsp:cNvSpPr/>
      </dsp:nvSpPr>
      <dsp:spPr>
        <a:xfrm>
          <a:off x="1081966" y="1492345"/>
          <a:ext cx="3950434" cy="46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Organizational structure</a:t>
          </a:r>
        </a:p>
      </dsp:txBody>
      <dsp:txXfrm>
        <a:off x="1081966" y="1492345"/>
        <a:ext cx="3950434" cy="466357"/>
      </dsp:txXfrm>
    </dsp:sp>
    <dsp:sp modelId="{60281A95-CE39-4081-A195-E884E95997F9}">
      <dsp:nvSpPr>
        <dsp:cNvPr id="0" name=""/>
        <dsp:cNvSpPr/>
      </dsp:nvSpPr>
      <dsp:spPr>
        <a:xfrm>
          <a:off x="1006480" y="1958703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DF7A40-87F4-4DCE-BDAD-2C6DEB85B901}">
      <dsp:nvSpPr>
        <dsp:cNvPr id="0" name=""/>
        <dsp:cNvSpPr/>
      </dsp:nvSpPr>
      <dsp:spPr>
        <a:xfrm>
          <a:off x="1081966" y="1982021"/>
          <a:ext cx="3950434" cy="46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Technology tool selection strategy </a:t>
          </a:r>
        </a:p>
      </dsp:txBody>
      <dsp:txXfrm>
        <a:off x="1081966" y="1982021"/>
        <a:ext cx="3950434" cy="466357"/>
      </dsp:txXfrm>
    </dsp:sp>
    <dsp:sp modelId="{B85B0B34-D172-4A6C-BEC9-CB781968AECB}">
      <dsp:nvSpPr>
        <dsp:cNvPr id="0" name=""/>
        <dsp:cNvSpPr/>
      </dsp:nvSpPr>
      <dsp:spPr>
        <a:xfrm>
          <a:off x="1006480" y="2448378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0606B-8E95-4806-9BF4-B58B1F55388A}">
      <dsp:nvSpPr>
        <dsp:cNvPr id="0" name=""/>
        <dsp:cNvSpPr/>
      </dsp:nvSpPr>
      <dsp:spPr>
        <a:xfrm>
          <a:off x="1081966" y="2471696"/>
          <a:ext cx="3950434" cy="46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storage management strategy</a:t>
          </a:r>
        </a:p>
      </dsp:txBody>
      <dsp:txXfrm>
        <a:off x="1081966" y="2471696"/>
        <a:ext cx="3950434" cy="466357"/>
      </dsp:txXfrm>
    </dsp:sp>
    <dsp:sp modelId="{A22D45C8-365D-415A-93AF-7B2DA6CC3BB9}">
      <dsp:nvSpPr>
        <dsp:cNvPr id="0" name=""/>
        <dsp:cNvSpPr/>
      </dsp:nvSpPr>
      <dsp:spPr>
        <a:xfrm>
          <a:off x="1006480" y="2938054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73AEC-FB86-4AA1-8E35-A4EAA341C9C6}">
      <dsp:nvSpPr>
        <dsp:cNvPr id="0" name=""/>
        <dsp:cNvSpPr/>
      </dsp:nvSpPr>
      <dsp:spPr>
        <a:xfrm>
          <a:off x="1081966" y="2961372"/>
          <a:ext cx="3950434" cy="46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infrastructure contingency planning </a:t>
          </a:r>
        </a:p>
      </dsp:txBody>
      <dsp:txXfrm>
        <a:off x="1081966" y="2961372"/>
        <a:ext cx="3950434" cy="466357"/>
      </dsp:txXfrm>
    </dsp:sp>
    <dsp:sp modelId="{8EF3D92E-252F-43C7-BABF-B9AFCE86490A}">
      <dsp:nvSpPr>
        <dsp:cNvPr id="0" name=""/>
        <dsp:cNvSpPr/>
      </dsp:nvSpPr>
      <dsp:spPr>
        <a:xfrm>
          <a:off x="1006480" y="3427730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DC2F2-73FA-4B6A-8782-D3D36619AAC6}">
      <dsp:nvSpPr>
        <dsp:cNvPr id="0" name=""/>
        <dsp:cNvSpPr/>
      </dsp:nvSpPr>
      <dsp:spPr>
        <a:xfrm>
          <a:off x="1081966" y="3451048"/>
          <a:ext cx="3950434" cy="46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Modeling at all levels</a:t>
          </a:r>
        </a:p>
      </dsp:txBody>
      <dsp:txXfrm>
        <a:off x="1081966" y="3451048"/>
        <a:ext cx="3950434" cy="466357"/>
      </dsp:txXfrm>
    </dsp:sp>
    <dsp:sp modelId="{55049857-D49F-4016-931A-EBAB714BA8A2}">
      <dsp:nvSpPr>
        <dsp:cNvPr id="0" name=""/>
        <dsp:cNvSpPr/>
      </dsp:nvSpPr>
      <dsp:spPr>
        <a:xfrm>
          <a:off x="1006480" y="3917406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906E4-0890-44A6-ACE8-42F3AD0DA162}">
      <dsp:nvSpPr>
        <dsp:cNvPr id="0" name=""/>
        <dsp:cNvSpPr/>
      </dsp:nvSpPr>
      <dsp:spPr>
        <a:xfrm>
          <a:off x="1081966" y="3940724"/>
          <a:ext cx="3950434" cy="46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Lifecycle Management</a:t>
          </a:r>
        </a:p>
      </dsp:txBody>
      <dsp:txXfrm>
        <a:off x="1081966" y="3940724"/>
        <a:ext cx="3950434" cy="466357"/>
      </dsp:txXfrm>
    </dsp:sp>
    <dsp:sp modelId="{5777EBD6-BCFF-426C-BAE2-E783CD322850}">
      <dsp:nvSpPr>
        <dsp:cNvPr id="0" name=""/>
        <dsp:cNvSpPr/>
      </dsp:nvSpPr>
      <dsp:spPr>
        <a:xfrm>
          <a:off x="1006480" y="4407082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9B447E-22C2-4220-9BD4-52B1E062A085}">
      <dsp:nvSpPr>
        <dsp:cNvPr id="0" name=""/>
        <dsp:cNvSpPr/>
      </dsp:nvSpPr>
      <dsp:spPr>
        <a:xfrm>
          <a:off x="1081966" y="4430400"/>
          <a:ext cx="3950434" cy="46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Integration with Metadata</a:t>
          </a:r>
        </a:p>
      </dsp:txBody>
      <dsp:txXfrm>
        <a:off x="1081966" y="4430400"/>
        <a:ext cx="3950434" cy="466357"/>
      </dsp:txXfrm>
    </dsp:sp>
    <dsp:sp modelId="{A62B72A4-86DD-46FE-AE14-66CE6095A7BC}">
      <dsp:nvSpPr>
        <dsp:cNvPr id="0" name=""/>
        <dsp:cNvSpPr/>
      </dsp:nvSpPr>
      <dsp:spPr>
        <a:xfrm>
          <a:off x="1006480" y="4896757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6281E-FB0C-4D01-8321-697136643119}">
      <dsp:nvSpPr>
        <dsp:cNvPr id="0" name=""/>
        <dsp:cNvSpPr/>
      </dsp:nvSpPr>
      <dsp:spPr>
        <a:xfrm>
          <a:off x="1081966" y="4920075"/>
          <a:ext cx="3950434" cy="46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Training and Support</a:t>
          </a:r>
        </a:p>
      </dsp:txBody>
      <dsp:txXfrm>
        <a:off x="1081966" y="4920075"/>
        <a:ext cx="3950434" cy="466357"/>
      </dsp:txXfrm>
    </dsp:sp>
    <dsp:sp modelId="{D15D4214-1E97-4BD8-9F31-41B5D0F12A27}">
      <dsp:nvSpPr>
        <dsp:cNvPr id="0" name=""/>
        <dsp:cNvSpPr/>
      </dsp:nvSpPr>
      <dsp:spPr>
        <a:xfrm>
          <a:off x="1006480" y="5386433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97F70-6048-4C23-8E8C-95C6B0D9BA9E}">
      <dsp:nvSpPr>
        <dsp:cNvPr id="0" name=""/>
        <dsp:cNvSpPr/>
      </dsp:nvSpPr>
      <dsp:spPr>
        <a:xfrm>
          <a:off x="2170933" y="997898"/>
          <a:ext cx="2424208" cy="2424208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Architecture</a:t>
          </a:r>
        </a:p>
      </dsp:txBody>
      <dsp:txXfrm>
        <a:off x="2525950" y="1352915"/>
        <a:ext cx="1714174" cy="1714174"/>
      </dsp:txXfrm>
    </dsp:sp>
    <dsp:sp modelId="{B027433F-990F-4B7D-9583-8D11FEDCAA1B}">
      <dsp:nvSpPr>
        <dsp:cNvPr id="0" name=""/>
        <dsp:cNvSpPr/>
      </dsp:nvSpPr>
      <dsp:spPr>
        <a:xfrm>
          <a:off x="2776985" y="183042"/>
          <a:ext cx="1212104" cy="1212104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Technology Architecture</a:t>
          </a:r>
        </a:p>
      </dsp:txBody>
      <dsp:txXfrm>
        <a:off x="2954494" y="360551"/>
        <a:ext cx="857086" cy="857086"/>
      </dsp:txXfrm>
    </dsp:sp>
    <dsp:sp modelId="{7A5B78C4-6592-4B5D-B967-412ED0099DF4}">
      <dsp:nvSpPr>
        <dsp:cNvPr id="0" name=""/>
        <dsp:cNvSpPr/>
      </dsp:nvSpPr>
      <dsp:spPr>
        <a:xfrm>
          <a:off x="3792577" y="393615"/>
          <a:ext cx="1212104" cy="1212104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tool stack</a:t>
          </a:r>
        </a:p>
      </dsp:txBody>
      <dsp:txXfrm>
        <a:off x="3970086" y="571124"/>
        <a:ext cx="857086" cy="857086"/>
      </dsp:txXfrm>
    </dsp:sp>
    <dsp:sp modelId="{35B9F4D8-0987-4B90-8FC0-B4D094B6DAD3}">
      <dsp:nvSpPr>
        <dsp:cNvPr id="0" name=""/>
        <dsp:cNvSpPr/>
      </dsp:nvSpPr>
      <dsp:spPr>
        <a:xfrm>
          <a:off x="4332962" y="1329589"/>
          <a:ext cx="1212104" cy="1212104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Storage Management</a:t>
          </a:r>
        </a:p>
      </dsp:txBody>
      <dsp:txXfrm>
        <a:off x="4510471" y="1507098"/>
        <a:ext cx="857086" cy="857086"/>
      </dsp:txXfrm>
    </dsp:sp>
    <dsp:sp modelId="{4441D2AA-67B4-4950-BA1E-17C010E46329}">
      <dsp:nvSpPr>
        <dsp:cNvPr id="0" name=""/>
        <dsp:cNvSpPr/>
      </dsp:nvSpPr>
      <dsp:spPr>
        <a:xfrm>
          <a:off x="4145288" y="2393940"/>
          <a:ext cx="1212104" cy="1212104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Integration</a:t>
          </a:r>
        </a:p>
      </dsp:txBody>
      <dsp:txXfrm>
        <a:off x="4322797" y="2571449"/>
        <a:ext cx="857086" cy="857086"/>
      </dsp:txXfrm>
    </dsp:sp>
    <dsp:sp modelId="{A4E98244-B2A0-4D04-ACB1-9F96907F1D66}">
      <dsp:nvSpPr>
        <dsp:cNvPr id="0" name=""/>
        <dsp:cNvSpPr/>
      </dsp:nvSpPr>
      <dsp:spPr>
        <a:xfrm>
          <a:off x="3317370" y="3088645"/>
          <a:ext cx="1212104" cy="1212104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Modeling</a:t>
          </a:r>
        </a:p>
      </dsp:txBody>
      <dsp:txXfrm>
        <a:off x="3494879" y="3266154"/>
        <a:ext cx="857086" cy="857086"/>
      </dsp:txXfrm>
    </dsp:sp>
    <dsp:sp modelId="{BA58B722-2169-4F32-AAE9-6F577545C2AD}">
      <dsp:nvSpPr>
        <dsp:cNvPr id="0" name=""/>
        <dsp:cNvSpPr/>
      </dsp:nvSpPr>
      <dsp:spPr>
        <a:xfrm>
          <a:off x="2236600" y="3088645"/>
          <a:ext cx="1212104" cy="1212104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Conceptual Modeling</a:t>
          </a:r>
        </a:p>
      </dsp:txBody>
      <dsp:txXfrm>
        <a:off x="2414109" y="3266154"/>
        <a:ext cx="857086" cy="857086"/>
      </dsp:txXfrm>
    </dsp:sp>
    <dsp:sp modelId="{497DB470-E45E-4B1C-A52A-A11C3DC21004}">
      <dsp:nvSpPr>
        <dsp:cNvPr id="0" name=""/>
        <dsp:cNvSpPr/>
      </dsp:nvSpPr>
      <dsp:spPr>
        <a:xfrm>
          <a:off x="1408682" y="2393940"/>
          <a:ext cx="1212104" cy="1212104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Physical Modeling</a:t>
          </a:r>
        </a:p>
      </dsp:txBody>
      <dsp:txXfrm>
        <a:off x="1586191" y="2571449"/>
        <a:ext cx="857086" cy="857086"/>
      </dsp:txXfrm>
    </dsp:sp>
    <dsp:sp modelId="{3EAF83C2-8329-4065-AB1A-ED69A89BCF7A}">
      <dsp:nvSpPr>
        <dsp:cNvPr id="0" name=""/>
        <dsp:cNvSpPr/>
      </dsp:nvSpPr>
      <dsp:spPr>
        <a:xfrm>
          <a:off x="1221008" y="1329589"/>
          <a:ext cx="1212104" cy="1212104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Semantic Modeling</a:t>
          </a:r>
        </a:p>
      </dsp:txBody>
      <dsp:txXfrm>
        <a:off x="1398517" y="1507098"/>
        <a:ext cx="857086" cy="857086"/>
      </dsp:txXfrm>
    </dsp:sp>
    <dsp:sp modelId="{A8AAD601-900A-4F0C-95BF-C83FB041C7AE}">
      <dsp:nvSpPr>
        <dsp:cNvPr id="0" name=""/>
        <dsp:cNvSpPr/>
      </dsp:nvSpPr>
      <dsp:spPr>
        <a:xfrm>
          <a:off x="1761393" y="393615"/>
          <a:ext cx="1212104" cy="1212104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Alignment with Content Management</a:t>
          </a:r>
        </a:p>
      </dsp:txBody>
      <dsp:txXfrm>
        <a:off x="1938902" y="571124"/>
        <a:ext cx="857086" cy="85708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45B83-3B39-4AC0-99C9-1CD3B9EBD9C3}">
      <dsp:nvSpPr>
        <dsp:cNvPr id="0" name=""/>
        <dsp:cNvSpPr/>
      </dsp:nvSpPr>
      <dsp:spPr>
        <a:xfrm>
          <a:off x="0" y="9372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Data Architecture – Service Offerings</a:t>
          </a:r>
          <a:endParaRPr lang="en-US" sz="3200" kern="1200"/>
        </a:p>
      </dsp:txBody>
      <dsp:txXfrm>
        <a:off x="37467" y="46839"/>
        <a:ext cx="10440666" cy="69258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B1C3B-2B11-42D8-AD49-3FE8F80FBDCE}">
      <dsp:nvSpPr>
        <dsp:cNvPr id="0" name=""/>
        <dsp:cNvSpPr/>
      </dsp:nvSpPr>
      <dsp:spPr>
        <a:xfrm>
          <a:off x="0" y="0"/>
          <a:ext cx="503240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95984-EB36-4071-B741-D6A6606C6FA2}">
      <dsp:nvSpPr>
        <dsp:cNvPr id="0" name=""/>
        <dsp:cNvSpPr/>
      </dsp:nvSpPr>
      <dsp:spPr>
        <a:xfrm>
          <a:off x="0" y="0"/>
          <a:ext cx="1006480" cy="5411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Service Offerings</a:t>
          </a:r>
        </a:p>
      </dsp:txBody>
      <dsp:txXfrm>
        <a:off x="0" y="0"/>
        <a:ext cx="1006480" cy="5411337"/>
      </dsp:txXfrm>
    </dsp:sp>
    <dsp:sp modelId="{EFBFED11-8D06-4E22-94C6-4C0A12FB9B3D}">
      <dsp:nvSpPr>
        <dsp:cNvPr id="0" name=""/>
        <dsp:cNvSpPr/>
      </dsp:nvSpPr>
      <dsp:spPr>
        <a:xfrm>
          <a:off x="1081966" y="23317"/>
          <a:ext cx="3950434" cy="46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Establish privacy Roadmap</a:t>
          </a:r>
        </a:p>
      </dsp:txBody>
      <dsp:txXfrm>
        <a:off x="1081966" y="23317"/>
        <a:ext cx="3950434" cy="466357"/>
      </dsp:txXfrm>
    </dsp:sp>
    <dsp:sp modelId="{A7517CEA-0734-4AB6-AC85-104429383913}">
      <dsp:nvSpPr>
        <dsp:cNvPr id="0" name=""/>
        <dsp:cNvSpPr/>
      </dsp:nvSpPr>
      <dsp:spPr>
        <a:xfrm>
          <a:off x="1006480" y="489675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F66A5-88EE-4CBA-B10C-519F12773C19}">
      <dsp:nvSpPr>
        <dsp:cNvPr id="0" name=""/>
        <dsp:cNvSpPr/>
      </dsp:nvSpPr>
      <dsp:spPr>
        <a:xfrm>
          <a:off x="1081966" y="512993"/>
          <a:ext cx="3950434" cy="46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Establish organizational structure</a:t>
          </a:r>
        </a:p>
      </dsp:txBody>
      <dsp:txXfrm>
        <a:off x="1081966" y="512993"/>
        <a:ext cx="3950434" cy="466357"/>
      </dsp:txXfrm>
    </dsp:sp>
    <dsp:sp modelId="{D8DFD6D0-957E-4F49-91D0-D1DB315B4381}">
      <dsp:nvSpPr>
        <dsp:cNvPr id="0" name=""/>
        <dsp:cNvSpPr/>
      </dsp:nvSpPr>
      <dsp:spPr>
        <a:xfrm>
          <a:off x="1006480" y="979351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BA382D-BA94-4534-9D97-DD19203A415D}">
      <dsp:nvSpPr>
        <dsp:cNvPr id="0" name=""/>
        <dsp:cNvSpPr/>
      </dsp:nvSpPr>
      <dsp:spPr>
        <a:xfrm>
          <a:off x="1081966" y="1002669"/>
          <a:ext cx="3950434" cy="46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Operating model and processes</a:t>
          </a:r>
        </a:p>
      </dsp:txBody>
      <dsp:txXfrm>
        <a:off x="1081966" y="1002669"/>
        <a:ext cx="3950434" cy="466357"/>
      </dsp:txXfrm>
    </dsp:sp>
    <dsp:sp modelId="{E61DB3BB-1888-4515-AB43-87D8F11A8A1A}">
      <dsp:nvSpPr>
        <dsp:cNvPr id="0" name=""/>
        <dsp:cNvSpPr/>
      </dsp:nvSpPr>
      <dsp:spPr>
        <a:xfrm>
          <a:off x="1006480" y="1469027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79DE5F-965E-4F34-AC4B-C48BC7ABCE16}">
      <dsp:nvSpPr>
        <dsp:cNvPr id="0" name=""/>
        <dsp:cNvSpPr/>
      </dsp:nvSpPr>
      <dsp:spPr>
        <a:xfrm>
          <a:off x="1081966" y="1492345"/>
          <a:ext cx="3950434" cy="46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tool selection strategy </a:t>
          </a:r>
        </a:p>
      </dsp:txBody>
      <dsp:txXfrm>
        <a:off x="1081966" y="1492345"/>
        <a:ext cx="3950434" cy="466357"/>
      </dsp:txXfrm>
    </dsp:sp>
    <dsp:sp modelId="{60281A95-CE39-4081-A195-E884E95997F9}">
      <dsp:nvSpPr>
        <dsp:cNvPr id="0" name=""/>
        <dsp:cNvSpPr/>
      </dsp:nvSpPr>
      <dsp:spPr>
        <a:xfrm>
          <a:off x="1006480" y="1958703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792B4-A53B-42B3-8264-1E4260CA39D7}">
      <dsp:nvSpPr>
        <dsp:cNvPr id="0" name=""/>
        <dsp:cNvSpPr/>
      </dsp:nvSpPr>
      <dsp:spPr>
        <a:xfrm>
          <a:off x="1081966" y="1982021"/>
          <a:ext cx="3950434" cy="46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Sourcing agreements</a:t>
          </a:r>
        </a:p>
      </dsp:txBody>
      <dsp:txXfrm>
        <a:off x="1081966" y="1982021"/>
        <a:ext cx="3950434" cy="466357"/>
      </dsp:txXfrm>
    </dsp:sp>
    <dsp:sp modelId="{C3BA3BCC-3DCD-422C-B5AB-DF6869D6A467}">
      <dsp:nvSpPr>
        <dsp:cNvPr id="0" name=""/>
        <dsp:cNvSpPr/>
      </dsp:nvSpPr>
      <dsp:spPr>
        <a:xfrm>
          <a:off x="1006480" y="2448378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55D81E-F047-421E-A83B-36D2B311FEF2}">
      <dsp:nvSpPr>
        <dsp:cNvPr id="0" name=""/>
        <dsp:cNvSpPr/>
      </dsp:nvSpPr>
      <dsp:spPr>
        <a:xfrm>
          <a:off x="1081966" y="2471696"/>
          <a:ext cx="3950434" cy="46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Privacy classifications</a:t>
          </a:r>
        </a:p>
      </dsp:txBody>
      <dsp:txXfrm>
        <a:off x="1081966" y="2471696"/>
        <a:ext cx="3950434" cy="466357"/>
      </dsp:txXfrm>
    </dsp:sp>
    <dsp:sp modelId="{3002BED1-48D5-4FB3-93DE-B278BC71EABE}">
      <dsp:nvSpPr>
        <dsp:cNvPr id="0" name=""/>
        <dsp:cNvSpPr/>
      </dsp:nvSpPr>
      <dsp:spPr>
        <a:xfrm>
          <a:off x="1006480" y="2938054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EBD2F4-1F64-4766-A1B1-955898276C52}">
      <dsp:nvSpPr>
        <dsp:cNvPr id="0" name=""/>
        <dsp:cNvSpPr/>
      </dsp:nvSpPr>
      <dsp:spPr>
        <a:xfrm>
          <a:off x="1081966" y="2961372"/>
          <a:ext cx="3950434" cy="46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Controls definition</a:t>
          </a:r>
        </a:p>
      </dsp:txBody>
      <dsp:txXfrm>
        <a:off x="1081966" y="2961372"/>
        <a:ext cx="3950434" cy="466357"/>
      </dsp:txXfrm>
    </dsp:sp>
    <dsp:sp modelId="{2C3A7939-59AC-4FD0-9EB8-807FBE99BFCE}">
      <dsp:nvSpPr>
        <dsp:cNvPr id="0" name=""/>
        <dsp:cNvSpPr/>
      </dsp:nvSpPr>
      <dsp:spPr>
        <a:xfrm>
          <a:off x="1006480" y="3427730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68EB90-C8EF-4D80-8A62-F7022EA576B6}">
      <dsp:nvSpPr>
        <dsp:cNvPr id="0" name=""/>
        <dsp:cNvSpPr/>
      </dsp:nvSpPr>
      <dsp:spPr>
        <a:xfrm>
          <a:off x="1081966" y="3451048"/>
          <a:ext cx="3950434" cy="46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Dynamic and persistent masking</a:t>
          </a:r>
        </a:p>
      </dsp:txBody>
      <dsp:txXfrm>
        <a:off x="1081966" y="3451048"/>
        <a:ext cx="3950434" cy="466357"/>
      </dsp:txXfrm>
    </dsp:sp>
    <dsp:sp modelId="{9F32A6E1-193A-41EF-92A5-69D347CB34AE}">
      <dsp:nvSpPr>
        <dsp:cNvPr id="0" name=""/>
        <dsp:cNvSpPr/>
      </dsp:nvSpPr>
      <dsp:spPr>
        <a:xfrm>
          <a:off x="1006480" y="3917406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F24EA1-C928-4D59-B874-8507971AAD27}">
      <dsp:nvSpPr>
        <dsp:cNvPr id="0" name=""/>
        <dsp:cNvSpPr/>
      </dsp:nvSpPr>
      <dsp:spPr>
        <a:xfrm>
          <a:off x="1081966" y="3940724"/>
          <a:ext cx="3950434" cy="46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Integration </a:t>
          </a:r>
          <a:r>
            <a:rPr lang="en-US" sz="1600" kern="1200"/>
            <a:t>with UAM</a:t>
          </a:r>
          <a:endParaRPr lang="en-US" sz="1600" kern="1200" dirty="0"/>
        </a:p>
      </dsp:txBody>
      <dsp:txXfrm>
        <a:off x="1081966" y="3940724"/>
        <a:ext cx="3950434" cy="466357"/>
      </dsp:txXfrm>
    </dsp:sp>
    <dsp:sp modelId="{C861EA37-CEEF-4E72-A160-57E923AD3498}">
      <dsp:nvSpPr>
        <dsp:cNvPr id="0" name=""/>
        <dsp:cNvSpPr/>
      </dsp:nvSpPr>
      <dsp:spPr>
        <a:xfrm>
          <a:off x="1006480" y="4407082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9B447E-22C2-4220-9BD4-52B1E062A085}">
      <dsp:nvSpPr>
        <dsp:cNvPr id="0" name=""/>
        <dsp:cNvSpPr/>
      </dsp:nvSpPr>
      <dsp:spPr>
        <a:xfrm>
          <a:off x="1081966" y="4430400"/>
          <a:ext cx="3950434" cy="46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Integration with Metadata</a:t>
          </a:r>
        </a:p>
      </dsp:txBody>
      <dsp:txXfrm>
        <a:off x="1081966" y="4430400"/>
        <a:ext cx="3950434" cy="466357"/>
      </dsp:txXfrm>
    </dsp:sp>
    <dsp:sp modelId="{A62B72A4-86DD-46FE-AE14-66CE6095A7BC}">
      <dsp:nvSpPr>
        <dsp:cNvPr id="0" name=""/>
        <dsp:cNvSpPr/>
      </dsp:nvSpPr>
      <dsp:spPr>
        <a:xfrm>
          <a:off x="1006480" y="4896757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6281E-FB0C-4D01-8321-697136643119}">
      <dsp:nvSpPr>
        <dsp:cNvPr id="0" name=""/>
        <dsp:cNvSpPr/>
      </dsp:nvSpPr>
      <dsp:spPr>
        <a:xfrm>
          <a:off x="1081966" y="4920075"/>
          <a:ext cx="3950434" cy="46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Training and Support</a:t>
          </a:r>
        </a:p>
      </dsp:txBody>
      <dsp:txXfrm>
        <a:off x="1081966" y="4920075"/>
        <a:ext cx="3950434" cy="466357"/>
      </dsp:txXfrm>
    </dsp:sp>
    <dsp:sp modelId="{D15D4214-1E97-4BD8-9F31-41B5D0F12A27}">
      <dsp:nvSpPr>
        <dsp:cNvPr id="0" name=""/>
        <dsp:cNvSpPr/>
      </dsp:nvSpPr>
      <dsp:spPr>
        <a:xfrm>
          <a:off x="1006480" y="5386433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97F70-6048-4C23-8E8C-95C6B0D9BA9E}">
      <dsp:nvSpPr>
        <dsp:cNvPr id="0" name=""/>
        <dsp:cNvSpPr/>
      </dsp:nvSpPr>
      <dsp:spPr>
        <a:xfrm>
          <a:off x="2183603" y="962925"/>
          <a:ext cx="2398868" cy="2398868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Privacy</a:t>
          </a:r>
        </a:p>
      </dsp:txBody>
      <dsp:txXfrm>
        <a:off x="2534909" y="1314231"/>
        <a:ext cx="1696256" cy="1696256"/>
      </dsp:txXfrm>
    </dsp:sp>
    <dsp:sp modelId="{B027433F-990F-4B7D-9583-8D11FEDCAA1B}">
      <dsp:nvSpPr>
        <dsp:cNvPr id="0" name=""/>
        <dsp:cNvSpPr/>
      </dsp:nvSpPr>
      <dsp:spPr>
        <a:xfrm>
          <a:off x="2783320" y="53418"/>
          <a:ext cx="1199434" cy="1199434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1" kern="1200" dirty="0"/>
            <a:t>Strategy and Requirements for Data Privacy</a:t>
          </a:r>
          <a:endParaRPr lang="en-US" sz="1100" kern="1200" dirty="0"/>
        </a:p>
      </dsp:txBody>
      <dsp:txXfrm>
        <a:off x="2958973" y="229071"/>
        <a:ext cx="848128" cy="848128"/>
      </dsp:txXfrm>
    </dsp:sp>
    <dsp:sp modelId="{7A5B78C4-6592-4B5D-B967-412ED0099DF4}">
      <dsp:nvSpPr>
        <dsp:cNvPr id="0" name=""/>
        <dsp:cNvSpPr/>
      </dsp:nvSpPr>
      <dsp:spPr>
        <a:xfrm>
          <a:off x="3887973" y="457990"/>
          <a:ext cx="1199434" cy="1199434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Formally establish Governance oversight</a:t>
          </a:r>
          <a:endParaRPr lang="en-US" sz="1100" kern="1200" dirty="0"/>
        </a:p>
      </dsp:txBody>
      <dsp:txXfrm>
        <a:off x="4063626" y="633643"/>
        <a:ext cx="848128" cy="848128"/>
      </dsp:txXfrm>
    </dsp:sp>
    <dsp:sp modelId="{35B9F4D8-0987-4B90-8FC0-B4D094B6DAD3}">
      <dsp:nvSpPr>
        <dsp:cNvPr id="0" name=""/>
        <dsp:cNvSpPr/>
      </dsp:nvSpPr>
      <dsp:spPr>
        <a:xfrm>
          <a:off x="4345535" y="1562642"/>
          <a:ext cx="1199434" cy="1199434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Classification Standards</a:t>
          </a:r>
          <a:endParaRPr lang="en-US" sz="1100" kern="1200" dirty="0"/>
        </a:p>
      </dsp:txBody>
      <dsp:txXfrm>
        <a:off x="4521188" y="1738295"/>
        <a:ext cx="848128" cy="848128"/>
      </dsp:txXfrm>
    </dsp:sp>
    <dsp:sp modelId="{4441D2AA-67B4-4950-BA1E-17C010E46329}">
      <dsp:nvSpPr>
        <dsp:cNvPr id="0" name=""/>
        <dsp:cNvSpPr/>
      </dsp:nvSpPr>
      <dsp:spPr>
        <a:xfrm>
          <a:off x="3887973" y="2667295"/>
          <a:ext cx="1199434" cy="1199434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Operational risk planning</a:t>
          </a:r>
          <a:endParaRPr lang="en-US" sz="1100" kern="1200" dirty="0"/>
        </a:p>
      </dsp:txBody>
      <dsp:txXfrm>
        <a:off x="4063626" y="2842948"/>
        <a:ext cx="848128" cy="848128"/>
      </dsp:txXfrm>
    </dsp:sp>
    <dsp:sp modelId="{AE91BFAC-6FCF-422C-A24B-654B587E2887}">
      <dsp:nvSpPr>
        <dsp:cNvPr id="0" name=""/>
        <dsp:cNvSpPr/>
      </dsp:nvSpPr>
      <dsp:spPr>
        <a:xfrm>
          <a:off x="2783320" y="3124857"/>
          <a:ext cx="1199434" cy="1199434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Lifecycle management</a:t>
          </a:r>
        </a:p>
      </dsp:txBody>
      <dsp:txXfrm>
        <a:off x="2958973" y="3300510"/>
        <a:ext cx="848128" cy="848128"/>
      </dsp:txXfrm>
    </dsp:sp>
    <dsp:sp modelId="{FE091E2B-4E93-4F43-93B5-2F00737A720E}">
      <dsp:nvSpPr>
        <dsp:cNvPr id="0" name=""/>
        <dsp:cNvSpPr/>
      </dsp:nvSpPr>
      <dsp:spPr>
        <a:xfrm>
          <a:off x="1678667" y="2667295"/>
          <a:ext cx="1199434" cy="1199434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Access management</a:t>
          </a:r>
        </a:p>
      </dsp:txBody>
      <dsp:txXfrm>
        <a:off x="1854320" y="2842948"/>
        <a:ext cx="848128" cy="848128"/>
      </dsp:txXfrm>
    </dsp:sp>
    <dsp:sp modelId="{470E05E1-E1B5-4672-BA8E-68E4D87E985E}">
      <dsp:nvSpPr>
        <dsp:cNvPr id="0" name=""/>
        <dsp:cNvSpPr/>
      </dsp:nvSpPr>
      <dsp:spPr>
        <a:xfrm>
          <a:off x="1221105" y="1562642"/>
          <a:ext cx="1199434" cy="1199434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distribution</a:t>
          </a:r>
        </a:p>
      </dsp:txBody>
      <dsp:txXfrm>
        <a:off x="1396758" y="1738295"/>
        <a:ext cx="848128" cy="848128"/>
      </dsp:txXfrm>
    </dsp:sp>
    <dsp:sp modelId="{726F956B-1DEE-470C-9E56-DD2E82BC7F55}">
      <dsp:nvSpPr>
        <dsp:cNvPr id="0" name=""/>
        <dsp:cNvSpPr/>
      </dsp:nvSpPr>
      <dsp:spPr>
        <a:xfrm>
          <a:off x="1678667" y="457990"/>
          <a:ext cx="1199434" cy="1199434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Controls Management</a:t>
          </a:r>
        </a:p>
      </dsp:txBody>
      <dsp:txXfrm>
        <a:off x="1854320" y="633643"/>
        <a:ext cx="848128" cy="84812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AC827-CC00-41EF-82DE-4E38C1623B44}">
      <dsp:nvSpPr>
        <dsp:cNvPr id="0" name=""/>
        <dsp:cNvSpPr/>
      </dsp:nvSpPr>
      <dsp:spPr>
        <a:xfrm>
          <a:off x="0" y="9372"/>
          <a:ext cx="10515600" cy="767520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Data Privacy – Service Offerings</a:t>
          </a:r>
          <a:endParaRPr lang="en-US" sz="3200" kern="1200"/>
        </a:p>
      </dsp:txBody>
      <dsp:txXfrm>
        <a:off x="37467" y="46839"/>
        <a:ext cx="10440666" cy="69258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71E2C-8704-49C5-BFAA-22CBFCF37128}">
      <dsp:nvSpPr>
        <dsp:cNvPr id="0" name=""/>
        <dsp:cNvSpPr/>
      </dsp:nvSpPr>
      <dsp:spPr>
        <a:xfrm>
          <a:off x="1049338" y="324673"/>
          <a:ext cx="2170252" cy="2170252"/>
        </a:xfrm>
        <a:prstGeom prst="blockArc">
          <a:avLst>
            <a:gd name="adj1" fmla="val 10800000"/>
            <a:gd name="adj2" fmla="val 162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D2741-68EE-4D7F-9FD1-83E3271BF809}">
      <dsp:nvSpPr>
        <dsp:cNvPr id="0" name=""/>
        <dsp:cNvSpPr/>
      </dsp:nvSpPr>
      <dsp:spPr>
        <a:xfrm>
          <a:off x="1049338" y="324673"/>
          <a:ext cx="2170252" cy="2170252"/>
        </a:xfrm>
        <a:prstGeom prst="blockArc">
          <a:avLst>
            <a:gd name="adj1" fmla="val 5400000"/>
            <a:gd name="adj2" fmla="val 108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C489DD-DB34-46ED-A3FB-73C1A4E43802}">
      <dsp:nvSpPr>
        <dsp:cNvPr id="0" name=""/>
        <dsp:cNvSpPr/>
      </dsp:nvSpPr>
      <dsp:spPr>
        <a:xfrm>
          <a:off x="1049338" y="324673"/>
          <a:ext cx="2170252" cy="2170252"/>
        </a:xfrm>
        <a:prstGeom prst="blockArc">
          <a:avLst>
            <a:gd name="adj1" fmla="val 0"/>
            <a:gd name="adj2" fmla="val 54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EAD14-DC7E-4A1B-9D5B-A0F93FE43B1B}">
      <dsp:nvSpPr>
        <dsp:cNvPr id="0" name=""/>
        <dsp:cNvSpPr/>
      </dsp:nvSpPr>
      <dsp:spPr>
        <a:xfrm>
          <a:off x="1049338" y="324673"/>
          <a:ext cx="2170252" cy="2170252"/>
        </a:xfrm>
        <a:prstGeom prst="blockArc">
          <a:avLst>
            <a:gd name="adj1" fmla="val 16200000"/>
            <a:gd name="adj2" fmla="val 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92082-C822-4DFC-B1E6-4AD286ECBA35}">
      <dsp:nvSpPr>
        <dsp:cNvPr id="0" name=""/>
        <dsp:cNvSpPr/>
      </dsp:nvSpPr>
      <dsp:spPr>
        <a:xfrm>
          <a:off x="1635241" y="910576"/>
          <a:ext cx="998446" cy="9984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 Management</a:t>
          </a:r>
        </a:p>
      </dsp:txBody>
      <dsp:txXfrm>
        <a:off x="1781460" y="1056795"/>
        <a:ext cx="706008" cy="706008"/>
      </dsp:txXfrm>
    </dsp:sp>
    <dsp:sp modelId="{757706E7-7ECD-4608-AA3D-07D46E24FB75}">
      <dsp:nvSpPr>
        <dsp:cNvPr id="0" name=""/>
        <dsp:cNvSpPr/>
      </dsp:nvSpPr>
      <dsp:spPr>
        <a:xfrm>
          <a:off x="1785008" y="378"/>
          <a:ext cx="698912" cy="6989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Align, Plan, Organize</a:t>
          </a:r>
        </a:p>
      </dsp:txBody>
      <dsp:txXfrm>
        <a:off x="1887361" y="102731"/>
        <a:ext cx="494206" cy="494206"/>
      </dsp:txXfrm>
    </dsp:sp>
    <dsp:sp modelId="{7BDAB2F0-076E-4742-B7D8-5329C31563AC}">
      <dsp:nvSpPr>
        <dsp:cNvPr id="0" name=""/>
        <dsp:cNvSpPr/>
      </dsp:nvSpPr>
      <dsp:spPr>
        <a:xfrm>
          <a:off x="2844974" y="1060343"/>
          <a:ext cx="698912" cy="6989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Build Acquire Implement</a:t>
          </a:r>
        </a:p>
      </dsp:txBody>
      <dsp:txXfrm>
        <a:off x="2947327" y="1162696"/>
        <a:ext cx="494206" cy="494206"/>
      </dsp:txXfrm>
    </dsp:sp>
    <dsp:sp modelId="{48306B84-0320-4C47-A9BA-DD72D7025F66}">
      <dsp:nvSpPr>
        <dsp:cNvPr id="0" name=""/>
        <dsp:cNvSpPr/>
      </dsp:nvSpPr>
      <dsp:spPr>
        <a:xfrm>
          <a:off x="1785008" y="2120309"/>
          <a:ext cx="698912" cy="6989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Deliver, Service Support</a:t>
          </a:r>
        </a:p>
      </dsp:txBody>
      <dsp:txXfrm>
        <a:off x="1887361" y="2222662"/>
        <a:ext cx="494206" cy="494206"/>
      </dsp:txXfrm>
    </dsp:sp>
    <dsp:sp modelId="{A8FE0046-CE93-4281-B6EA-F24A7E7579D5}">
      <dsp:nvSpPr>
        <dsp:cNvPr id="0" name=""/>
        <dsp:cNvSpPr/>
      </dsp:nvSpPr>
      <dsp:spPr>
        <a:xfrm>
          <a:off x="725043" y="1060343"/>
          <a:ext cx="698912" cy="6989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Monitor, Evaluate, Assess</a:t>
          </a:r>
        </a:p>
      </dsp:txBody>
      <dsp:txXfrm>
        <a:off x="827396" y="1162696"/>
        <a:ext cx="494206" cy="49420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138CA-6F9E-4BB6-923C-3C08DC248D7C}">
      <dsp:nvSpPr>
        <dsp:cNvPr id="0" name=""/>
        <dsp:cNvSpPr/>
      </dsp:nvSpPr>
      <dsp:spPr>
        <a:xfrm>
          <a:off x="0" y="0"/>
          <a:ext cx="1101661" cy="33579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Framework</a:t>
          </a:r>
        </a:p>
      </dsp:txBody>
      <dsp:txXfrm>
        <a:off x="16392" y="16392"/>
        <a:ext cx="1068877" cy="30300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9D3CB-98F0-488F-A1F1-7A6213BB8688}">
      <dsp:nvSpPr>
        <dsp:cNvPr id="0" name=""/>
        <dsp:cNvSpPr/>
      </dsp:nvSpPr>
      <dsp:spPr>
        <a:xfrm>
          <a:off x="0" y="0"/>
          <a:ext cx="60164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ED3C4-CA5B-4768-8A5D-1404192AFD52}">
      <dsp:nvSpPr>
        <dsp:cNvPr id="0" name=""/>
        <dsp:cNvSpPr/>
      </dsp:nvSpPr>
      <dsp:spPr>
        <a:xfrm>
          <a:off x="0" y="0"/>
          <a:ext cx="1203297" cy="5198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Value Levers</a:t>
          </a:r>
        </a:p>
      </dsp:txBody>
      <dsp:txXfrm>
        <a:off x="0" y="0"/>
        <a:ext cx="1203297" cy="5198343"/>
      </dsp:txXfrm>
    </dsp:sp>
    <dsp:sp modelId="{8FD689C7-90DF-490D-8DF7-65A235A2E132}">
      <dsp:nvSpPr>
        <dsp:cNvPr id="0" name=""/>
        <dsp:cNvSpPr/>
      </dsp:nvSpPr>
      <dsp:spPr>
        <a:xfrm>
          <a:off x="1293544" y="24621"/>
          <a:ext cx="4722942" cy="49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governance structure definition</a:t>
          </a:r>
        </a:p>
      </dsp:txBody>
      <dsp:txXfrm>
        <a:off x="1293544" y="24621"/>
        <a:ext cx="4722942" cy="492421"/>
      </dsp:txXfrm>
    </dsp:sp>
    <dsp:sp modelId="{415C2B31-3398-4201-92DA-0115CD597EE3}">
      <dsp:nvSpPr>
        <dsp:cNvPr id="0" name=""/>
        <dsp:cNvSpPr/>
      </dsp:nvSpPr>
      <dsp:spPr>
        <a:xfrm>
          <a:off x="1203297" y="517042"/>
          <a:ext cx="4813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8B5BB-3B89-438D-B596-3A2D20E9F48E}">
      <dsp:nvSpPr>
        <dsp:cNvPr id="0" name=""/>
        <dsp:cNvSpPr/>
      </dsp:nvSpPr>
      <dsp:spPr>
        <a:xfrm>
          <a:off x="1293544" y="541663"/>
          <a:ext cx="4722942" cy="49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Councils and Working group structure and Charter</a:t>
          </a:r>
        </a:p>
      </dsp:txBody>
      <dsp:txXfrm>
        <a:off x="1293544" y="541663"/>
        <a:ext cx="4722942" cy="492421"/>
      </dsp:txXfrm>
    </dsp:sp>
    <dsp:sp modelId="{9C7D9CC1-9C17-4BB4-8EB2-262A277CDD42}">
      <dsp:nvSpPr>
        <dsp:cNvPr id="0" name=""/>
        <dsp:cNvSpPr/>
      </dsp:nvSpPr>
      <dsp:spPr>
        <a:xfrm>
          <a:off x="1203297" y="1034084"/>
          <a:ext cx="4813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9D3DB-AB34-4F06-B290-4172BD9C5182}">
      <dsp:nvSpPr>
        <dsp:cNvPr id="0" name=""/>
        <dsp:cNvSpPr/>
      </dsp:nvSpPr>
      <dsp:spPr>
        <a:xfrm>
          <a:off x="1293544" y="1058705"/>
          <a:ext cx="4722942" cy="49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PMO establishment</a:t>
          </a:r>
        </a:p>
      </dsp:txBody>
      <dsp:txXfrm>
        <a:off x="1293544" y="1058705"/>
        <a:ext cx="4722942" cy="492421"/>
      </dsp:txXfrm>
    </dsp:sp>
    <dsp:sp modelId="{D477C237-A3C1-4DD0-9342-2A9CD349D2A1}">
      <dsp:nvSpPr>
        <dsp:cNvPr id="0" name=""/>
        <dsp:cNvSpPr/>
      </dsp:nvSpPr>
      <dsp:spPr>
        <a:xfrm>
          <a:off x="1203297" y="1551126"/>
          <a:ext cx="4813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B9269-0C14-49AE-8330-5FDE82575289}">
      <dsp:nvSpPr>
        <dsp:cNvPr id="0" name=""/>
        <dsp:cNvSpPr/>
      </dsp:nvSpPr>
      <dsp:spPr>
        <a:xfrm>
          <a:off x="1293544" y="1575747"/>
          <a:ext cx="4722942" cy="49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Organizational Structure</a:t>
          </a:r>
        </a:p>
      </dsp:txBody>
      <dsp:txXfrm>
        <a:off x="1293544" y="1575747"/>
        <a:ext cx="4722942" cy="492421"/>
      </dsp:txXfrm>
    </dsp:sp>
    <dsp:sp modelId="{764C9E43-9D92-447E-9245-61BFA97706C0}">
      <dsp:nvSpPr>
        <dsp:cNvPr id="0" name=""/>
        <dsp:cNvSpPr/>
      </dsp:nvSpPr>
      <dsp:spPr>
        <a:xfrm>
          <a:off x="1203297" y="2068168"/>
          <a:ext cx="4813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613DE-1E8E-4169-996C-AAD617ABE6D1}">
      <dsp:nvSpPr>
        <dsp:cNvPr id="0" name=""/>
        <dsp:cNvSpPr/>
      </dsp:nvSpPr>
      <dsp:spPr>
        <a:xfrm>
          <a:off x="1293544" y="2092789"/>
          <a:ext cx="4722942" cy="49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Stewardship through grassroots</a:t>
          </a:r>
        </a:p>
      </dsp:txBody>
      <dsp:txXfrm>
        <a:off x="1293544" y="2092789"/>
        <a:ext cx="4722942" cy="492421"/>
      </dsp:txXfrm>
    </dsp:sp>
    <dsp:sp modelId="{38089C9E-F06E-4186-BEFF-4C5C0E1ACCB3}">
      <dsp:nvSpPr>
        <dsp:cNvPr id="0" name=""/>
        <dsp:cNvSpPr/>
      </dsp:nvSpPr>
      <dsp:spPr>
        <a:xfrm>
          <a:off x="1203297" y="2585211"/>
          <a:ext cx="4813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6FB67B-5FA7-491F-A0AA-BE3AF8000795}">
      <dsp:nvSpPr>
        <dsp:cNvPr id="0" name=""/>
        <dsp:cNvSpPr/>
      </dsp:nvSpPr>
      <dsp:spPr>
        <a:xfrm>
          <a:off x="1293544" y="2609832"/>
          <a:ext cx="4722942" cy="49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Policy, procedures and frameworks definition</a:t>
          </a:r>
        </a:p>
      </dsp:txBody>
      <dsp:txXfrm>
        <a:off x="1293544" y="2609832"/>
        <a:ext cx="4722942" cy="492421"/>
      </dsp:txXfrm>
    </dsp:sp>
    <dsp:sp modelId="{43B37E8E-1F1D-4213-AD13-0621C82F61AD}">
      <dsp:nvSpPr>
        <dsp:cNvPr id="0" name=""/>
        <dsp:cNvSpPr/>
      </dsp:nvSpPr>
      <dsp:spPr>
        <a:xfrm>
          <a:off x="1203297" y="3102253"/>
          <a:ext cx="4813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179E0C-1551-4765-BEF3-589F2254EAC4}">
      <dsp:nvSpPr>
        <dsp:cNvPr id="0" name=""/>
        <dsp:cNvSpPr/>
      </dsp:nvSpPr>
      <dsp:spPr>
        <a:xfrm>
          <a:off x="1293544" y="3126874"/>
          <a:ext cx="4722942" cy="49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Policy self assessments</a:t>
          </a:r>
        </a:p>
      </dsp:txBody>
      <dsp:txXfrm>
        <a:off x="1293544" y="3126874"/>
        <a:ext cx="4722942" cy="492421"/>
      </dsp:txXfrm>
    </dsp:sp>
    <dsp:sp modelId="{5376D04D-AFD8-4608-A492-8161902C035A}">
      <dsp:nvSpPr>
        <dsp:cNvPr id="0" name=""/>
        <dsp:cNvSpPr/>
      </dsp:nvSpPr>
      <dsp:spPr>
        <a:xfrm>
          <a:off x="1203297" y="3619295"/>
          <a:ext cx="4813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417376-B2C3-40CD-A159-5170D9A20869}">
      <dsp:nvSpPr>
        <dsp:cNvPr id="0" name=""/>
        <dsp:cNvSpPr/>
      </dsp:nvSpPr>
      <dsp:spPr>
        <a:xfrm>
          <a:off x="1293544" y="3643916"/>
          <a:ext cx="4722942" cy="49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Program Governance charter and operationalization</a:t>
          </a:r>
        </a:p>
      </dsp:txBody>
      <dsp:txXfrm>
        <a:off x="1293544" y="3643916"/>
        <a:ext cx="4722942" cy="492421"/>
      </dsp:txXfrm>
    </dsp:sp>
    <dsp:sp modelId="{0ED9B580-3E8C-4246-B1E2-282770BF5C17}">
      <dsp:nvSpPr>
        <dsp:cNvPr id="0" name=""/>
        <dsp:cNvSpPr/>
      </dsp:nvSpPr>
      <dsp:spPr>
        <a:xfrm>
          <a:off x="1203297" y="4136337"/>
          <a:ext cx="4813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AA2F5F-29DE-4D81-BF32-4298F81D7BDD}">
      <dsp:nvSpPr>
        <dsp:cNvPr id="0" name=""/>
        <dsp:cNvSpPr/>
      </dsp:nvSpPr>
      <dsp:spPr>
        <a:xfrm>
          <a:off x="1293544" y="4160958"/>
          <a:ext cx="4722942" cy="49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Cross Organizational data governance</a:t>
          </a:r>
        </a:p>
      </dsp:txBody>
      <dsp:txXfrm>
        <a:off x="1293544" y="4160958"/>
        <a:ext cx="4722942" cy="492421"/>
      </dsp:txXfrm>
    </dsp:sp>
    <dsp:sp modelId="{4A585A7D-02FE-4E5C-81E6-DF7615BAB3D3}">
      <dsp:nvSpPr>
        <dsp:cNvPr id="0" name=""/>
        <dsp:cNvSpPr/>
      </dsp:nvSpPr>
      <dsp:spPr>
        <a:xfrm>
          <a:off x="1203297" y="4653379"/>
          <a:ext cx="4813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255394-17C4-4B46-9362-37F2122E718B}">
      <dsp:nvSpPr>
        <dsp:cNvPr id="0" name=""/>
        <dsp:cNvSpPr/>
      </dsp:nvSpPr>
      <dsp:spPr>
        <a:xfrm>
          <a:off x="1293544" y="4678001"/>
          <a:ext cx="4722942" cy="49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Assessment and Monitoring</a:t>
          </a:r>
        </a:p>
      </dsp:txBody>
      <dsp:txXfrm>
        <a:off x="1293544" y="4678001"/>
        <a:ext cx="4722942" cy="492421"/>
      </dsp:txXfrm>
    </dsp:sp>
    <dsp:sp modelId="{BF2D4B64-20C1-4462-93A4-20AFB9C866BD}">
      <dsp:nvSpPr>
        <dsp:cNvPr id="0" name=""/>
        <dsp:cNvSpPr/>
      </dsp:nvSpPr>
      <dsp:spPr>
        <a:xfrm>
          <a:off x="1203297" y="5170422"/>
          <a:ext cx="4813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D78D01-845A-4598-9198-CCCBCFD9AF20}">
      <dsp:nvSpPr>
        <dsp:cNvPr id="0" name=""/>
        <dsp:cNvSpPr/>
      </dsp:nvSpPr>
      <dsp:spPr>
        <a:xfrm>
          <a:off x="0" y="9372"/>
          <a:ext cx="10515600" cy="767520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Data Governance – Service Offerings</a:t>
          </a:r>
          <a:endParaRPr lang="en-US" sz="3200" kern="1200"/>
        </a:p>
      </dsp:txBody>
      <dsp:txXfrm>
        <a:off x="37467" y="46839"/>
        <a:ext cx="10440666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B1C3B-2B11-42D8-AD49-3FE8F80FBDCE}">
      <dsp:nvSpPr>
        <dsp:cNvPr id="0" name=""/>
        <dsp:cNvSpPr/>
      </dsp:nvSpPr>
      <dsp:spPr>
        <a:xfrm>
          <a:off x="0" y="0"/>
          <a:ext cx="503240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95984-EB36-4071-B741-D6A6606C6FA2}">
      <dsp:nvSpPr>
        <dsp:cNvPr id="0" name=""/>
        <dsp:cNvSpPr/>
      </dsp:nvSpPr>
      <dsp:spPr>
        <a:xfrm>
          <a:off x="0" y="0"/>
          <a:ext cx="1006480" cy="5411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Service Offerings</a:t>
          </a:r>
        </a:p>
      </dsp:txBody>
      <dsp:txXfrm>
        <a:off x="0" y="0"/>
        <a:ext cx="1006480" cy="5411337"/>
      </dsp:txXfrm>
    </dsp:sp>
    <dsp:sp modelId="{2994FEC6-7AD0-4B97-AC4C-61983FBD6109}">
      <dsp:nvSpPr>
        <dsp:cNvPr id="0" name=""/>
        <dsp:cNvSpPr/>
      </dsp:nvSpPr>
      <dsp:spPr>
        <a:xfrm>
          <a:off x="1081966" y="23317"/>
          <a:ext cx="3950434" cy="46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Management Strategy</a:t>
          </a:r>
        </a:p>
      </dsp:txBody>
      <dsp:txXfrm>
        <a:off x="1081966" y="23317"/>
        <a:ext cx="3950434" cy="466357"/>
      </dsp:txXfrm>
    </dsp:sp>
    <dsp:sp modelId="{9796F956-E2AD-40B4-888A-8B3C4D172DD7}">
      <dsp:nvSpPr>
        <dsp:cNvPr id="0" name=""/>
        <dsp:cNvSpPr/>
      </dsp:nvSpPr>
      <dsp:spPr>
        <a:xfrm>
          <a:off x="1006480" y="489675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5F80E7-95EF-4783-BB9B-5AC130894252}">
      <dsp:nvSpPr>
        <dsp:cNvPr id="0" name=""/>
        <dsp:cNvSpPr/>
      </dsp:nvSpPr>
      <dsp:spPr>
        <a:xfrm>
          <a:off x="1081966" y="512993"/>
          <a:ext cx="3950434" cy="46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Business case and sustainable funding model</a:t>
          </a:r>
        </a:p>
      </dsp:txBody>
      <dsp:txXfrm>
        <a:off x="1081966" y="512993"/>
        <a:ext cx="3950434" cy="466357"/>
      </dsp:txXfrm>
    </dsp:sp>
    <dsp:sp modelId="{E7D8975F-8B21-4FDB-B82C-8ECA5F453489}">
      <dsp:nvSpPr>
        <dsp:cNvPr id="0" name=""/>
        <dsp:cNvSpPr/>
      </dsp:nvSpPr>
      <dsp:spPr>
        <a:xfrm>
          <a:off x="1006480" y="979351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11E0B-F9BB-49F4-B92D-065646F57EA2}">
      <dsp:nvSpPr>
        <dsp:cNvPr id="0" name=""/>
        <dsp:cNvSpPr/>
      </dsp:nvSpPr>
      <dsp:spPr>
        <a:xfrm>
          <a:off x="1081966" y="1002669"/>
          <a:ext cx="3950434" cy="46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Define Operating model – Business and technology Operating model</a:t>
          </a:r>
        </a:p>
      </dsp:txBody>
      <dsp:txXfrm>
        <a:off x="1081966" y="1002669"/>
        <a:ext cx="3950434" cy="466357"/>
      </dsp:txXfrm>
    </dsp:sp>
    <dsp:sp modelId="{8DF0219D-FEF9-4FCE-AF1E-2316ABDE72DC}">
      <dsp:nvSpPr>
        <dsp:cNvPr id="0" name=""/>
        <dsp:cNvSpPr/>
      </dsp:nvSpPr>
      <dsp:spPr>
        <a:xfrm>
          <a:off x="1006480" y="1469027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52D67-B618-4CB2-A033-9634BDF1A258}">
      <dsp:nvSpPr>
        <dsp:cNvPr id="0" name=""/>
        <dsp:cNvSpPr/>
      </dsp:nvSpPr>
      <dsp:spPr>
        <a:xfrm>
          <a:off x="1081966" y="1492345"/>
          <a:ext cx="3950434" cy="46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Organizational Modeling</a:t>
          </a:r>
        </a:p>
      </dsp:txBody>
      <dsp:txXfrm>
        <a:off x="1081966" y="1492345"/>
        <a:ext cx="3950434" cy="466357"/>
      </dsp:txXfrm>
    </dsp:sp>
    <dsp:sp modelId="{7E2701D8-A569-4DA2-94B3-1032A8226519}">
      <dsp:nvSpPr>
        <dsp:cNvPr id="0" name=""/>
        <dsp:cNvSpPr/>
      </dsp:nvSpPr>
      <dsp:spPr>
        <a:xfrm>
          <a:off x="1006480" y="1958703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71B3A-B1A6-4BF4-B2F0-2AAFAC1D13A9}">
      <dsp:nvSpPr>
        <dsp:cNvPr id="0" name=""/>
        <dsp:cNvSpPr/>
      </dsp:nvSpPr>
      <dsp:spPr>
        <a:xfrm>
          <a:off x="1081966" y="1982021"/>
          <a:ext cx="3950434" cy="46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Processes, Metrics and Thresholds standardization</a:t>
          </a:r>
        </a:p>
      </dsp:txBody>
      <dsp:txXfrm>
        <a:off x="1081966" y="1982021"/>
        <a:ext cx="3950434" cy="466357"/>
      </dsp:txXfrm>
    </dsp:sp>
    <dsp:sp modelId="{29504F23-19C8-4F31-A5AA-FA134BE1BD1D}">
      <dsp:nvSpPr>
        <dsp:cNvPr id="0" name=""/>
        <dsp:cNvSpPr/>
      </dsp:nvSpPr>
      <dsp:spPr>
        <a:xfrm>
          <a:off x="1006480" y="2448378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9BA5D-D117-4BB3-8675-2627F6EDBE3C}">
      <dsp:nvSpPr>
        <dsp:cNvPr id="0" name=""/>
        <dsp:cNvSpPr/>
      </dsp:nvSpPr>
      <dsp:spPr>
        <a:xfrm>
          <a:off x="1081966" y="2471696"/>
          <a:ext cx="3950434" cy="46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Benefits Realization Model</a:t>
          </a:r>
        </a:p>
      </dsp:txBody>
      <dsp:txXfrm>
        <a:off x="1081966" y="2471696"/>
        <a:ext cx="3950434" cy="466357"/>
      </dsp:txXfrm>
    </dsp:sp>
    <dsp:sp modelId="{49AC558C-825F-4803-9AB9-CC57B43A4C14}">
      <dsp:nvSpPr>
        <dsp:cNvPr id="0" name=""/>
        <dsp:cNvSpPr/>
      </dsp:nvSpPr>
      <dsp:spPr>
        <a:xfrm>
          <a:off x="1006480" y="2938054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EC0B6E-8721-4F09-8BBC-9597C70CD661}">
      <dsp:nvSpPr>
        <dsp:cNvPr id="0" name=""/>
        <dsp:cNvSpPr/>
      </dsp:nvSpPr>
      <dsp:spPr>
        <a:xfrm>
          <a:off x="1081966" y="2961372"/>
          <a:ext cx="3950434" cy="46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Continuous Improvement</a:t>
          </a:r>
        </a:p>
      </dsp:txBody>
      <dsp:txXfrm>
        <a:off x="1081966" y="2961372"/>
        <a:ext cx="3950434" cy="466357"/>
      </dsp:txXfrm>
    </dsp:sp>
    <dsp:sp modelId="{80C081E1-65CE-4F94-AA9E-4D5A977DE665}">
      <dsp:nvSpPr>
        <dsp:cNvPr id="0" name=""/>
        <dsp:cNvSpPr/>
      </dsp:nvSpPr>
      <dsp:spPr>
        <a:xfrm>
          <a:off x="1006480" y="3427730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FD056-B614-48A4-99F7-D80F79890005}">
      <dsp:nvSpPr>
        <dsp:cNvPr id="0" name=""/>
        <dsp:cNvSpPr/>
      </dsp:nvSpPr>
      <dsp:spPr>
        <a:xfrm>
          <a:off x="1081966" y="3451048"/>
          <a:ext cx="3950434" cy="46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Vendor Analysis</a:t>
          </a:r>
        </a:p>
      </dsp:txBody>
      <dsp:txXfrm>
        <a:off x="1081966" y="3451048"/>
        <a:ext cx="3950434" cy="466357"/>
      </dsp:txXfrm>
    </dsp:sp>
    <dsp:sp modelId="{E4D61669-4E66-4168-B164-3560999C5782}">
      <dsp:nvSpPr>
        <dsp:cNvPr id="0" name=""/>
        <dsp:cNvSpPr/>
      </dsp:nvSpPr>
      <dsp:spPr>
        <a:xfrm>
          <a:off x="1006480" y="3917406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8A4940-6E43-4B07-90F1-99E7F9EB0EF6}">
      <dsp:nvSpPr>
        <dsp:cNvPr id="0" name=""/>
        <dsp:cNvSpPr/>
      </dsp:nvSpPr>
      <dsp:spPr>
        <a:xfrm>
          <a:off x="1081966" y="3940724"/>
          <a:ext cx="3950434" cy="46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Technology capabilities Customization</a:t>
          </a:r>
        </a:p>
      </dsp:txBody>
      <dsp:txXfrm>
        <a:off x="1081966" y="3940724"/>
        <a:ext cx="3950434" cy="466357"/>
      </dsp:txXfrm>
    </dsp:sp>
    <dsp:sp modelId="{C0FA6E16-2C01-4D66-A085-CF4998D28CDA}">
      <dsp:nvSpPr>
        <dsp:cNvPr id="0" name=""/>
        <dsp:cNvSpPr/>
      </dsp:nvSpPr>
      <dsp:spPr>
        <a:xfrm>
          <a:off x="1006480" y="4407082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C58197-82BA-4170-8610-3F7754258725}">
      <dsp:nvSpPr>
        <dsp:cNvPr id="0" name=""/>
        <dsp:cNvSpPr/>
      </dsp:nvSpPr>
      <dsp:spPr>
        <a:xfrm>
          <a:off x="1081966" y="4430400"/>
          <a:ext cx="3950434" cy="46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Program management</a:t>
          </a:r>
        </a:p>
      </dsp:txBody>
      <dsp:txXfrm>
        <a:off x="1081966" y="4430400"/>
        <a:ext cx="3950434" cy="466357"/>
      </dsp:txXfrm>
    </dsp:sp>
    <dsp:sp modelId="{9A07BC27-1134-4396-87D9-AE3D2BEE293C}">
      <dsp:nvSpPr>
        <dsp:cNvPr id="0" name=""/>
        <dsp:cNvSpPr/>
      </dsp:nvSpPr>
      <dsp:spPr>
        <a:xfrm>
          <a:off x="1006480" y="4896757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BFED11-8D06-4E22-94C6-4C0A12FB9B3D}">
      <dsp:nvSpPr>
        <dsp:cNvPr id="0" name=""/>
        <dsp:cNvSpPr/>
      </dsp:nvSpPr>
      <dsp:spPr>
        <a:xfrm>
          <a:off x="1081966" y="4920075"/>
          <a:ext cx="3950434" cy="46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Trainings and Support</a:t>
          </a:r>
        </a:p>
      </dsp:txBody>
      <dsp:txXfrm>
        <a:off x="1081966" y="4920075"/>
        <a:ext cx="3950434" cy="466357"/>
      </dsp:txXfrm>
    </dsp:sp>
    <dsp:sp modelId="{A7517CEA-0734-4AB6-AC85-104429383913}">
      <dsp:nvSpPr>
        <dsp:cNvPr id="0" name=""/>
        <dsp:cNvSpPr/>
      </dsp:nvSpPr>
      <dsp:spPr>
        <a:xfrm>
          <a:off x="1006480" y="5386433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E5CFA-0E1A-444A-AC0A-EA0E673C51AC}">
      <dsp:nvSpPr>
        <dsp:cNvPr id="0" name=""/>
        <dsp:cNvSpPr/>
      </dsp:nvSpPr>
      <dsp:spPr>
        <a:xfrm>
          <a:off x="0" y="1020"/>
          <a:ext cx="1101661" cy="33579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Assessment</a:t>
          </a:r>
          <a:endParaRPr lang="en-US" sz="1400" kern="1200" dirty="0"/>
        </a:p>
      </dsp:txBody>
      <dsp:txXfrm>
        <a:off x="16392" y="17412"/>
        <a:ext cx="1068877" cy="30300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60864-6F11-4C09-8CDB-23344C2D010A}">
      <dsp:nvSpPr>
        <dsp:cNvPr id="0" name=""/>
        <dsp:cNvSpPr/>
      </dsp:nvSpPr>
      <dsp:spPr>
        <a:xfrm>
          <a:off x="0" y="9372"/>
          <a:ext cx="10515600" cy="7675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Maturity Assessment – Service Offerings</a:t>
          </a:r>
          <a:endParaRPr lang="en-US" sz="3200" kern="1200" dirty="0"/>
        </a:p>
      </dsp:txBody>
      <dsp:txXfrm>
        <a:off x="37467" y="46839"/>
        <a:ext cx="10440666" cy="69258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44E152-D914-46EA-9EF0-5E1B55412B23}">
      <dsp:nvSpPr>
        <dsp:cNvPr id="0" name=""/>
        <dsp:cNvSpPr/>
      </dsp:nvSpPr>
      <dsp:spPr>
        <a:xfrm>
          <a:off x="0" y="9372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Data Governance – Benefits</a:t>
          </a:r>
          <a:endParaRPr lang="en-US" sz="3200" kern="1200"/>
        </a:p>
      </dsp:txBody>
      <dsp:txXfrm>
        <a:off x="37467" y="46839"/>
        <a:ext cx="10440666" cy="692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49C0B-3778-4D3F-898F-E6AFFD0446F3}">
      <dsp:nvSpPr>
        <dsp:cNvPr id="0" name=""/>
        <dsp:cNvSpPr/>
      </dsp:nvSpPr>
      <dsp:spPr>
        <a:xfrm>
          <a:off x="0" y="9372"/>
          <a:ext cx="10515600" cy="767520"/>
        </a:xfrm>
        <a:prstGeom prst="roundRect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schemeClr val="tx1"/>
              </a:solidFill>
            </a:rPr>
            <a:t>Data Management – Service Offerings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37467" y="46839"/>
        <a:ext cx="10440666" cy="692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F41A2-B024-4AF0-B0BC-41E16F622BED}">
      <dsp:nvSpPr>
        <dsp:cNvPr id="0" name=""/>
        <dsp:cNvSpPr/>
      </dsp:nvSpPr>
      <dsp:spPr>
        <a:xfrm>
          <a:off x="3139677" y="936237"/>
          <a:ext cx="2332382" cy="233238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Quality</a:t>
          </a:r>
        </a:p>
      </dsp:txBody>
      <dsp:txXfrm>
        <a:off x="3481246" y="1277806"/>
        <a:ext cx="1649244" cy="1649244"/>
      </dsp:txXfrm>
    </dsp:sp>
    <dsp:sp modelId="{53C156CD-A134-4DAA-AD4E-77EF0723D5A7}">
      <dsp:nvSpPr>
        <dsp:cNvPr id="0" name=""/>
        <dsp:cNvSpPr/>
      </dsp:nvSpPr>
      <dsp:spPr>
        <a:xfrm>
          <a:off x="3722772" y="93131"/>
          <a:ext cx="1166191" cy="116619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Strategy Analysis</a:t>
          </a:r>
        </a:p>
      </dsp:txBody>
      <dsp:txXfrm>
        <a:off x="3893557" y="263916"/>
        <a:ext cx="824621" cy="824621"/>
      </dsp:txXfrm>
    </dsp:sp>
    <dsp:sp modelId="{0B2A4980-F5F2-43C9-B5AD-709813058D11}">
      <dsp:nvSpPr>
        <dsp:cNvPr id="0" name=""/>
        <dsp:cNvSpPr/>
      </dsp:nvSpPr>
      <dsp:spPr>
        <a:xfrm>
          <a:off x="4615570" y="290503"/>
          <a:ext cx="1166191" cy="116619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Org modeling</a:t>
          </a:r>
        </a:p>
      </dsp:txBody>
      <dsp:txXfrm>
        <a:off x="4786355" y="461288"/>
        <a:ext cx="824621" cy="824621"/>
      </dsp:txXfrm>
    </dsp:sp>
    <dsp:sp modelId="{2B33FE43-6210-40CC-A449-4056600F571A}">
      <dsp:nvSpPr>
        <dsp:cNvPr id="0" name=""/>
        <dsp:cNvSpPr/>
      </dsp:nvSpPr>
      <dsp:spPr>
        <a:xfrm>
          <a:off x="5167349" y="1049962"/>
          <a:ext cx="1166191" cy="116619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Stewardship</a:t>
          </a:r>
        </a:p>
      </dsp:txBody>
      <dsp:txXfrm>
        <a:off x="5338134" y="1220747"/>
        <a:ext cx="824621" cy="824621"/>
      </dsp:txXfrm>
    </dsp:sp>
    <dsp:sp modelId="{9277AF8E-083E-4141-BE34-5813187D0A81}">
      <dsp:nvSpPr>
        <dsp:cNvPr id="0" name=""/>
        <dsp:cNvSpPr/>
      </dsp:nvSpPr>
      <dsp:spPr>
        <a:xfrm>
          <a:off x="5167349" y="1988704"/>
          <a:ext cx="1166191" cy="116619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Operating model</a:t>
          </a:r>
        </a:p>
      </dsp:txBody>
      <dsp:txXfrm>
        <a:off x="5338134" y="2159489"/>
        <a:ext cx="824621" cy="824621"/>
      </dsp:txXfrm>
    </dsp:sp>
    <dsp:sp modelId="{5A08A263-5F4D-48E0-86BB-872D0D2E8A3B}">
      <dsp:nvSpPr>
        <dsp:cNvPr id="0" name=""/>
        <dsp:cNvSpPr/>
      </dsp:nvSpPr>
      <dsp:spPr>
        <a:xfrm>
          <a:off x="4615570" y="2748163"/>
          <a:ext cx="1166191" cy="116619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Quality rules</a:t>
          </a:r>
          <a:endParaRPr lang="en-US" sz="1200" kern="1200" dirty="0"/>
        </a:p>
      </dsp:txBody>
      <dsp:txXfrm>
        <a:off x="4786355" y="2918948"/>
        <a:ext cx="824621" cy="824621"/>
      </dsp:txXfrm>
    </dsp:sp>
    <dsp:sp modelId="{C388CD15-A990-4912-B505-FEA5DCC67F39}">
      <dsp:nvSpPr>
        <dsp:cNvPr id="0" name=""/>
        <dsp:cNvSpPr/>
      </dsp:nvSpPr>
      <dsp:spPr>
        <a:xfrm>
          <a:off x="3722772" y="3038250"/>
          <a:ext cx="1166191" cy="116619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Key/Critical Data framework</a:t>
          </a:r>
        </a:p>
      </dsp:txBody>
      <dsp:txXfrm>
        <a:off x="3893557" y="3209035"/>
        <a:ext cx="824621" cy="824621"/>
      </dsp:txXfrm>
    </dsp:sp>
    <dsp:sp modelId="{512ECFFC-92C0-4572-95B4-55D63E949EDA}">
      <dsp:nvSpPr>
        <dsp:cNvPr id="0" name=""/>
        <dsp:cNvSpPr/>
      </dsp:nvSpPr>
      <dsp:spPr>
        <a:xfrm>
          <a:off x="2829975" y="2748163"/>
          <a:ext cx="1166191" cy="116619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Assessment and Monitoring process</a:t>
          </a:r>
        </a:p>
      </dsp:txBody>
      <dsp:txXfrm>
        <a:off x="3000760" y="2918948"/>
        <a:ext cx="824621" cy="824621"/>
      </dsp:txXfrm>
    </dsp:sp>
    <dsp:sp modelId="{025EE9C5-E683-4EFF-B72F-C503DD2356B5}">
      <dsp:nvSpPr>
        <dsp:cNvPr id="0" name=""/>
        <dsp:cNvSpPr/>
      </dsp:nvSpPr>
      <dsp:spPr>
        <a:xfrm>
          <a:off x="2278196" y="1988704"/>
          <a:ext cx="1166191" cy="116619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Profiling – set up</a:t>
          </a:r>
          <a:endParaRPr lang="en-US" sz="1200" kern="1200" dirty="0"/>
        </a:p>
      </dsp:txBody>
      <dsp:txXfrm>
        <a:off x="2448981" y="2159489"/>
        <a:ext cx="824621" cy="824621"/>
      </dsp:txXfrm>
    </dsp:sp>
    <dsp:sp modelId="{E94E1F69-6862-4B65-9F95-405AB3629893}">
      <dsp:nvSpPr>
        <dsp:cNvPr id="0" name=""/>
        <dsp:cNvSpPr/>
      </dsp:nvSpPr>
      <dsp:spPr>
        <a:xfrm>
          <a:off x="2278196" y="1049962"/>
          <a:ext cx="1166191" cy="116619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Dimensions standardization</a:t>
          </a:r>
        </a:p>
      </dsp:txBody>
      <dsp:txXfrm>
        <a:off x="2448981" y="1220747"/>
        <a:ext cx="824621" cy="824621"/>
      </dsp:txXfrm>
    </dsp:sp>
    <dsp:sp modelId="{D28F1077-C9DA-459D-97AE-4BFD59C69203}">
      <dsp:nvSpPr>
        <dsp:cNvPr id="0" name=""/>
        <dsp:cNvSpPr/>
      </dsp:nvSpPr>
      <dsp:spPr>
        <a:xfrm>
          <a:off x="2829975" y="290503"/>
          <a:ext cx="1166191" cy="116619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Issue remediation</a:t>
          </a:r>
        </a:p>
      </dsp:txBody>
      <dsp:txXfrm>
        <a:off x="3000760" y="461288"/>
        <a:ext cx="824621" cy="8246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B1C3B-2B11-42D8-AD49-3FE8F80FBDCE}">
      <dsp:nvSpPr>
        <dsp:cNvPr id="0" name=""/>
        <dsp:cNvSpPr/>
      </dsp:nvSpPr>
      <dsp:spPr>
        <a:xfrm>
          <a:off x="0" y="0"/>
          <a:ext cx="503240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95984-EB36-4071-B741-D6A6606C6FA2}">
      <dsp:nvSpPr>
        <dsp:cNvPr id="0" name=""/>
        <dsp:cNvSpPr/>
      </dsp:nvSpPr>
      <dsp:spPr>
        <a:xfrm>
          <a:off x="0" y="0"/>
          <a:ext cx="1006480" cy="5411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Service Offerings</a:t>
          </a:r>
        </a:p>
      </dsp:txBody>
      <dsp:txXfrm>
        <a:off x="0" y="0"/>
        <a:ext cx="1006480" cy="5411337"/>
      </dsp:txXfrm>
    </dsp:sp>
    <dsp:sp modelId="{EFBFED11-8D06-4E22-94C6-4C0A12FB9B3D}">
      <dsp:nvSpPr>
        <dsp:cNvPr id="0" name=""/>
        <dsp:cNvSpPr/>
      </dsp:nvSpPr>
      <dsp:spPr>
        <a:xfrm>
          <a:off x="1081966" y="42606"/>
          <a:ext cx="3950434" cy="852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Establish Data quality program</a:t>
          </a:r>
        </a:p>
      </dsp:txBody>
      <dsp:txXfrm>
        <a:off x="1081966" y="42606"/>
        <a:ext cx="3950434" cy="852127"/>
      </dsp:txXfrm>
    </dsp:sp>
    <dsp:sp modelId="{A7517CEA-0734-4AB6-AC85-104429383913}">
      <dsp:nvSpPr>
        <dsp:cNvPr id="0" name=""/>
        <dsp:cNvSpPr/>
      </dsp:nvSpPr>
      <dsp:spPr>
        <a:xfrm>
          <a:off x="1006480" y="894733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5649C3-7CFF-43ED-8456-A2E4AD3A7BE2}">
      <dsp:nvSpPr>
        <dsp:cNvPr id="0" name=""/>
        <dsp:cNvSpPr/>
      </dsp:nvSpPr>
      <dsp:spPr>
        <a:xfrm>
          <a:off x="1081966" y="937339"/>
          <a:ext cx="3950434" cy="852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Assess and Monitor Quality of existing System of Records and Reference</a:t>
          </a:r>
        </a:p>
      </dsp:txBody>
      <dsp:txXfrm>
        <a:off x="1081966" y="937339"/>
        <a:ext cx="3950434" cy="852127"/>
      </dsp:txXfrm>
    </dsp:sp>
    <dsp:sp modelId="{9A012787-11B9-45DB-B727-B0D239C06846}">
      <dsp:nvSpPr>
        <dsp:cNvPr id="0" name=""/>
        <dsp:cNvSpPr/>
      </dsp:nvSpPr>
      <dsp:spPr>
        <a:xfrm>
          <a:off x="1006480" y="1789466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54BD44-A6AC-4706-BA2C-D588A95F6ECE}">
      <dsp:nvSpPr>
        <dsp:cNvPr id="0" name=""/>
        <dsp:cNvSpPr/>
      </dsp:nvSpPr>
      <dsp:spPr>
        <a:xfrm>
          <a:off x="1081966" y="1832073"/>
          <a:ext cx="3950434" cy="852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Assess and Monitor Reference Data</a:t>
          </a:r>
        </a:p>
      </dsp:txBody>
      <dsp:txXfrm>
        <a:off x="1081966" y="1832073"/>
        <a:ext cx="3950434" cy="852127"/>
      </dsp:txXfrm>
    </dsp:sp>
    <dsp:sp modelId="{0961FDC5-6A36-4575-A981-1EBABA76994E}">
      <dsp:nvSpPr>
        <dsp:cNvPr id="0" name=""/>
        <dsp:cNvSpPr/>
      </dsp:nvSpPr>
      <dsp:spPr>
        <a:xfrm>
          <a:off x="1006480" y="2684200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9EA69-7C74-483E-82DE-24378943FC75}">
      <dsp:nvSpPr>
        <dsp:cNvPr id="0" name=""/>
        <dsp:cNvSpPr/>
      </dsp:nvSpPr>
      <dsp:spPr>
        <a:xfrm>
          <a:off x="1081966" y="2726806"/>
          <a:ext cx="3950434" cy="852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Analyze and Report Quality of new data</a:t>
          </a:r>
        </a:p>
      </dsp:txBody>
      <dsp:txXfrm>
        <a:off x="1081966" y="2726806"/>
        <a:ext cx="3950434" cy="852127"/>
      </dsp:txXfrm>
    </dsp:sp>
    <dsp:sp modelId="{6C33E48F-C65A-4D09-AB4C-2BBF3BF79497}">
      <dsp:nvSpPr>
        <dsp:cNvPr id="0" name=""/>
        <dsp:cNvSpPr/>
      </dsp:nvSpPr>
      <dsp:spPr>
        <a:xfrm>
          <a:off x="1006480" y="3578933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0160CA-A81F-4871-B36A-6863243C6BD1}">
      <dsp:nvSpPr>
        <dsp:cNvPr id="0" name=""/>
        <dsp:cNvSpPr/>
      </dsp:nvSpPr>
      <dsp:spPr>
        <a:xfrm>
          <a:off x="1081966" y="3621539"/>
          <a:ext cx="3950434" cy="852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Integrate Data Quality into Project Management</a:t>
          </a:r>
        </a:p>
      </dsp:txBody>
      <dsp:txXfrm>
        <a:off x="1081966" y="3621539"/>
        <a:ext cx="3950434" cy="852127"/>
      </dsp:txXfrm>
    </dsp:sp>
    <dsp:sp modelId="{58D422B4-94AA-41E4-9E8A-B17CEFB58CD1}">
      <dsp:nvSpPr>
        <dsp:cNvPr id="0" name=""/>
        <dsp:cNvSpPr/>
      </dsp:nvSpPr>
      <dsp:spPr>
        <a:xfrm>
          <a:off x="1006480" y="4473666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BDE3D-A259-4DC5-BB06-AC3466CA08D5}">
      <dsp:nvSpPr>
        <dsp:cNvPr id="0" name=""/>
        <dsp:cNvSpPr/>
      </dsp:nvSpPr>
      <dsp:spPr>
        <a:xfrm>
          <a:off x="1081966" y="4516273"/>
          <a:ext cx="3950434" cy="852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Training and Support</a:t>
          </a:r>
        </a:p>
      </dsp:txBody>
      <dsp:txXfrm>
        <a:off x="1081966" y="4516273"/>
        <a:ext cx="3950434" cy="852127"/>
      </dsp:txXfrm>
    </dsp:sp>
    <dsp:sp modelId="{8A57C51A-3E4C-4941-BDDF-3E8D06FA708D}">
      <dsp:nvSpPr>
        <dsp:cNvPr id="0" name=""/>
        <dsp:cNvSpPr/>
      </dsp:nvSpPr>
      <dsp:spPr>
        <a:xfrm>
          <a:off x="1006480" y="5368400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1C79C-558D-4427-9DD2-EBC8345D9FA2}">
      <dsp:nvSpPr>
        <dsp:cNvPr id="0" name=""/>
        <dsp:cNvSpPr/>
      </dsp:nvSpPr>
      <dsp:spPr>
        <a:xfrm>
          <a:off x="0" y="9372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Data Quality Management – Service Offerings</a:t>
          </a:r>
          <a:endParaRPr lang="en-US" sz="3200" kern="1200"/>
        </a:p>
      </dsp:txBody>
      <dsp:txXfrm>
        <a:off x="37467" y="46839"/>
        <a:ext cx="10440666" cy="6925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B1C3B-2B11-42D8-AD49-3FE8F80FBDCE}">
      <dsp:nvSpPr>
        <dsp:cNvPr id="0" name=""/>
        <dsp:cNvSpPr/>
      </dsp:nvSpPr>
      <dsp:spPr>
        <a:xfrm>
          <a:off x="0" y="2642"/>
          <a:ext cx="503240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95984-EB36-4071-B741-D6A6606C6FA2}">
      <dsp:nvSpPr>
        <dsp:cNvPr id="0" name=""/>
        <dsp:cNvSpPr/>
      </dsp:nvSpPr>
      <dsp:spPr>
        <a:xfrm>
          <a:off x="0" y="2642"/>
          <a:ext cx="1006480" cy="5406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Service Offerings</a:t>
          </a:r>
        </a:p>
      </dsp:txBody>
      <dsp:txXfrm>
        <a:off x="0" y="2642"/>
        <a:ext cx="1006480" cy="5406052"/>
      </dsp:txXfrm>
    </dsp:sp>
    <dsp:sp modelId="{EFBFED11-8D06-4E22-94C6-4C0A12FB9B3D}">
      <dsp:nvSpPr>
        <dsp:cNvPr id="0" name=""/>
        <dsp:cNvSpPr/>
      </dsp:nvSpPr>
      <dsp:spPr>
        <a:xfrm>
          <a:off x="1081966" y="25937"/>
          <a:ext cx="3950434" cy="465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Establish Content Management service</a:t>
          </a:r>
        </a:p>
      </dsp:txBody>
      <dsp:txXfrm>
        <a:off x="1081966" y="25937"/>
        <a:ext cx="3950434" cy="465902"/>
      </dsp:txXfrm>
    </dsp:sp>
    <dsp:sp modelId="{A7517CEA-0734-4AB6-AC85-104429383913}">
      <dsp:nvSpPr>
        <dsp:cNvPr id="0" name=""/>
        <dsp:cNvSpPr/>
      </dsp:nvSpPr>
      <dsp:spPr>
        <a:xfrm>
          <a:off x="1006480" y="491839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F66A5-88EE-4CBA-B10C-519F12773C19}">
      <dsp:nvSpPr>
        <dsp:cNvPr id="0" name=""/>
        <dsp:cNvSpPr/>
      </dsp:nvSpPr>
      <dsp:spPr>
        <a:xfrm>
          <a:off x="1081966" y="515134"/>
          <a:ext cx="3950434" cy="465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Establish Metadata management service</a:t>
          </a:r>
        </a:p>
      </dsp:txBody>
      <dsp:txXfrm>
        <a:off x="1081966" y="515134"/>
        <a:ext cx="3950434" cy="465902"/>
      </dsp:txXfrm>
    </dsp:sp>
    <dsp:sp modelId="{D8DFD6D0-957E-4F49-91D0-D1DB315B4381}">
      <dsp:nvSpPr>
        <dsp:cNvPr id="0" name=""/>
        <dsp:cNvSpPr/>
      </dsp:nvSpPr>
      <dsp:spPr>
        <a:xfrm>
          <a:off x="1006480" y="981037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BA382D-BA94-4534-9D97-DD19203A415D}">
      <dsp:nvSpPr>
        <dsp:cNvPr id="0" name=""/>
        <dsp:cNvSpPr/>
      </dsp:nvSpPr>
      <dsp:spPr>
        <a:xfrm>
          <a:off x="1081966" y="1004332"/>
          <a:ext cx="3950434" cy="465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Operating model and processes</a:t>
          </a:r>
        </a:p>
      </dsp:txBody>
      <dsp:txXfrm>
        <a:off x="1081966" y="1004332"/>
        <a:ext cx="3950434" cy="465902"/>
      </dsp:txXfrm>
    </dsp:sp>
    <dsp:sp modelId="{E61DB3BB-1888-4515-AB43-87D8F11A8A1A}">
      <dsp:nvSpPr>
        <dsp:cNvPr id="0" name=""/>
        <dsp:cNvSpPr/>
      </dsp:nvSpPr>
      <dsp:spPr>
        <a:xfrm>
          <a:off x="1006480" y="1470235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79DE5F-965E-4F34-AC4B-C48BC7ABCE16}">
      <dsp:nvSpPr>
        <dsp:cNvPr id="0" name=""/>
        <dsp:cNvSpPr/>
      </dsp:nvSpPr>
      <dsp:spPr>
        <a:xfrm>
          <a:off x="1081966" y="1493530"/>
          <a:ext cx="3950434" cy="465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Organizational structure</a:t>
          </a:r>
        </a:p>
      </dsp:txBody>
      <dsp:txXfrm>
        <a:off x="1081966" y="1493530"/>
        <a:ext cx="3950434" cy="465902"/>
      </dsp:txXfrm>
    </dsp:sp>
    <dsp:sp modelId="{60281A95-CE39-4081-A195-E884E95997F9}">
      <dsp:nvSpPr>
        <dsp:cNvPr id="0" name=""/>
        <dsp:cNvSpPr/>
      </dsp:nvSpPr>
      <dsp:spPr>
        <a:xfrm>
          <a:off x="1006480" y="1959432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DF7A40-87F4-4DCE-BDAD-2C6DEB85B901}">
      <dsp:nvSpPr>
        <dsp:cNvPr id="0" name=""/>
        <dsp:cNvSpPr/>
      </dsp:nvSpPr>
      <dsp:spPr>
        <a:xfrm>
          <a:off x="1081966" y="1982727"/>
          <a:ext cx="3950434" cy="465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classification</a:t>
          </a:r>
        </a:p>
      </dsp:txBody>
      <dsp:txXfrm>
        <a:off x="1081966" y="1982727"/>
        <a:ext cx="3950434" cy="465902"/>
      </dsp:txXfrm>
    </dsp:sp>
    <dsp:sp modelId="{B85B0B34-D172-4A6C-BEC9-CB781968AECB}">
      <dsp:nvSpPr>
        <dsp:cNvPr id="0" name=""/>
        <dsp:cNvSpPr/>
      </dsp:nvSpPr>
      <dsp:spPr>
        <a:xfrm>
          <a:off x="1006480" y="2448630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0606B-8E95-4806-9BF4-B58B1F55388A}">
      <dsp:nvSpPr>
        <dsp:cNvPr id="0" name=""/>
        <dsp:cNvSpPr/>
      </dsp:nvSpPr>
      <dsp:spPr>
        <a:xfrm>
          <a:off x="1081966" y="2471925"/>
          <a:ext cx="3950434" cy="465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definition Standards and Guidelines</a:t>
          </a:r>
        </a:p>
      </dsp:txBody>
      <dsp:txXfrm>
        <a:off x="1081966" y="2471925"/>
        <a:ext cx="3950434" cy="465902"/>
      </dsp:txXfrm>
    </dsp:sp>
    <dsp:sp modelId="{A22D45C8-365D-415A-93AF-7B2DA6CC3BB9}">
      <dsp:nvSpPr>
        <dsp:cNvPr id="0" name=""/>
        <dsp:cNvSpPr/>
      </dsp:nvSpPr>
      <dsp:spPr>
        <a:xfrm>
          <a:off x="1006480" y="2937827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73AEC-FB86-4AA1-8E35-A4EAA341C9C6}">
      <dsp:nvSpPr>
        <dsp:cNvPr id="0" name=""/>
        <dsp:cNvSpPr/>
      </dsp:nvSpPr>
      <dsp:spPr>
        <a:xfrm>
          <a:off x="1081966" y="2961122"/>
          <a:ext cx="3950434" cy="465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Metadata capture, management and rationalization</a:t>
          </a:r>
        </a:p>
      </dsp:txBody>
      <dsp:txXfrm>
        <a:off x="1081966" y="2961122"/>
        <a:ext cx="3950434" cy="465902"/>
      </dsp:txXfrm>
    </dsp:sp>
    <dsp:sp modelId="{8EF3D92E-252F-43C7-BABF-B9AFCE86490A}">
      <dsp:nvSpPr>
        <dsp:cNvPr id="0" name=""/>
        <dsp:cNvSpPr/>
      </dsp:nvSpPr>
      <dsp:spPr>
        <a:xfrm>
          <a:off x="1006480" y="3427025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DC2F2-73FA-4B6A-8782-D3D36619AAC6}">
      <dsp:nvSpPr>
        <dsp:cNvPr id="0" name=""/>
        <dsp:cNvSpPr/>
      </dsp:nvSpPr>
      <dsp:spPr>
        <a:xfrm>
          <a:off x="1081966" y="3450320"/>
          <a:ext cx="3950434" cy="465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Relationship Management</a:t>
          </a:r>
        </a:p>
      </dsp:txBody>
      <dsp:txXfrm>
        <a:off x="1081966" y="3450320"/>
        <a:ext cx="3950434" cy="465902"/>
      </dsp:txXfrm>
    </dsp:sp>
    <dsp:sp modelId="{55049857-D49F-4016-931A-EBAB714BA8A2}">
      <dsp:nvSpPr>
        <dsp:cNvPr id="0" name=""/>
        <dsp:cNvSpPr/>
      </dsp:nvSpPr>
      <dsp:spPr>
        <a:xfrm>
          <a:off x="1006480" y="3916223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906E4-0890-44A6-ACE8-42F3AD0DA162}">
      <dsp:nvSpPr>
        <dsp:cNvPr id="0" name=""/>
        <dsp:cNvSpPr/>
      </dsp:nvSpPr>
      <dsp:spPr>
        <a:xfrm>
          <a:off x="1081966" y="3939518"/>
          <a:ext cx="3950434" cy="465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Lifecycle Management</a:t>
          </a:r>
        </a:p>
      </dsp:txBody>
      <dsp:txXfrm>
        <a:off x="1081966" y="3939518"/>
        <a:ext cx="3950434" cy="465902"/>
      </dsp:txXfrm>
    </dsp:sp>
    <dsp:sp modelId="{5777EBD6-BCFF-426C-BAE2-E783CD322850}">
      <dsp:nvSpPr>
        <dsp:cNvPr id="0" name=""/>
        <dsp:cNvSpPr/>
      </dsp:nvSpPr>
      <dsp:spPr>
        <a:xfrm>
          <a:off x="1006480" y="4405420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9B447E-22C2-4220-9BD4-52B1E062A085}">
      <dsp:nvSpPr>
        <dsp:cNvPr id="0" name=""/>
        <dsp:cNvSpPr/>
      </dsp:nvSpPr>
      <dsp:spPr>
        <a:xfrm>
          <a:off x="1081966" y="4428715"/>
          <a:ext cx="3950434" cy="465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Tools and customization</a:t>
          </a:r>
        </a:p>
      </dsp:txBody>
      <dsp:txXfrm>
        <a:off x="1081966" y="4428715"/>
        <a:ext cx="3950434" cy="465902"/>
      </dsp:txXfrm>
    </dsp:sp>
    <dsp:sp modelId="{A62B72A4-86DD-46FE-AE14-66CE6095A7BC}">
      <dsp:nvSpPr>
        <dsp:cNvPr id="0" name=""/>
        <dsp:cNvSpPr/>
      </dsp:nvSpPr>
      <dsp:spPr>
        <a:xfrm>
          <a:off x="1006480" y="4894618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6281E-FB0C-4D01-8321-697136643119}">
      <dsp:nvSpPr>
        <dsp:cNvPr id="0" name=""/>
        <dsp:cNvSpPr/>
      </dsp:nvSpPr>
      <dsp:spPr>
        <a:xfrm>
          <a:off x="1081966" y="4917913"/>
          <a:ext cx="3950434" cy="465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Training and Support</a:t>
          </a:r>
        </a:p>
      </dsp:txBody>
      <dsp:txXfrm>
        <a:off x="1081966" y="4917913"/>
        <a:ext cx="3950434" cy="465902"/>
      </dsp:txXfrm>
    </dsp:sp>
    <dsp:sp modelId="{D15D4214-1E97-4BD8-9F31-41B5D0F12A27}">
      <dsp:nvSpPr>
        <dsp:cNvPr id="0" name=""/>
        <dsp:cNvSpPr/>
      </dsp:nvSpPr>
      <dsp:spPr>
        <a:xfrm>
          <a:off x="1006480" y="5383815"/>
          <a:ext cx="40259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F41A2-B024-4AF0-B0BC-41E16F622BED}">
      <dsp:nvSpPr>
        <dsp:cNvPr id="0" name=""/>
        <dsp:cNvSpPr/>
      </dsp:nvSpPr>
      <dsp:spPr>
        <a:xfrm>
          <a:off x="2170933" y="997898"/>
          <a:ext cx="2424208" cy="2424208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Content Management</a:t>
          </a:r>
        </a:p>
      </dsp:txBody>
      <dsp:txXfrm>
        <a:off x="2525950" y="1352915"/>
        <a:ext cx="1714174" cy="1714174"/>
      </dsp:txXfrm>
    </dsp:sp>
    <dsp:sp modelId="{53C156CD-A134-4DAA-AD4E-77EF0723D5A7}">
      <dsp:nvSpPr>
        <dsp:cNvPr id="0" name=""/>
        <dsp:cNvSpPr/>
      </dsp:nvSpPr>
      <dsp:spPr>
        <a:xfrm>
          <a:off x="2776985" y="116762"/>
          <a:ext cx="1212104" cy="1212104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Strategy Analysis</a:t>
          </a:r>
        </a:p>
      </dsp:txBody>
      <dsp:txXfrm>
        <a:off x="2954494" y="294271"/>
        <a:ext cx="857086" cy="857086"/>
      </dsp:txXfrm>
    </dsp:sp>
    <dsp:sp modelId="{0840AF4A-47CD-4184-BD9C-C3DA63CBB89E}">
      <dsp:nvSpPr>
        <dsp:cNvPr id="0" name=""/>
        <dsp:cNvSpPr/>
      </dsp:nvSpPr>
      <dsp:spPr>
        <a:xfrm>
          <a:off x="3792577" y="393615"/>
          <a:ext cx="1212104" cy="1212104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Business Metadata</a:t>
          </a:r>
        </a:p>
      </dsp:txBody>
      <dsp:txXfrm>
        <a:off x="3970086" y="571124"/>
        <a:ext cx="857086" cy="857086"/>
      </dsp:txXfrm>
    </dsp:sp>
    <dsp:sp modelId="{8D35DB81-228B-4CB6-AD53-ED87413A95B4}">
      <dsp:nvSpPr>
        <dsp:cNvPr id="0" name=""/>
        <dsp:cNvSpPr/>
      </dsp:nvSpPr>
      <dsp:spPr>
        <a:xfrm>
          <a:off x="4332962" y="1329589"/>
          <a:ext cx="1212104" cy="1212104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Physical Metadata</a:t>
          </a:r>
        </a:p>
      </dsp:txBody>
      <dsp:txXfrm>
        <a:off x="4510471" y="1507098"/>
        <a:ext cx="857086" cy="857086"/>
      </dsp:txXfrm>
    </dsp:sp>
    <dsp:sp modelId="{135B20A5-1183-4FD4-8180-A3EB90D57C88}">
      <dsp:nvSpPr>
        <dsp:cNvPr id="0" name=""/>
        <dsp:cNvSpPr/>
      </dsp:nvSpPr>
      <dsp:spPr>
        <a:xfrm>
          <a:off x="4145288" y="2393940"/>
          <a:ext cx="1212104" cy="1212104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Operational Metadata</a:t>
          </a:r>
        </a:p>
      </dsp:txBody>
      <dsp:txXfrm>
        <a:off x="4322797" y="2571449"/>
        <a:ext cx="857086" cy="857086"/>
      </dsp:txXfrm>
    </dsp:sp>
    <dsp:sp modelId="{CB237D07-F025-4C8B-8F9C-3E194C8EF9C2}">
      <dsp:nvSpPr>
        <dsp:cNvPr id="0" name=""/>
        <dsp:cNvSpPr/>
      </dsp:nvSpPr>
      <dsp:spPr>
        <a:xfrm>
          <a:off x="3317370" y="3088645"/>
          <a:ext cx="1212104" cy="1212104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Relationships</a:t>
          </a:r>
        </a:p>
      </dsp:txBody>
      <dsp:txXfrm>
        <a:off x="3494879" y="3266154"/>
        <a:ext cx="857086" cy="857086"/>
      </dsp:txXfrm>
    </dsp:sp>
    <dsp:sp modelId="{D5CD777D-BBD6-48AD-8681-4211A2451663}">
      <dsp:nvSpPr>
        <dsp:cNvPr id="0" name=""/>
        <dsp:cNvSpPr/>
      </dsp:nvSpPr>
      <dsp:spPr>
        <a:xfrm>
          <a:off x="2236600" y="3088645"/>
          <a:ext cx="1212104" cy="1212104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Lineage</a:t>
          </a:r>
        </a:p>
      </dsp:txBody>
      <dsp:txXfrm>
        <a:off x="2414109" y="3266154"/>
        <a:ext cx="857086" cy="857086"/>
      </dsp:txXfrm>
    </dsp:sp>
    <dsp:sp modelId="{7BCC6102-8DD3-4580-B9A0-EE95FC4BE668}">
      <dsp:nvSpPr>
        <dsp:cNvPr id="0" name=""/>
        <dsp:cNvSpPr/>
      </dsp:nvSpPr>
      <dsp:spPr>
        <a:xfrm>
          <a:off x="1408682" y="2393940"/>
          <a:ext cx="1212104" cy="1212104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Ontologies</a:t>
          </a:r>
        </a:p>
      </dsp:txBody>
      <dsp:txXfrm>
        <a:off x="1586191" y="2571449"/>
        <a:ext cx="857086" cy="857086"/>
      </dsp:txXfrm>
    </dsp:sp>
    <dsp:sp modelId="{955C79AE-65D3-47F6-8B70-DEFE4711064A}">
      <dsp:nvSpPr>
        <dsp:cNvPr id="0" name=""/>
        <dsp:cNvSpPr/>
      </dsp:nvSpPr>
      <dsp:spPr>
        <a:xfrm>
          <a:off x="1221008" y="1329589"/>
          <a:ext cx="1212104" cy="1212104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Taxonomies</a:t>
          </a:r>
        </a:p>
      </dsp:txBody>
      <dsp:txXfrm>
        <a:off x="1398517" y="1507098"/>
        <a:ext cx="857086" cy="857086"/>
      </dsp:txXfrm>
    </dsp:sp>
    <dsp:sp modelId="{2E8848F9-58B3-4B38-A3CF-E0510D6E5471}">
      <dsp:nvSpPr>
        <dsp:cNvPr id="0" name=""/>
        <dsp:cNvSpPr/>
      </dsp:nvSpPr>
      <dsp:spPr>
        <a:xfrm>
          <a:off x="1761393" y="393615"/>
          <a:ext cx="1212104" cy="1212104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Landscape classification</a:t>
          </a:r>
        </a:p>
      </dsp:txBody>
      <dsp:txXfrm>
        <a:off x="1938902" y="571124"/>
        <a:ext cx="857086" cy="8570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CBBE0-0CE6-41E5-BE93-CF3152127AC7}">
      <dsp:nvSpPr>
        <dsp:cNvPr id="0" name=""/>
        <dsp:cNvSpPr/>
      </dsp:nvSpPr>
      <dsp:spPr>
        <a:xfrm>
          <a:off x="0" y="9372"/>
          <a:ext cx="10515600" cy="76752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Content Management – Service Offerings</a:t>
          </a:r>
          <a:endParaRPr lang="en-US" sz="3200" kern="1200"/>
        </a:p>
      </dsp:txBody>
      <dsp:txXfrm>
        <a:off x="37467" y="46839"/>
        <a:ext cx="10440666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73D7-EF55-4B74-B9DF-9C13CAB60B0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EDBB1-F7D7-4C25-A85A-7E20464B4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6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73D7-EF55-4B74-B9DF-9C13CAB60B0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EDBB1-F7D7-4C25-A85A-7E20464B4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4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73D7-EF55-4B74-B9DF-9C13CAB60B0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EDBB1-F7D7-4C25-A85A-7E20464B4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9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73D7-EF55-4B74-B9DF-9C13CAB60B0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EDBB1-F7D7-4C25-A85A-7E20464B4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2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73D7-EF55-4B74-B9DF-9C13CAB60B0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EDBB1-F7D7-4C25-A85A-7E20464B4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73D7-EF55-4B74-B9DF-9C13CAB60B0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EDBB1-F7D7-4C25-A85A-7E20464B4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73D7-EF55-4B74-B9DF-9C13CAB60B0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EDBB1-F7D7-4C25-A85A-7E20464B4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4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73D7-EF55-4B74-B9DF-9C13CAB60B0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EDBB1-F7D7-4C25-A85A-7E20464B4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6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73D7-EF55-4B74-B9DF-9C13CAB60B0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EDBB1-F7D7-4C25-A85A-7E20464B4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3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73D7-EF55-4B74-B9DF-9C13CAB60B0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EDBB1-F7D7-4C25-A85A-7E20464B4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4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73D7-EF55-4B74-B9DF-9C13CAB60B0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EDBB1-F7D7-4C25-A85A-7E20464B4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4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B73D7-EF55-4B74-B9DF-9C13CAB60B0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EDBB1-F7D7-4C25-A85A-7E20464B4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6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&amp;ehk=QllSj3GIUKLnFTxfZMVfpA&amp;pid=OfficeInsert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Layout" Target="../diagrams/layout12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diagramData" Target="../diagrams/data12.xml"/><Relationship Id="rId2" Type="http://schemas.openxmlformats.org/officeDocument/2006/relationships/diagramData" Target="../diagrams/data10.xml"/><Relationship Id="rId16" Type="http://schemas.microsoft.com/office/2007/relationships/diagramDrawing" Target="../diagrams/drawing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13" Type="http://schemas.openxmlformats.org/officeDocument/2006/relationships/diagramLayout" Target="../diagrams/layout18.xml"/><Relationship Id="rId18" Type="http://schemas.openxmlformats.org/officeDocument/2006/relationships/diagramLayout" Target="../diagrams/layout19.xml"/><Relationship Id="rId26" Type="http://schemas.microsoft.com/office/2007/relationships/diagramDrawing" Target="../diagrams/drawing20.xml"/><Relationship Id="rId3" Type="http://schemas.openxmlformats.org/officeDocument/2006/relationships/diagramLayout" Target="../diagrams/layout16.xml"/><Relationship Id="rId21" Type="http://schemas.microsoft.com/office/2007/relationships/diagramDrawing" Target="../diagrams/drawing19.xml"/><Relationship Id="rId7" Type="http://schemas.openxmlformats.org/officeDocument/2006/relationships/diagramData" Target="../diagrams/data17.xml"/><Relationship Id="rId12" Type="http://schemas.openxmlformats.org/officeDocument/2006/relationships/diagramData" Target="../diagrams/data18.xml"/><Relationship Id="rId17" Type="http://schemas.openxmlformats.org/officeDocument/2006/relationships/diagramData" Target="../diagrams/data19.xml"/><Relationship Id="rId25" Type="http://schemas.openxmlformats.org/officeDocument/2006/relationships/diagramColors" Target="../diagrams/colors20.xml"/><Relationship Id="rId2" Type="http://schemas.openxmlformats.org/officeDocument/2006/relationships/diagramData" Target="../diagrams/data16.xml"/><Relationship Id="rId16" Type="http://schemas.microsoft.com/office/2007/relationships/diagramDrawing" Target="../diagrams/drawing18.xml"/><Relationship Id="rId20" Type="http://schemas.openxmlformats.org/officeDocument/2006/relationships/diagramColors" Target="../diagrams/colors1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24" Type="http://schemas.openxmlformats.org/officeDocument/2006/relationships/diagramQuickStyle" Target="../diagrams/quickStyle20.xml"/><Relationship Id="rId5" Type="http://schemas.openxmlformats.org/officeDocument/2006/relationships/diagramColors" Target="../diagrams/colors16.xml"/><Relationship Id="rId15" Type="http://schemas.openxmlformats.org/officeDocument/2006/relationships/diagramColors" Target="../diagrams/colors18.xml"/><Relationship Id="rId23" Type="http://schemas.openxmlformats.org/officeDocument/2006/relationships/diagramLayout" Target="../diagrams/layout20.xml"/><Relationship Id="rId10" Type="http://schemas.openxmlformats.org/officeDocument/2006/relationships/diagramColors" Target="../diagrams/colors17.xml"/><Relationship Id="rId19" Type="http://schemas.openxmlformats.org/officeDocument/2006/relationships/diagramQuickStyle" Target="../diagrams/quickStyle19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Relationship Id="rId14" Type="http://schemas.openxmlformats.org/officeDocument/2006/relationships/diagramQuickStyle" Target="../diagrams/quickStyle18.xml"/><Relationship Id="rId22" Type="http://schemas.openxmlformats.org/officeDocument/2006/relationships/diagramData" Target="../diagrams/data20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1.xml"/><Relationship Id="rId3" Type="http://schemas.microsoft.com/office/2007/relationships/hdphoto" Target="../media/hdphoto1.wdp"/><Relationship Id="rId7" Type="http://schemas.openxmlformats.org/officeDocument/2006/relationships/diagramColors" Target="../diagrams/colors2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1.xml"/><Relationship Id="rId5" Type="http://schemas.openxmlformats.org/officeDocument/2006/relationships/diagramLayout" Target="../diagrams/layout21.xml"/><Relationship Id="rId4" Type="http://schemas.openxmlformats.org/officeDocument/2006/relationships/diagramData" Target="../diagrams/data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9151" y="112542"/>
            <a:ext cx="9031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Tejasvi Addagada</a:t>
            </a:r>
          </a:p>
          <a:p>
            <a:r>
              <a:rPr lang="en-US" sz="4400" dirty="0">
                <a:solidFill>
                  <a:srgbClr val="00B050"/>
                </a:solidFill>
              </a:rPr>
              <a:t>	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Service Offerings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7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/>
          </p:nvPr>
        </p:nvGraphicFramePr>
        <p:xfrm>
          <a:off x="508590" y="2561436"/>
          <a:ext cx="6247048" cy="3197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32012" y="1446663"/>
            <a:ext cx="6800209" cy="5295427"/>
            <a:chOff x="3944204" y="1074159"/>
            <a:chExt cx="6800209" cy="5896659"/>
          </a:xfrm>
        </p:grpSpPr>
        <p:sp>
          <p:nvSpPr>
            <p:cNvPr id="12" name="Freeform: Shape 11"/>
            <p:cNvSpPr/>
            <p:nvPr/>
          </p:nvSpPr>
          <p:spPr>
            <a:xfrm>
              <a:off x="6509279" y="1074159"/>
              <a:ext cx="1670055" cy="848847"/>
            </a:xfrm>
            <a:custGeom>
              <a:avLst/>
              <a:gdLst>
                <a:gd name="connsiteX0" fmla="*/ 0 w 2388387"/>
                <a:gd name="connsiteY0" fmla="*/ 258747 h 1552451"/>
                <a:gd name="connsiteX1" fmla="*/ 258747 w 2388387"/>
                <a:gd name="connsiteY1" fmla="*/ 0 h 1552451"/>
                <a:gd name="connsiteX2" fmla="*/ 2129640 w 2388387"/>
                <a:gd name="connsiteY2" fmla="*/ 0 h 1552451"/>
                <a:gd name="connsiteX3" fmla="*/ 2388387 w 2388387"/>
                <a:gd name="connsiteY3" fmla="*/ 258747 h 1552451"/>
                <a:gd name="connsiteX4" fmla="*/ 2388387 w 2388387"/>
                <a:gd name="connsiteY4" fmla="*/ 1293704 h 1552451"/>
                <a:gd name="connsiteX5" fmla="*/ 2129640 w 2388387"/>
                <a:gd name="connsiteY5" fmla="*/ 1552451 h 1552451"/>
                <a:gd name="connsiteX6" fmla="*/ 258747 w 2388387"/>
                <a:gd name="connsiteY6" fmla="*/ 1552451 h 1552451"/>
                <a:gd name="connsiteX7" fmla="*/ 0 w 2388387"/>
                <a:gd name="connsiteY7" fmla="*/ 1293704 h 1552451"/>
                <a:gd name="connsiteX8" fmla="*/ 0 w 2388387"/>
                <a:gd name="connsiteY8" fmla="*/ 258747 h 155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8387" h="1552451">
                  <a:moveTo>
                    <a:pt x="0" y="258747"/>
                  </a:moveTo>
                  <a:cubicBezTo>
                    <a:pt x="0" y="115845"/>
                    <a:pt x="115845" y="0"/>
                    <a:pt x="258747" y="0"/>
                  </a:cubicBezTo>
                  <a:lnTo>
                    <a:pt x="2129640" y="0"/>
                  </a:lnTo>
                  <a:cubicBezTo>
                    <a:pt x="2272542" y="0"/>
                    <a:pt x="2388387" y="115845"/>
                    <a:pt x="2388387" y="258747"/>
                  </a:cubicBezTo>
                  <a:lnTo>
                    <a:pt x="2388387" y="1293704"/>
                  </a:lnTo>
                  <a:cubicBezTo>
                    <a:pt x="2388387" y="1436606"/>
                    <a:pt x="2272542" y="1552451"/>
                    <a:pt x="2129640" y="1552451"/>
                  </a:cubicBezTo>
                  <a:lnTo>
                    <a:pt x="258747" y="1552451"/>
                  </a:lnTo>
                  <a:cubicBezTo>
                    <a:pt x="115845" y="1552451"/>
                    <a:pt x="0" y="1436606"/>
                    <a:pt x="0" y="1293704"/>
                  </a:cubicBezTo>
                  <a:lnTo>
                    <a:pt x="0" y="258747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2464" tIns="182464" rIns="182464" bIns="182464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Align, Plan, Organize</a:t>
              </a:r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4780670" y="1610351"/>
              <a:ext cx="5127275" cy="512727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087180" y="501828"/>
                  </a:moveTo>
                  <a:arcTo wR="2563637" hR="2563637" stAng="18387719" swAng="1632869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/>
            <p:cNvSpPr/>
            <p:nvPr/>
          </p:nvSpPr>
          <p:spPr>
            <a:xfrm>
              <a:off x="9273641" y="3499280"/>
              <a:ext cx="1470772" cy="846691"/>
            </a:xfrm>
            <a:custGeom>
              <a:avLst/>
              <a:gdLst>
                <a:gd name="connsiteX0" fmla="*/ 0 w 2388387"/>
                <a:gd name="connsiteY0" fmla="*/ 258747 h 1552451"/>
                <a:gd name="connsiteX1" fmla="*/ 258747 w 2388387"/>
                <a:gd name="connsiteY1" fmla="*/ 0 h 1552451"/>
                <a:gd name="connsiteX2" fmla="*/ 2129640 w 2388387"/>
                <a:gd name="connsiteY2" fmla="*/ 0 h 1552451"/>
                <a:gd name="connsiteX3" fmla="*/ 2388387 w 2388387"/>
                <a:gd name="connsiteY3" fmla="*/ 258747 h 1552451"/>
                <a:gd name="connsiteX4" fmla="*/ 2388387 w 2388387"/>
                <a:gd name="connsiteY4" fmla="*/ 1293704 h 1552451"/>
                <a:gd name="connsiteX5" fmla="*/ 2129640 w 2388387"/>
                <a:gd name="connsiteY5" fmla="*/ 1552451 h 1552451"/>
                <a:gd name="connsiteX6" fmla="*/ 258747 w 2388387"/>
                <a:gd name="connsiteY6" fmla="*/ 1552451 h 1552451"/>
                <a:gd name="connsiteX7" fmla="*/ 0 w 2388387"/>
                <a:gd name="connsiteY7" fmla="*/ 1293704 h 1552451"/>
                <a:gd name="connsiteX8" fmla="*/ 0 w 2388387"/>
                <a:gd name="connsiteY8" fmla="*/ 258747 h 155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8387" h="1552451">
                  <a:moveTo>
                    <a:pt x="0" y="258747"/>
                  </a:moveTo>
                  <a:cubicBezTo>
                    <a:pt x="0" y="115845"/>
                    <a:pt x="115845" y="0"/>
                    <a:pt x="258747" y="0"/>
                  </a:cubicBezTo>
                  <a:lnTo>
                    <a:pt x="2129640" y="0"/>
                  </a:lnTo>
                  <a:cubicBezTo>
                    <a:pt x="2272542" y="0"/>
                    <a:pt x="2388387" y="115845"/>
                    <a:pt x="2388387" y="258747"/>
                  </a:cubicBezTo>
                  <a:lnTo>
                    <a:pt x="2388387" y="1293704"/>
                  </a:lnTo>
                  <a:cubicBezTo>
                    <a:pt x="2388387" y="1436606"/>
                    <a:pt x="2272542" y="1552451"/>
                    <a:pt x="2129640" y="1552451"/>
                  </a:cubicBezTo>
                  <a:lnTo>
                    <a:pt x="258747" y="1552451"/>
                  </a:lnTo>
                  <a:cubicBezTo>
                    <a:pt x="115845" y="1552451"/>
                    <a:pt x="0" y="1436606"/>
                    <a:pt x="0" y="1293704"/>
                  </a:cubicBezTo>
                  <a:lnTo>
                    <a:pt x="0" y="258747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2464" tIns="182464" rIns="182464" bIns="182464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Build, Acquire, Implement</a:t>
              </a:r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4780670" y="1610351"/>
              <a:ext cx="5127275" cy="512727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861437" y="3700455"/>
                  </a:moveTo>
                  <a:arcTo wR="2563637" hR="2563637" stAng="1579411" swAng="1632869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: Shape 15"/>
            <p:cNvSpPr/>
            <p:nvPr/>
          </p:nvSpPr>
          <p:spPr>
            <a:xfrm>
              <a:off x="6577518" y="6268380"/>
              <a:ext cx="1601816" cy="702438"/>
            </a:xfrm>
            <a:custGeom>
              <a:avLst/>
              <a:gdLst>
                <a:gd name="connsiteX0" fmla="*/ 0 w 2388387"/>
                <a:gd name="connsiteY0" fmla="*/ 258747 h 1552451"/>
                <a:gd name="connsiteX1" fmla="*/ 258747 w 2388387"/>
                <a:gd name="connsiteY1" fmla="*/ 0 h 1552451"/>
                <a:gd name="connsiteX2" fmla="*/ 2129640 w 2388387"/>
                <a:gd name="connsiteY2" fmla="*/ 0 h 1552451"/>
                <a:gd name="connsiteX3" fmla="*/ 2388387 w 2388387"/>
                <a:gd name="connsiteY3" fmla="*/ 258747 h 1552451"/>
                <a:gd name="connsiteX4" fmla="*/ 2388387 w 2388387"/>
                <a:gd name="connsiteY4" fmla="*/ 1293704 h 1552451"/>
                <a:gd name="connsiteX5" fmla="*/ 2129640 w 2388387"/>
                <a:gd name="connsiteY5" fmla="*/ 1552451 h 1552451"/>
                <a:gd name="connsiteX6" fmla="*/ 258747 w 2388387"/>
                <a:gd name="connsiteY6" fmla="*/ 1552451 h 1552451"/>
                <a:gd name="connsiteX7" fmla="*/ 0 w 2388387"/>
                <a:gd name="connsiteY7" fmla="*/ 1293704 h 1552451"/>
                <a:gd name="connsiteX8" fmla="*/ 0 w 2388387"/>
                <a:gd name="connsiteY8" fmla="*/ 258747 h 155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8387" h="1552451">
                  <a:moveTo>
                    <a:pt x="0" y="258747"/>
                  </a:moveTo>
                  <a:cubicBezTo>
                    <a:pt x="0" y="115845"/>
                    <a:pt x="115845" y="0"/>
                    <a:pt x="258747" y="0"/>
                  </a:cubicBezTo>
                  <a:lnTo>
                    <a:pt x="2129640" y="0"/>
                  </a:lnTo>
                  <a:cubicBezTo>
                    <a:pt x="2272542" y="0"/>
                    <a:pt x="2388387" y="115845"/>
                    <a:pt x="2388387" y="258747"/>
                  </a:cubicBezTo>
                  <a:lnTo>
                    <a:pt x="2388387" y="1293704"/>
                  </a:lnTo>
                  <a:cubicBezTo>
                    <a:pt x="2388387" y="1436606"/>
                    <a:pt x="2272542" y="1552451"/>
                    <a:pt x="2129640" y="1552451"/>
                  </a:cubicBezTo>
                  <a:lnTo>
                    <a:pt x="258747" y="1552451"/>
                  </a:lnTo>
                  <a:cubicBezTo>
                    <a:pt x="115845" y="1552451"/>
                    <a:pt x="0" y="1436606"/>
                    <a:pt x="0" y="1293704"/>
                  </a:cubicBezTo>
                  <a:lnTo>
                    <a:pt x="0" y="258747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2464" tIns="182464" rIns="182464" bIns="182464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Deliver, Service, Support</a:t>
              </a:r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4780670" y="1610351"/>
              <a:ext cx="5127275" cy="512727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040095" y="4625446"/>
                  </a:moveTo>
                  <a:arcTo wR="2563637" hR="2563637" stAng="7587719" swAng="1632869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: Shape 17"/>
            <p:cNvSpPr/>
            <p:nvPr/>
          </p:nvSpPr>
          <p:spPr>
            <a:xfrm>
              <a:off x="3944204" y="3773341"/>
              <a:ext cx="1470772" cy="801294"/>
            </a:xfrm>
            <a:custGeom>
              <a:avLst/>
              <a:gdLst>
                <a:gd name="connsiteX0" fmla="*/ 0 w 2388387"/>
                <a:gd name="connsiteY0" fmla="*/ 258747 h 1552451"/>
                <a:gd name="connsiteX1" fmla="*/ 258747 w 2388387"/>
                <a:gd name="connsiteY1" fmla="*/ 0 h 1552451"/>
                <a:gd name="connsiteX2" fmla="*/ 2129640 w 2388387"/>
                <a:gd name="connsiteY2" fmla="*/ 0 h 1552451"/>
                <a:gd name="connsiteX3" fmla="*/ 2388387 w 2388387"/>
                <a:gd name="connsiteY3" fmla="*/ 258747 h 1552451"/>
                <a:gd name="connsiteX4" fmla="*/ 2388387 w 2388387"/>
                <a:gd name="connsiteY4" fmla="*/ 1293704 h 1552451"/>
                <a:gd name="connsiteX5" fmla="*/ 2129640 w 2388387"/>
                <a:gd name="connsiteY5" fmla="*/ 1552451 h 1552451"/>
                <a:gd name="connsiteX6" fmla="*/ 258747 w 2388387"/>
                <a:gd name="connsiteY6" fmla="*/ 1552451 h 1552451"/>
                <a:gd name="connsiteX7" fmla="*/ 0 w 2388387"/>
                <a:gd name="connsiteY7" fmla="*/ 1293704 h 1552451"/>
                <a:gd name="connsiteX8" fmla="*/ 0 w 2388387"/>
                <a:gd name="connsiteY8" fmla="*/ 258747 h 155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8387" h="1552451">
                  <a:moveTo>
                    <a:pt x="0" y="258747"/>
                  </a:moveTo>
                  <a:cubicBezTo>
                    <a:pt x="0" y="115845"/>
                    <a:pt x="115845" y="0"/>
                    <a:pt x="258747" y="0"/>
                  </a:cubicBezTo>
                  <a:lnTo>
                    <a:pt x="2129640" y="0"/>
                  </a:lnTo>
                  <a:cubicBezTo>
                    <a:pt x="2272542" y="0"/>
                    <a:pt x="2388387" y="115845"/>
                    <a:pt x="2388387" y="258747"/>
                  </a:cubicBezTo>
                  <a:lnTo>
                    <a:pt x="2388387" y="1293704"/>
                  </a:lnTo>
                  <a:cubicBezTo>
                    <a:pt x="2388387" y="1436606"/>
                    <a:pt x="2272542" y="1552451"/>
                    <a:pt x="2129640" y="1552451"/>
                  </a:cubicBezTo>
                  <a:lnTo>
                    <a:pt x="258747" y="1552451"/>
                  </a:lnTo>
                  <a:cubicBezTo>
                    <a:pt x="115845" y="1552451"/>
                    <a:pt x="0" y="1436606"/>
                    <a:pt x="0" y="1293704"/>
                  </a:cubicBezTo>
                  <a:lnTo>
                    <a:pt x="0" y="258747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2464" tIns="182464" rIns="182464" bIns="182464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Monitor, Evaluate, Assess</a:t>
              </a:r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4780670" y="1610351"/>
              <a:ext cx="5127275" cy="512727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65837" y="1426820"/>
                  </a:moveTo>
                  <a:arcTo wR="2563637" hR="2563637" stAng="12379411" swAng="1632869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graphicFrame>
        <p:nvGraphicFramePr>
          <p:cNvPr id="22" name="Diagram 21"/>
          <p:cNvGraphicFramePr/>
          <p:nvPr>
            <p:extLst/>
          </p:nvPr>
        </p:nvGraphicFramePr>
        <p:xfrm>
          <a:off x="7032220" y="1446663"/>
          <a:ext cx="5032401" cy="541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30623472"/>
              </p:ext>
            </p:extLst>
          </p:nvPr>
        </p:nvGraphicFramePr>
        <p:xfrm>
          <a:off x="679174" y="278090"/>
          <a:ext cx="10515600" cy="786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55029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4118987109"/>
              </p:ext>
            </p:extLst>
          </p:nvPr>
        </p:nvGraphicFramePr>
        <p:xfrm>
          <a:off x="-607328" y="1894111"/>
          <a:ext cx="8611737" cy="4204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27842" y="1166191"/>
            <a:ext cx="7127755" cy="5691809"/>
            <a:chOff x="3807727" y="1074159"/>
            <a:chExt cx="7127755" cy="5896659"/>
          </a:xfrm>
        </p:grpSpPr>
        <p:sp>
          <p:nvSpPr>
            <p:cNvPr id="12" name="Freeform: Shape 11"/>
            <p:cNvSpPr/>
            <p:nvPr/>
          </p:nvSpPr>
          <p:spPr>
            <a:xfrm>
              <a:off x="6509279" y="1074159"/>
              <a:ext cx="1670055" cy="848847"/>
            </a:xfrm>
            <a:custGeom>
              <a:avLst/>
              <a:gdLst>
                <a:gd name="connsiteX0" fmla="*/ 0 w 2388387"/>
                <a:gd name="connsiteY0" fmla="*/ 258747 h 1552451"/>
                <a:gd name="connsiteX1" fmla="*/ 258747 w 2388387"/>
                <a:gd name="connsiteY1" fmla="*/ 0 h 1552451"/>
                <a:gd name="connsiteX2" fmla="*/ 2129640 w 2388387"/>
                <a:gd name="connsiteY2" fmla="*/ 0 h 1552451"/>
                <a:gd name="connsiteX3" fmla="*/ 2388387 w 2388387"/>
                <a:gd name="connsiteY3" fmla="*/ 258747 h 1552451"/>
                <a:gd name="connsiteX4" fmla="*/ 2388387 w 2388387"/>
                <a:gd name="connsiteY4" fmla="*/ 1293704 h 1552451"/>
                <a:gd name="connsiteX5" fmla="*/ 2129640 w 2388387"/>
                <a:gd name="connsiteY5" fmla="*/ 1552451 h 1552451"/>
                <a:gd name="connsiteX6" fmla="*/ 258747 w 2388387"/>
                <a:gd name="connsiteY6" fmla="*/ 1552451 h 1552451"/>
                <a:gd name="connsiteX7" fmla="*/ 0 w 2388387"/>
                <a:gd name="connsiteY7" fmla="*/ 1293704 h 1552451"/>
                <a:gd name="connsiteX8" fmla="*/ 0 w 2388387"/>
                <a:gd name="connsiteY8" fmla="*/ 258747 h 155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8387" h="1552451">
                  <a:moveTo>
                    <a:pt x="0" y="258747"/>
                  </a:moveTo>
                  <a:cubicBezTo>
                    <a:pt x="0" y="115845"/>
                    <a:pt x="115845" y="0"/>
                    <a:pt x="258747" y="0"/>
                  </a:cubicBezTo>
                  <a:lnTo>
                    <a:pt x="2129640" y="0"/>
                  </a:lnTo>
                  <a:cubicBezTo>
                    <a:pt x="2272542" y="0"/>
                    <a:pt x="2388387" y="115845"/>
                    <a:pt x="2388387" y="258747"/>
                  </a:cubicBezTo>
                  <a:lnTo>
                    <a:pt x="2388387" y="1293704"/>
                  </a:lnTo>
                  <a:cubicBezTo>
                    <a:pt x="2388387" y="1436606"/>
                    <a:pt x="2272542" y="1552451"/>
                    <a:pt x="2129640" y="1552451"/>
                  </a:cubicBezTo>
                  <a:lnTo>
                    <a:pt x="258747" y="1552451"/>
                  </a:lnTo>
                  <a:cubicBezTo>
                    <a:pt x="115845" y="1552451"/>
                    <a:pt x="0" y="1436606"/>
                    <a:pt x="0" y="1293704"/>
                  </a:cubicBezTo>
                  <a:lnTo>
                    <a:pt x="0" y="258747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2464" tIns="182464" rIns="182464" bIns="182464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Align, Plan, Organize</a:t>
              </a:r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4780670" y="1610351"/>
              <a:ext cx="5127275" cy="512727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087180" y="501828"/>
                  </a:moveTo>
                  <a:arcTo wR="2563637" hR="2563637" stAng="18387719" swAng="1632869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/>
            <p:cNvSpPr/>
            <p:nvPr/>
          </p:nvSpPr>
          <p:spPr>
            <a:xfrm>
              <a:off x="9464710" y="3522000"/>
              <a:ext cx="1470772" cy="846691"/>
            </a:xfrm>
            <a:custGeom>
              <a:avLst/>
              <a:gdLst>
                <a:gd name="connsiteX0" fmla="*/ 0 w 2388387"/>
                <a:gd name="connsiteY0" fmla="*/ 258747 h 1552451"/>
                <a:gd name="connsiteX1" fmla="*/ 258747 w 2388387"/>
                <a:gd name="connsiteY1" fmla="*/ 0 h 1552451"/>
                <a:gd name="connsiteX2" fmla="*/ 2129640 w 2388387"/>
                <a:gd name="connsiteY2" fmla="*/ 0 h 1552451"/>
                <a:gd name="connsiteX3" fmla="*/ 2388387 w 2388387"/>
                <a:gd name="connsiteY3" fmla="*/ 258747 h 1552451"/>
                <a:gd name="connsiteX4" fmla="*/ 2388387 w 2388387"/>
                <a:gd name="connsiteY4" fmla="*/ 1293704 h 1552451"/>
                <a:gd name="connsiteX5" fmla="*/ 2129640 w 2388387"/>
                <a:gd name="connsiteY5" fmla="*/ 1552451 h 1552451"/>
                <a:gd name="connsiteX6" fmla="*/ 258747 w 2388387"/>
                <a:gd name="connsiteY6" fmla="*/ 1552451 h 1552451"/>
                <a:gd name="connsiteX7" fmla="*/ 0 w 2388387"/>
                <a:gd name="connsiteY7" fmla="*/ 1293704 h 1552451"/>
                <a:gd name="connsiteX8" fmla="*/ 0 w 2388387"/>
                <a:gd name="connsiteY8" fmla="*/ 258747 h 155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8387" h="1552451">
                  <a:moveTo>
                    <a:pt x="0" y="258747"/>
                  </a:moveTo>
                  <a:cubicBezTo>
                    <a:pt x="0" y="115845"/>
                    <a:pt x="115845" y="0"/>
                    <a:pt x="258747" y="0"/>
                  </a:cubicBezTo>
                  <a:lnTo>
                    <a:pt x="2129640" y="0"/>
                  </a:lnTo>
                  <a:cubicBezTo>
                    <a:pt x="2272542" y="0"/>
                    <a:pt x="2388387" y="115845"/>
                    <a:pt x="2388387" y="258747"/>
                  </a:cubicBezTo>
                  <a:lnTo>
                    <a:pt x="2388387" y="1293704"/>
                  </a:lnTo>
                  <a:cubicBezTo>
                    <a:pt x="2388387" y="1436606"/>
                    <a:pt x="2272542" y="1552451"/>
                    <a:pt x="2129640" y="1552451"/>
                  </a:cubicBezTo>
                  <a:lnTo>
                    <a:pt x="258747" y="1552451"/>
                  </a:lnTo>
                  <a:cubicBezTo>
                    <a:pt x="115845" y="1552451"/>
                    <a:pt x="0" y="1436606"/>
                    <a:pt x="0" y="1293704"/>
                  </a:cubicBezTo>
                  <a:lnTo>
                    <a:pt x="0" y="258747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2464" tIns="182464" rIns="182464" bIns="182464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Build, Acquire, Implement</a:t>
              </a:r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4780670" y="1610351"/>
              <a:ext cx="5127275" cy="512727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861437" y="3700455"/>
                  </a:moveTo>
                  <a:arcTo wR="2563637" hR="2563637" stAng="1579411" swAng="1632869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: Shape 15"/>
            <p:cNvSpPr/>
            <p:nvPr/>
          </p:nvSpPr>
          <p:spPr>
            <a:xfrm>
              <a:off x="6577518" y="6268380"/>
              <a:ext cx="1601816" cy="702438"/>
            </a:xfrm>
            <a:custGeom>
              <a:avLst/>
              <a:gdLst>
                <a:gd name="connsiteX0" fmla="*/ 0 w 2388387"/>
                <a:gd name="connsiteY0" fmla="*/ 258747 h 1552451"/>
                <a:gd name="connsiteX1" fmla="*/ 258747 w 2388387"/>
                <a:gd name="connsiteY1" fmla="*/ 0 h 1552451"/>
                <a:gd name="connsiteX2" fmla="*/ 2129640 w 2388387"/>
                <a:gd name="connsiteY2" fmla="*/ 0 h 1552451"/>
                <a:gd name="connsiteX3" fmla="*/ 2388387 w 2388387"/>
                <a:gd name="connsiteY3" fmla="*/ 258747 h 1552451"/>
                <a:gd name="connsiteX4" fmla="*/ 2388387 w 2388387"/>
                <a:gd name="connsiteY4" fmla="*/ 1293704 h 1552451"/>
                <a:gd name="connsiteX5" fmla="*/ 2129640 w 2388387"/>
                <a:gd name="connsiteY5" fmla="*/ 1552451 h 1552451"/>
                <a:gd name="connsiteX6" fmla="*/ 258747 w 2388387"/>
                <a:gd name="connsiteY6" fmla="*/ 1552451 h 1552451"/>
                <a:gd name="connsiteX7" fmla="*/ 0 w 2388387"/>
                <a:gd name="connsiteY7" fmla="*/ 1293704 h 1552451"/>
                <a:gd name="connsiteX8" fmla="*/ 0 w 2388387"/>
                <a:gd name="connsiteY8" fmla="*/ 258747 h 155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8387" h="1552451">
                  <a:moveTo>
                    <a:pt x="0" y="258747"/>
                  </a:moveTo>
                  <a:cubicBezTo>
                    <a:pt x="0" y="115845"/>
                    <a:pt x="115845" y="0"/>
                    <a:pt x="258747" y="0"/>
                  </a:cubicBezTo>
                  <a:lnTo>
                    <a:pt x="2129640" y="0"/>
                  </a:lnTo>
                  <a:cubicBezTo>
                    <a:pt x="2272542" y="0"/>
                    <a:pt x="2388387" y="115845"/>
                    <a:pt x="2388387" y="258747"/>
                  </a:cubicBezTo>
                  <a:lnTo>
                    <a:pt x="2388387" y="1293704"/>
                  </a:lnTo>
                  <a:cubicBezTo>
                    <a:pt x="2388387" y="1436606"/>
                    <a:pt x="2272542" y="1552451"/>
                    <a:pt x="2129640" y="1552451"/>
                  </a:cubicBezTo>
                  <a:lnTo>
                    <a:pt x="258747" y="1552451"/>
                  </a:lnTo>
                  <a:cubicBezTo>
                    <a:pt x="115845" y="1552451"/>
                    <a:pt x="0" y="1436606"/>
                    <a:pt x="0" y="1293704"/>
                  </a:cubicBezTo>
                  <a:lnTo>
                    <a:pt x="0" y="258747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2464" tIns="182464" rIns="182464" bIns="182464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Deliver, Service, Support</a:t>
              </a:r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4780670" y="1610351"/>
              <a:ext cx="5127275" cy="512727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040095" y="4625446"/>
                  </a:moveTo>
                  <a:arcTo wR="2563637" hR="2563637" stAng="7587719" swAng="1632869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: Shape 17"/>
            <p:cNvSpPr/>
            <p:nvPr/>
          </p:nvSpPr>
          <p:spPr>
            <a:xfrm>
              <a:off x="3807727" y="3567397"/>
              <a:ext cx="1470772" cy="801294"/>
            </a:xfrm>
            <a:custGeom>
              <a:avLst/>
              <a:gdLst>
                <a:gd name="connsiteX0" fmla="*/ 0 w 2388387"/>
                <a:gd name="connsiteY0" fmla="*/ 258747 h 1552451"/>
                <a:gd name="connsiteX1" fmla="*/ 258747 w 2388387"/>
                <a:gd name="connsiteY1" fmla="*/ 0 h 1552451"/>
                <a:gd name="connsiteX2" fmla="*/ 2129640 w 2388387"/>
                <a:gd name="connsiteY2" fmla="*/ 0 h 1552451"/>
                <a:gd name="connsiteX3" fmla="*/ 2388387 w 2388387"/>
                <a:gd name="connsiteY3" fmla="*/ 258747 h 1552451"/>
                <a:gd name="connsiteX4" fmla="*/ 2388387 w 2388387"/>
                <a:gd name="connsiteY4" fmla="*/ 1293704 h 1552451"/>
                <a:gd name="connsiteX5" fmla="*/ 2129640 w 2388387"/>
                <a:gd name="connsiteY5" fmla="*/ 1552451 h 1552451"/>
                <a:gd name="connsiteX6" fmla="*/ 258747 w 2388387"/>
                <a:gd name="connsiteY6" fmla="*/ 1552451 h 1552451"/>
                <a:gd name="connsiteX7" fmla="*/ 0 w 2388387"/>
                <a:gd name="connsiteY7" fmla="*/ 1293704 h 1552451"/>
                <a:gd name="connsiteX8" fmla="*/ 0 w 2388387"/>
                <a:gd name="connsiteY8" fmla="*/ 258747 h 155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8387" h="1552451">
                  <a:moveTo>
                    <a:pt x="0" y="258747"/>
                  </a:moveTo>
                  <a:cubicBezTo>
                    <a:pt x="0" y="115845"/>
                    <a:pt x="115845" y="0"/>
                    <a:pt x="258747" y="0"/>
                  </a:cubicBezTo>
                  <a:lnTo>
                    <a:pt x="2129640" y="0"/>
                  </a:lnTo>
                  <a:cubicBezTo>
                    <a:pt x="2272542" y="0"/>
                    <a:pt x="2388387" y="115845"/>
                    <a:pt x="2388387" y="258747"/>
                  </a:cubicBezTo>
                  <a:lnTo>
                    <a:pt x="2388387" y="1293704"/>
                  </a:lnTo>
                  <a:cubicBezTo>
                    <a:pt x="2388387" y="1436606"/>
                    <a:pt x="2272542" y="1552451"/>
                    <a:pt x="2129640" y="1552451"/>
                  </a:cubicBezTo>
                  <a:lnTo>
                    <a:pt x="258747" y="1552451"/>
                  </a:lnTo>
                  <a:cubicBezTo>
                    <a:pt x="115845" y="1552451"/>
                    <a:pt x="0" y="1436606"/>
                    <a:pt x="0" y="1293704"/>
                  </a:cubicBezTo>
                  <a:lnTo>
                    <a:pt x="0" y="258747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2464" tIns="182464" rIns="182464" bIns="182464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Monitor, Evaluate, Assess</a:t>
              </a:r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4780670" y="1610351"/>
              <a:ext cx="5127275" cy="512727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65837" y="1426820"/>
                  </a:moveTo>
                  <a:arcTo wR="2563637" hR="2563637" stAng="12379411" swAng="1632869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747877911"/>
              </p:ext>
            </p:extLst>
          </p:nvPr>
        </p:nvGraphicFramePr>
        <p:xfrm>
          <a:off x="7032220" y="1446663"/>
          <a:ext cx="5032401" cy="541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54147094"/>
              </p:ext>
            </p:extLst>
          </p:nvPr>
        </p:nvGraphicFramePr>
        <p:xfrm>
          <a:off x="665922" y="133449"/>
          <a:ext cx="10515600" cy="786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81469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7842" y="1126435"/>
            <a:ext cx="7127755" cy="5731565"/>
            <a:chOff x="3807727" y="1074159"/>
            <a:chExt cx="7127755" cy="5896659"/>
          </a:xfrm>
        </p:grpSpPr>
        <p:sp>
          <p:nvSpPr>
            <p:cNvPr id="12" name="Freeform: Shape 11"/>
            <p:cNvSpPr/>
            <p:nvPr/>
          </p:nvSpPr>
          <p:spPr>
            <a:xfrm>
              <a:off x="6509279" y="1074159"/>
              <a:ext cx="1670055" cy="848847"/>
            </a:xfrm>
            <a:custGeom>
              <a:avLst/>
              <a:gdLst>
                <a:gd name="connsiteX0" fmla="*/ 0 w 2388387"/>
                <a:gd name="connsiteY0" fmla="*/ 258747 h 1552451"/>
                <a:gd name="connsiteX1" fmla="*/ 258747 w 2388387"/>
                <a:gd name="connsiteY1" fmla="*/ 0 h 1552451"/>
                <a:gd name="connsiteX2" fmla="*/ 2129640 w 2388387"/>
                <a:gd name="connsiteY2" fmla="*/ 0 h 1552451"/>
                <a:gd name="connsiteX3" fmla="*/ 2388387 w 2388387"/>
                <a:gd name="connsiteY3" fmla="*/ 258747 h 1552451"/>
                <a:gd name="connsiteX4" fmla="*/ 2388387 w 2388387"/>
                <a:gd name="connsiteY4" fmla="*/ 1293704 h 1552451"/>
                <a:gd name="connsiteX5" fmla="*/ 2129640 w 2388387"/>
                <a:gd name="connsiteY5" fmla="*/ 1552451 h 1552451"/>
                <a:gd name="connsiteX6" fmla="*/ 258747 w 2388387"/>
                <a:gd name="connsiteY6" fmla="*/ 1552451 h 1552451"/>
                <a:gd name="connsiteX7" fmla="*/ 0 w 2388387"/>
                <a:gd name="connsiteY7" fmla="*/ 1293704 h 1552451"/>
                <a:gd name="connsiteX8" fmla="*/ 0 w 2388387"/>
                <a:gd name="connsiteY8" fmla="*/ 258747 h 155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8387" h="1552451">
                  <a:moveTo>
                    <a:pt x="0" y="258747"/>
                  </a:moveTo>
                  <a:cubicBezTo>
                    <a:pt x="0" y="115845"/>
                    <a:pt x="115845" y="0"/>
                    <a:pt x="258747" y="0"/>
                  </a:cubicBezTo>
                  <a:lnTo>
                    <a:pt x="2129640" y="0"/>
                  </a:lnTo>
                  <a:cubicBezTo>
                    <a:pt x="2272542" y="0"/>
                    <a:pt x="2388387" y="115845"/>
                    <a:pt x="2388387" y="258747"/>
                  </a:cubicBezTo>
                  <a:lnTo>
                    <a:pt x="2388387" y="1293704"/>
                  </a:lnTo>
                  <a:cubicBezTo>
                    <a:pt x="2388387" y="1436606"/>
                    <a:pt x="2272542" y="1552451"/>
                    <a:pt x="2129640" y="1552451"/>
                  </a:cubicBezTo>
                  <a:lnTo>
                    <a:pt x="258747" y="1552451"/>
                  </a:lnTo>
                  <a:cubicBezTo>
                    <a:pt x="115845" y="1552451"/>
                    <a:pt x="0" y="1436606"/>
                    <a:pt x="0" y="1293704"/>
                  </a:cubicBezTo>
                  <a:lnTo>
                    <a:pt x="0" y="258747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2464" tIns="182464" rIns="182464" bIns="182464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Align, Plan, Organize</a:t>
              </a:r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4780670" y="1610351"/>
              <a:ext cx="5127275" cy="512727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087180" y="501828"/>
                  </a:moveTo>
                  <a:arcTo wR="2563637" hR="2563637" stAng="18387719" swAng="1632869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/>
            <p:cNvSpPr/>
            <p:nvPr/>
          </p:nvSpPr>
          <p:spPr>
            <a:xfrm>
              <a:off x="9464710" y="3522000"/>
              <a:ext cx="1470772" cy="846691"/>
            </a:xfrm>
            <a:custGeom>
              <a:avLst/>
              <a:gdLst>
                <a:gd name="connsiteX0" fmla="*/ 0 w 2388387"/>
                <a:gd name="connsiteY0" fmla="*/ 258747 h 1552451"/>
                <a:gd name="connsiteX1" fmla="*/ 258747 w 2388387"/>
                <a:gd name="connsiteY1" fmla="*/ 0 h 1552451"/>
                <a:gd name="connsiteX2" fmla="*/ 2129640 w 2388387"/>
                <a:gd name="connsiteY2" fmla="*/ 0 h 1552451"/>
                <a:gd name="connsiteX3" fmla="*/ 2388387 w 2388387"/>
                <a:gd name="connsiteY3" fmla="*/ 258747 h 1552451"/>
                <a:gd name="connsiteX4" fmla="*/ 2388387 w 2388387"/>
                <a:gd name="connsiteY4" fmla="*/ 1293704 h 1552451"/>
                <a:gd name="connsiteX5" fmla="*/ 2129640 w 2388387"/>
                <a:gd name="connsiteY5" fmla="*/ 1552451 h 1552451"/>
                <a:gd name="connsiteX6" fmla="*/ 258747 w 2388387"/>
                <a:gd name="connsiteY6" fmla="*/ 1552451 h 1552451"/>
                <a:gd name="connsiteX7" fmla="*/ 0 w 2388387"/>
                <a:gd name="connsiteY7" fmla="*/ 1293704 h 1552451"/>
                <a:gd name="connsiteX8" fmla="*/ 0 w 2388387"/>
                <a:gd name="connsiteY8" fmla="*/ 258747 h 155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8387" h="1552451">
                  <a:moveTo>
                    <a:pt x="0" y="258747"/>
                  </a:moveTo>
                  <a:cubicBezTo>
                    <a:pt x="0" y="115845"/>
                    <a:pt x="115845" y="0"/>
                    <a:pt x="258747" y="0"/>
                  </a:cubicBezTo>
                  <a:lnTo>
                    <a:pt x="2129640" y="0"/>
                  </a:lnTo>
                  <a:cubicBezTo>
                    <a:pt x="2272542" y="0"/>
                    <a:pt x="2388387" y="115845"/>
                    <a:pt x="2388387" y="258747"/>
                  </a:cubicBezTo>
                  <a:lnTo>
                    <a:pt x="2388387" y="1293704"/>
                  </a:lnTo>
                  <a:cubicBezTo>
                    <a:pt x="2388387" y="1436606"/>
                    <a:pt x="2272542" y="1552451"/>
                    <a:pt x="2129640" y="1552451"/>
                  </a:cubicBezTo>
                  <a:lnTo>
                    <a:pt x="258747" y="1552451"/>
                  </a:lnTo>
                  <a:cubicBezTo>
                    <a:pt x="115845" y="1552451"/>
                    <a:pt x="0" y="1436606"/>
                    <a:pt x="0" y="1293704"/>
                  </a:cubicBezTo>
                  <a:lnTo>
                    <a:pt x="0" y="258747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2464" tIns="182464" rIns="182464" bIns="182464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Build, Acquire, Implement</a:t>
              </a:r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4780670" y="1610351"/>
              <a:ext cx="5127275" cy="512727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861437" y="3700455"/>
                  </a:moveTo>
                  <a:arcTo wR="2563637" hR="2563637" stAng="1579411" swAng="1632869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: Shape 15"/>
            <p:cNvSpPr/>
            <p:nvPr/>
          </p:nvSpPr>
          <p:spPr>
            <a:xfrm>
              <a:off x="6577518" y="6268380"/>
              <a:ext cx="1601816" cy="702438"/>
            </a:xfrm>
            <a:custGeom>
              <a:avLst/>
              <a:gdLst>
                <a:gd name="connsiteX0" fmla="*/ 0 w 2388387"/>
                <a:gd name="connsiteY0" fmla="*/ 258747 h 1552451"/>
                <a:gd name="connsiteX1" fmla="*/ 258747 w 2388387"/>
                <a:gd name="connsiteY1" fmla="*/ 0 h 1552451"/>
                <a:gd name="connsiteX2" fmla="*/ 2129640 w 2388387"/>
                <a:gd name="connsiteY2" fmla="*/ 0 h 1552451"/>
                <a:gd name="connsiteX3" fmla="*/ 2388387 w 2388387"/>
                <a:gd name="connsiteY3" fmla="*/ 258747 h 1552451"/>
                <a:gd name="connsiteX4" fmla="*/ 2388387 w 2388387"/>
                <a:gd name="connsiteY4" fmla="*/ 1293704 h 1552451"/>
                <a:gd name="connsiteX5" fmla="*/ 2129640 w 2388387"/>
                <a:gd name="connsiteY5" fmla="*/ 1552451 h 1552451"/>
                <a:gd name="connsiteX6" fmla="*/ 258747 w 2388387"/>
                <a:gd name="connsiteY6" fmla="*/ 1552451 h 1552451"/>
                <a:gd name="connsiteX7" fmla="*/ 0 w 2388387"/>
                <a:gd name="connsiteY7" fmla="*/ 1293704 h 1552451"/>
                <a:gd name="connsiteX8" fmla="*/ 0 w 2388387"/>
                <a:gd name="connsiteY8" fmla="*/ 258747 h 155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8387" h="1552451">
                  <a:moveTo>
                    <a:pt x="0" y="258747"/>
                  </a:moveTo>
                  <a:cubicBezTo>
                    <a:pt x="0" y="115845"/>
                    <a:pt x="115845" y="0"/>
                    <a:pt x="258747" y="0"/>
                  </a:cubicBezTo>
                  <a:lnTo>
                    <a:pt x="2129640" y="0"/>
                  </a:lnTo>
                  <a:cubicBezTo>
                    <a:pt x="2272542" y="0"/>
                    <a:pt x="2388387" y="115845"/>
                    <a:pt x="2388387" y="258747"/>
                  </a:cubicBezTo>
                  <a:lnTo>
                    <a:pt x="2388387" y="1293704"/>
                  </a:lnTo>
                  <a:cubicBezTo>
                    <a:pt x="2388387" y="1436606"/>
                    <a:pt x="2272542" y="1552451"/>
                    <a:pt x="2129640" y="1552451"/>
                  </a:cubicBezTo>
                  <a:lnTo>
                    <a:pt x="258747" y="1552451"/>
                  </a:lnTo>
                  <a:cubicBezTo>
                    <a:pt x="115845" y="1552451"/>
                    <a:pt x="0" y="1436606"/>
                    <a:pt x="0" y="1293704"/>
                  </a:cubicBezTo>
                  <a:lnTo>
                    <a:pt x="0" y="258747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2464" tIns="182464" rIns="182464" bIns="182464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Deliver, Service, Support</a:t>
              </a:r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4780670" y="1610351"/>
              <a:ext cx="5127275" cy="512727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040095" y="4625446"/>
                  </a:moveTo>
                  <a:arcTo wR="2563637" hR="2563637" stAng="7587719" swAng="1632869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: Shape 17"/>
            <p:cNvSpPr/>
            <p:nvPr/>
          </p:nvSpPr>
          <p:spPr>
            <a:xfrm>
              <a:off x="3807727" y="3567397"/>
              <a:ext cx="1470772" cy="801294"/>
            </a:xfrm>
            <a:custGeom>
              <a:avLst/>
              <a:gdLst>
                <a:gd name="connsiteX0" fmla="*/ 0 w 2388387"/>
                <a:gd name="connsiteY0" fmla="*/ 258747 h 1552451"/>
                <a:gd name="connsiteX1" fmla="*/ 258747 w 2388387"/>
                <a:gd name="connsiteY1" fmla="*/ 0 h 1552451"/>
                <a:gd name="connsiteX2" fmla="*/ 2129640 w 2388387"/>
                <a:gd name="connsiteY2" fmla="*/ 0 h 1552451"/>
                <a:gd name="connsiteX3" fmla="*/ 2388387 w 2388387"/>
                <a:gd name="connsiteY3" fmla="*/ 258747 h 1552451"/>
                <a:gd name="connsiteX4" fmla="*/ 2388387 w 2388387"/>
                <a:gd name="connsiteY4" fmla="*/ 1293704 h 1552451"/>
                <a:gd name="connsiteX5" fmla="*/ 2129640 w 2388387"/>
                <a:gd name="connsiteY5" fmla="*/ 1552451 h 1552451"/>
                <a:gd name="connsiteX6" fmla="*/ 258747 w 2388387"/>
                <a:gd name="connsiteY6" fmla="*/ 1552451 h 1552451"/>
                <a:gd name="connsiteX7" fmla="*/ 0 w 2388387"/>
                <a:gd name="connsiteY7" fmla="*/ 1293704 h 1552451"/>
                <a:gd name="connsiteX8" fmla="*/ 0 w 2388387"/>
                <a:gd name="connsiteY8" fmla="*/ 258747 h 155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8387" h="1552451">
                  <a:moveTo>
                    <a:pt x="0" y="258747"/>
                  </a:moveTo>
                  <a:cubicBezTo>
                    <a:pt x="0" y="115845"/>
                    <a:pt x="115845" y="0"/>
                    <a:pt x="258747" y="0"/>
                  </a:cubicBezTo>
                  <a:lnTo>
                    <a:pt x="2129640" y="0"/>
                  </a:lnTo>
                  <a:cubicBezTo>
                    <a:pt x="2272542" y="0"/>
                    <a:pt x="2388387" y="115845"/>
                    <a:pt x="2388387" y="258747"/>
                  </a:cubicBezTo>
                  <a:lnTo>
                    <a:pt x="2388387" y="1293704"/>
                  </a:lnTo>
                  <a:cubicBezTo>
                    <a:pt x="2388387" y="1436606"/>
                    <a:pt x="2272542" y="1552451"/>
                    <a:pt x="2129640" y="1552451"/>
                  </a:cubicBezTo>
                  <a:lnTo>
                    <a:pt x="258747" y="1552451"/>
                  </a:lnTo>
                  <a:cubicBezTo>
                    <a:pt x="115845" y="1552451"/>
                    <a:pt x="0" y="1436606"/>
                    <a:pt x="0" y="1293704"/>
                  </a:cubicBezTo>
                  <a:lnTo>
                    <a:pt x="0" y="258747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2464" tIns="182464" rIns="182464" bIns="182464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Monitor, Evaluate, Assess</a:t>
              </a:r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4780670" y="1610351"/>
              <a:ext cx="5127275" cy="512727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65837" y="1426820"/>
                  </a:moveTo>
                  <a:arcTo wR="2563637" hR="2563637" stAng="12379411" swAng="1632869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4090367276"/>
              </p:ext>
            </p:extLst>
          </p:nvPr>
        </p:nvGraphicFramePr>
        <p:xfrm>
          <a:off x="7032220" y="1446663"/>
          <a:ext cx="5032401" cy="541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880219063"/>
              </p:ext>
            </p:extLst>
          </p:nvPr>
        </p:nvGraphicFramePr>
        <p:xfrm>
          <a:off x="272955" y="1834181"/>
          <a:ext cx="6766075" cy="4324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19868569"/>
              </p:ext>
            </p:extLst>
          </p:nvPr>
        </p:nvGraphicFramePr>
        <p:xfrm>
          <a:off x="679174" y="111679"/>
          <a:ext cx="10515600" cy="786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90847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7842" y="1219200"/>
            <a:ext cx="7127755" cy="5638800"/>
            <a:chOff x="3807727" y="1060268"/>
            <a:chExt cx="7127755" cy="5910550"/>
          </a:xfrm>
        </p:grpSpPr>
        <p:sp>
          <p:nvSpPr>
            <p:cNvPr id="12" name="Freeform: Shape 11"/>
            <p:cNvSpPr/>
            <p:nvPr/>
          </p:nvSpPr>
          <p:spPr>
            <a:xfrm>
              <a:off x="6509279" y="1060268"/>
              <a:ext cx="1670055" cy="848848"/>
            </a:xfrm>
            <a:custGeom>
              <a:avLst/>
              <a:gdLst>
                <a:gd name="connsiteX0" fmla="*/ 0 w 2388387"/>
                <a:gd name="connsiteY0" fmla="*/ 258747 h 1552451"/>
                <a:gd name="connsiteX1" fmla="*/ 258747 w 2388387"/>
                <a:gd name="connsiteY1" fmla="*/ 0 h 1552451"/>
                <a:gd name="connsiteX2" fmla="*/ 2129640 w 2388387"/>
                <a:gd name="connsiteY2" fmla="*/ 0 h 1552451"/>
                <a:gd name="connsiteX3" fmla="*/ 2388387 w 2388387"/>
                <a:gd name="connsiteY3" fmla="*/ 258747 h 1552451"/>
                <a:gd name="connsiteX4" fmla="*/ 2388387 w 2388387"/>
                <a:gd name="connsiteY4" fmla="*/ 1293704 h 1552451"/>
                <a:gd name="connsiteX5" fmla="*/ 2129640 w 2388387"/>
                <a:gd name="connsiteY5" fmla="*/ 1552451 h 1552451"/>
                <a:gd name="connsiteX6" fmla="*/ 258747 w 2388387"/>
                <a:gd name="connsiteY6" fmla="*/ 1552451 h 1552451"/>
                <a:gd name="connsiteX7" fmla="*/ 0 w 2388387"/>
                <a:gd name="connsiteY7" fmla="*/ 1293704 h 1552451"/>
                <a:gd name="connsiteX8" fmla="*/ 0 w 2388387"/>
                <a:gd name="connsiteY8" fmla="*/ 258747 h 155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8387" h="1552451">
                  <a:moveTo>
                    <a:pt x="0" y="258747"/>
                  </a:moveTo>
                  <a:cubicBezTo>
                    <a:pt x="0" y="115845"/>
                    <a:pt x="115845" y="0"/>
                    <a:pt x="258747" y="0"/>
                  </a:cubicBezTo>
                  <a:lnTo>
                    <a:pt x="2129640" y="0"/>
                  </a:lnTo>
                  <a:cubicBezTo>
                    <a:pt x="2272542" y="0"/>
                    <a:pt x="2388387" y="115845"/>
                    <a:pt x="2388387" y="258747"/>
                  </a:cubicBezTo>
                  <a:lnTo>
                    <a:pt x="2388387" y="1293704"/>
                  </a:lnTo>
                  <a:cubicBezTo>
                    <a:pt x="2388387" y="1436606"/>
                    <a:pt x="2272542" y="1552451"/>
                    <a:pt x="2129640" y="1552451"/>
                  </a:cubicBezTo>
                  <a:lnTo>
                    <a:pt x="258747" y="1552451"/>
                  </a:lnTo>
                  <a:cubicBezTo>
                    <a:pt x="115845" y="1552451"/>
                    <a:pt x="0" y="1436606"/>
                    <a:pt x="0" y="1293704"/>
                  </a:cubicBezTo>
                  <a:lnTo>
                    <a:pt x="0" y="258747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2464" tIns="182464" rIns="182464" bIns="182464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Align, Plan, Organize</a:t>
              </a:r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4780670" y="1610351"/>
              <a:ext cx="5127275" cy="512727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087180" y="501828"/>
                  </a:moveTo>
                  <a:arcTo wR="2563637" hR="2563637" stAng="18387719" swAng="1632869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/>
            <p:cNvSpPr/>
            <p:nvPr/>
          </p:nvSpPr>
          <p:spPr>
            <a:xfrm>
              <a:off x="9464710" y="3522000"/>
              <a:ext cx="1470772" cy="846691"/>
            </a:xfrm>
            <a:custGeom>
              <a:avLst/>
              <a:gdLst>
                <a:gd name="connsiteX0" fmla="*/ 0 w 2388387"/>
                <a:gd name="connsiteY0" fmla="*/ 258747 h 1552451"/>
                <a:gd name="connsiteX1" fmla="*/ 258747 w 2388387"/>
                <a:gd name="connsiteY1" fmla="*/ 0 h 1552451"/>
                <a:gd name="connsiteX2" fmla="*/ 2129640 w 2388387"/>
                <a:gd name="connsiteY2" fmla="*/ 0 h 1552451"/>
                <a:gd name="connsiteX3" fmla="*/ 2388387 w 2388387"/>
                <a:gd name="connsiteY3" fmla="*/ 258747 h 1552451"/>
                <a:gd name="connsiteX4" fmla="*/ 2388387 w 2388387"/>
                <a:gd name="connsiteY4" fmla="*/ 1293704 h 1552451"/>
                <a:gd name="connsiteX5" fmla="*/ 2129640 w 2388387"/>
                <a:gd name="connsiteY5" fmla="*/ 1552451 h 1552451"/>
                <a:gd name="connsiteX6" fmla="*/ 258747 w 2388387"/>
                <a:gd name="connsiteY6" fmla="*/ 1552451 h 1552451"/>
                <a:gd name="connsiteX7" fmla="*/ 0 w 2388387"/>
                <a:gd name="connsiteY7" fmla="*/ 1293704 h 1552451"/>
                <a:gd name="connsiteX8" fmla="*/ 0 w 2388387"/>
                <a:gd name="connsiteY8" fmla="*/ 258747 h 155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8387" h="1552451">
                  <a:moveTo>
                    <a:pt x="0" y="258747"/>
                  </a:moveTo>
                  <a:cubicBezTo>
                    <a:pt x="0" y="115845"/>
                    <a:pt x="115845" y="0"/>
                    <a:pt x="258747" y="0"/>
                  </a:cubicBezTo>
                  <a:lnTo>
                    <a:pt x="2129640" y="0"/>
                  </a:lnTo>
                  <a:cubicBezTo>
                    <a:pt x="2272542" y="0"/>
                    <a:pt x="2388387" y="115845"/>
                    <a:pt x="2388387" y="258747"/>
                  </a:cubicBezTo>
                  <a:lnTo>
                    <a:pt x="2388387" y="1293704"/>
                  </a:lnTo>
                  <a:cubicBezTo>
                    <a:pt x="2388387" y="1436606"/>
                    <a:pt x="2272542" y="1552451"/>
                    <a:pt x="2129640" y="1552451"/>
                  </a:cubicBezTo>
                  <a:lnTo>
                    <a:pt x="258747" y="1552451"/>
                  </a:lnTo>
                  <a:cubicBezTo>
                    <a:pt x="115845" y="1552451"/>
                    <a:pt x="0" y="1436606"/>
                    <a:pt x="0" y="1293704"/>
                  </a:cubicBezTo>
                  <a:lnTo>
                    <a:pt x="0" y="258747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2464" tIns="182464" rIns="182464" bIns="182464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Build, Acquire, Implement</a:t>
              </a:r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4780670" y="1610351"/>
              <a:ext cx="5127275" cy="512727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861437" y="3700455"/>
                  </a:moveTo>
                  <a:arcTo wR="2563637" hR="2563637" stAng="1579411" swAng="1632869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: Shape 15"/>
            <p:cNvSpPr/>
            <p:nvPr/>
          </p:nvSpPr>
          <p:spPr>
            <a:xfrm>
              <a:off x="6577518" y="6268380"/>
              <a:ext cx="1601816" cy="702438"/>
            </a:xfrm>
            <a:custGeom>
              <a:avLst/>
              <a:gdLst>
                <a:gd name="connsiteX0" fmla="*/ 0 w 2388387"/>
                <a:gd name="connsiteY0" fmla="*/ 258747 h 1552451"/>
                <a:gd name="connsiteX1" fmla="*/ 258747 w 2388387"/>
                <a:gd name="connsiteY1" fmla="*/ 0 h 1552451"/>
                <a:gd name="connsiteX2" fmla="*/ 2129640 w 2388387"/>
                <a:gd name="connsiteY2" fmla="*/ 0 h 1552451"/>
                <a:gd name="connsiteX3" fmla="*/ 2388387 w 2388387"/>
                <a:gd name="connsiteY3" fmla="*/ 258747 h 1552451"/>
                <a:gd name="connsiteX4" fmla="*/ 2388387 w 2388387"/>
                <a:gd name="connsiteY4" fmla="*/ 1293704 h 1552451"/>
                <a:gd name="connsiteX5" fmla="*/ 2129640 w 2388387"/>
                <a:gd name="connsiteY5" fmla="*/ 1552451 h 1552451"/>
                <a:gd name="connsiteX6" fmla="*/ 258747 w 2388387"/>
                <a:gd name="connsiteY6" fmla="*/ 1552451 h 1552451"/>
                <a:gd name="connsiteX7" fmla="*/ 0 w 2388387"/>
                <a:gd name="connsiteY7" fmla="*/ 1293704 h 1552451"/>
                <a:gd name="connsiteX8" fmla="*/ 0 w 2388387"/>
                <a:gd name="connsiteY8" fmla="*/ 258747 h 155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8387" h="1552451">
                  <a:moveTo>
                    <a:pt x="0" y="258747"/>
                  </a:moveTo>
                  <a:cubicBezTo>
                    <a:pt x="0" y="115845"/>
                    <a:pt x="115845" y="0"/>
                    <a:pt x="258747" y="0"/>
                  </a:cubicBezTo>
                  <a:lnTo>
                    <a:pt x="2129640" y="0"/>
                  </a:lnTo>
                  <a:cubicBezTo>
                    <a:pt x="2272542" y="0"/>
                    <a:pt x="2388387" y="115845"/>
                    <a:pt x="2388387" y="258747"/>
                  </a:cubicBezTo>
                  <a:lnTo>
                    <a:pt x="2388387" y="1293704"/>
                  </a:lnTo>
                  <a:cubicBezTo>
                    <a:pt x="2388387" y="1436606"/>
                    <a:pt x="2272542" y="1552451"/>
                    <a:pt x="2129640" y="1552451"/>
                  </a:cubicBezTo>
                  <a:lnTo>
                    <a:pt x="258747" y="1552451"/>
                  </a:lnTo>
                  <a:cubicBezTo>
                    <a:pt x="115845" y="1552451"/>
                    <a:pt x="0" y="1436606"/>
                    <a:pt x="0" y="1293704"/>
                  </a:cubicBezTo>
                  <a:lnTo>
                    <a:pt x="0" y="258747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2464" tIns="182464" rIns="182464" bIns="182464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Deliver, Service, Support</a:t>
              </a:r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4780670" y="1610351"/>
              <a:ext cx="5127275" cy="512727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040095" y="4625446"/>
                  </a:moveTo>
                  <a:arcTo wR="2563637" hR="2563637" stAng="7587719" swAng="1632869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: Shape 17"/>
            <p:cNvSpPr/>
            <p:nvPr/>
          </p:nvSpPr>
          <p:spPr>
            <a:xfrm>
              <a:off x="3807727" y="3567397"/>
              <a:ext cx="1470772" cy="801294"/>
            </a:xfrm>
            <a:custGeom>
              <a:avLst/>
              <a:gdLst>
                <a:gd name="connsiteX0" fmla="*/ 0 w 2388387"/>
                <a:gd name="connsiteY0" fmla="*/ 258747 h 1552451"/>
                <a:gd name="connsiteX1" fmla="*/ 258747 w 2388387"/>
                <a:gd name="connsiteY1" fmla="*/ 0 h 1552451"/>
                <a:gd name="connsiteX2" fmla="*/ 2129640 w 2388387"/>
                <a:gd name="connsiteY2" fmla="*/ 0 h 1552451"/>
                <a:gd name="connsiteX3" fmla="*/ 2388387 w 2388387"/>
                <a:gd name="connsiteY3" fmla="*/ 258747 h 1552451"/>
                <a:gd name="connsiteX4" fmla="*/ 2388387 w 2388387"/>
                <a:gd name="connsiteY4" fmla="*/ 1293704 h 1552451"/>
                <a:gd name="connsiteX5" fmla="*/ 2129640 w 2388387"/>
                <a:gd name="connsiteY5" fmla="*/ 1552451 h 1552451"/>
                <a:gd name="connsiteX6" fmla="*/ 258747 w 2388387"/>
                <a:gd name="connsiteY6" fmla="*/ 1552451 h 1552451"/>
                <a:gd name="connsiteX7" fmla="*/ 0 w 2388387"/>
                <a:gd name="connsiteY7" fmla="*/ 1293704 h 1552451"/>
                <a:gd name="connsiteX8" fmla="*/ 0 w 2388387"/>
                <a:gd name="connsiteY8" fmla="*/ 258747 h 155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8387" h="1552451">
                  <a:moveTo>
                    <a:pt x="0" y="258747"/>
                  </a:moveTo>
                  <a:cubicBezTo>
                    <a:pt x="0" y="115845"/>
                    <a:pt x="115845" y="0"/>
                    <a:pt x="258747" y="0"/>
                  </a:cubicBezTo>
                  <a:lnTo>
                    <a:pt x="2129640" y="0"/>
                  </a:lnTo>
                  <a:cubicBezTo>
                    <a:pt x="2272542" y="0"/>
                    <a:pt x="2388387" y="115845"/>
                    <a:pt x="2388387" y="258747"/>
                  </a:cubicBezTo>
                  <a:lnTo>
                    <a:pt x="2388387" y="1293704"/>
                  </a:lnTo>
                  <a:cubicBezTo>
                    <a:pt x="2388387" y="1436606"/>
                    <a:pt x="2272542" y="1552451"/>
                    <a:pt x="2129640" y="1552451"/>
                  </a:cubicBezTo>
                  <a:lnTo>
                    <a:pt x="258747" y="1552451"/>
                  </a:lnTo>
                  <a:cubicBezTo>
                    <a:pt x="115845" y="1552451"/>
                    <a:pt x="0" y="1436606"/>
                    <a:pt x="0" y="1293704"/>
                  </a:cubicBezTo>
                  <a:lnTo>
                    <a:pt x="0" y="258747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2464" tIns="182464" rIns="182464" bIns="182464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Monitor, Evaluate, Assess</a:t>
              </a:r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4780670" y="1610351"/>
              <a:ext cx="5127275" cy="512727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65837" y="1426820"/>
                  </a:moveTo>
                  <a:arcTo wR="2563637" hR="2563637" stAng="12379411" swAng="1632869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823888086"/>
              </p:ext>
            </p:extLst>
          </p:nvPr>
        </p:nvGraphicFramePr>
        <p:xfrm>
          <a:off x="7032220" y="1446663"/>
          <a:ext cx="5032401" cy="541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547067414"/>
              </p:ext>
            </p:extLst>
          </p:nvPr>
        </p:nvGraphicFramePr>
        <p:xfrm>
          <a:off x="281383" y="1834180"/>
          <a:ext cx="6766075" cy="4324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" name="Diagram 1"/>
          <p:cNvGraphicFramePr/>
          <p:nvPr/>
        </p:nvGraphicFramePr>
        <p:xfrm>
          <a:off x="679174" y="149854"/>
          <a:ext cx="10515600" cy="786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93009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7842" y="1126435"/>
            <a:ext cx="7127755" cy="5731565"/>
            <a:chOff x="3807727" y="1074159"/>
            <a:chExt cx="7127755" cy="5896659"/>
          </a:xfrm>
        </p:grpSpPr>
        <p:sp>
          <p:nvSpPr>
            <p:cNvPr id="12" name="Freeform: Shape 11"/>
            <p:cNvSpPr/>
            <p:nvPr/>
          </p:nvSpPr>
          <p:spPr>
            <a:xfrm>
              <a:off x="6509279" y="1074159"/>
              <a:ext cx="1670055" cy="848847"/>
            </a:xfrm>
            <a:custGeom>
              <a:avLst/>
              <a:gdLst>
                <a:gd name="connsiteX0" fmla="*/ 0 w 2388387"/>
                <a:gd name="connsiteY0" fmla="*/ 258747 h 1552451"/>
                <a:gd name="connsiteX1" fmla="*/ 258747 w 2388387"/>
                <a:gd name="connsiteY1" fmla="*/ 0 h 1552451"/>
                <a:gd name="connsiteX2" fmla="*/ 2129640 w 2388387"/>
                <a:gd name="connsiteY2" fmla="*/ 0 h 1552451"/>
                <a:gd name="connsiteX3" fmla="*/ 2388387 w 2388387"/>
                <a:gd name="connsiteY3" fmla="*/ 258747 h 1552451"/>
                <a:gd name="connsiteX4" fmla="*/ 2388387 w 2388387"/>
                <a:gd name="connsiteY4" fmla="*/ 1293704 h 1552451"/>
                <a:gd name="connsiteX5" fmla="*/ 2129640 w 2388387"/>
                <a:gd name="connsiteY5" fmla="*/ 1552451 h 1552451"/>
                <a:gd name="connsiteX6" fmla="*/ 258747 w 2388387"/>
                <a:gd name="connsiteY6" fmla="*/ 1552451 h 1552451"/>
                <a:gd name="connsiteX7" fmla="*/ 0 w 2388387"/>
                <a:gd name="connsiteY7" fmla="*/ 1293704 h 1552451"/>
                <a:gd name="connsiteX8" fmla="*/ 0 w 2388387"/>
                <a:gd name="connsiteY8" fmla="*/ 258747 h 155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8387" h="1552451">
                  <a:moveTo>
                    <a:pt x="0" y="258747"/>
                  </a:moveTo>
                  <a:cubicBezTo>
                    <a:pt x="0" y="115845"/>
                    <a:pt x="115845" y="0"/>
                    <a:pt x="258747" y="0"/>
                  </a:cubicBezTo>
                  <a:lnTo>
                    <a:pt x="2129640" y="0"/>
                  </a:lnTo>
                  <a:cubicBezTo>
                    <a:pt x="2272542" y="0"/>
                    <a:pt x="2388387" y="115845"/>
                    <a:pt x="2388387" y="258747"/>
                  </a:cubicBezTo>
                  <a:lnTo>
                    <a:pt x="2388387" y="1293704"/>
                  </a:lnTo>
                  <a:cubicBezTo>
                    <a:pt x="2388387" y="1436606"/>
                    <a:pt x="2272542" y="1552451"/>
                    <a:pt x="2129640" y="1552451"/>
                  </a:cubicBezTo>
                  <a:lnTo>
                    <a:pt x="258747" y="1552451"/>
                  </a:lnTo>
                  <a:cubicBezTo>
                    <a:pt x="115845" y="1552451"/>
                    <a:pt x="0" y="1436606"/>
                    <a:pt x="0" y="1293704"/>
                  </a:cubicBezTo>
                  <a:lnTo>
                    <a:pt x="0" y="258747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2464" tIns="182464" rIns="182464" bIns="182464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Align, Plan, Organize</a:t>
              </a:r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4780670" y="1610351"/>
              <a:ext cx="5127275" cy="512727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087180" y="501828"/>
                  </a:moveTo>
                  <a:arcTo wR="2563637" hR="2563637" stAng="18387719" swAng="1632869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/>
            <p:cNvSpPr/>
            <p:nvPr/>
          </p:nvSpPr>
          <p:spPr>
            <a:xfrm>
              <a:off x="9464710" y="3522000"/>
              <a:ext cx="1470772" cy="846691"/>
            </a:xfrm>
            <a:custGeom>
              <a:avLst/>
              <a:gdLst>
                <a:gd name="connsiteX0" fmla="*/ 0 w 2388387"/>
                <a:gd name="connsiteY0" fmla="*/ 258747 h 1552451"/>
                <a:gd name="connsiteX1" fmla="*/ 258747 w 2388387"/>
                <a:gd name="connsiteY1" fmla="*/ 0 h 1552451"/>
                <a:gd name="connsiteX2" fmla="*/ 2129640 w 2388387"/>
                <a:gd name="connsiteY2" fmla="*/ 0 h 1552451"/>
                <a:gd name="connsiteX3" fmla="*/ 2388387 w 2388387"/>
                <a:gd name="connsiteY3" fmla="*/ 258747 h 1552451"/>
                <a:gd name="connsiteX4" fmla="*/ 2388387 w 2388387"/>
                <a:gd name="connsiteY4" fmla="*/ 1293704 h 1552451"/>
                <a:gd name="connsiteX5" fmla="*/ 2129640 w 2388387"/>
                <a:gd name="connsiteY5" fmla="*/ 1552451 h 1552451"/>
                <a:gd name="connsiteX6" fmla="*/ 258747 w 2388387"/>
                <a:gd name="connsiteY6" fmla="*/ 1552451 h 1552451"/>
                <a:gd name="connsiteX7" fmla="*/ 0 w 2388387"/>
                <a:gd name="connsiteY7" fmla="*/ 1293704 h 1552451"/>
                <a:gd name="connsiteX8" fmla="*/ 0 w 2388387"/>
                <a:gd name="connsiteY8" fmla="*/ 258747 h 155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8387" h="1552451">
                  <a:moveTo>
                    <a:pt x="0" y="258747"/>
                  </a:moveTo>
                  <a:cubicBezTo>
                    <a:pt x="0" y="115845"/>
                    <a:pt x="115845" y="0"/>
                    <a:pt x="258747" y="0"/>
                  </a:cubicBezTo>
                  <a:lnTo>
                    <a:pt x="2129640" y="0"/>
                  </a:lnTo>
                  <a:cubicBezTo>
                    <a:pt x="2272542" y="0"/>
                    <a:pt x="2388387" y="115845"/>
                    <a:pt x="2388387" y="258747"/>
                  </a:cubicBezTo>
                  <a:lnTo>
                    <a:pt x="2388387" y="1293704"/>
                  </a:lnTo>
                  <a:cubicBezTo>
                    <a:pt x="2388387" y="1436606"/>
                    <a:pt x="2272542" y="1552451"/>
                    <a:pt x="2129640" y="1552451"/>
                  </a:cubicBezTo>
                  <a:lnTo>
                    <a:pt x="258747" y="1552451"/>
                  </a:lnTo>
                  <a:cubicBezTo>
                    <a:pt x="115845" y="1552451"/>
                    <a:pt x="0" y="1436606"/>
                    <a:pt x="0" y="1293704"/>
                  </a:cubicBezTo>
                  <a:lnTo>
                    <a:pt x="0" y="258747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2464" tIns="182464" rIns="182464" bIns="182464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Build, Acquire, Implement</a:t>
              </a:r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4780670" y="1610351"/>
              <a:ext cx="5127275" cy="512727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861437" y="3700455"/>
                  </a:moveTo>
                  <a:arcTo wR="2563637" hR="2563637" stAng="1579411" swAng="1632869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: Shape 15"/>
            <p:cNvSpPr/>
            <p:nvPr/>
          </p:nvSpPr>
          <p:spPr>
            <a:xfrm>
              <a:off x="6577518" y="6268380"/>
              <a:ext cx="1601816" cy="702438"/>
            </a:xfrm>
            <a:custGeom>
              <a:avLst/>
              <a:gdLst>
                <a:gd name="connsiteX0" fmla="*/ 0 w 2388387"/>
                <a:gd name="connsiteY0" fmla="*/ 258747 h 1552451"/>
                <a:gd name="connsiteX1" fmla="*/ 258747 w 2388387"/>
                <a:gd name="connsiteY1" fmla="*/ 0 h 1552451"/>
                <a:gd name="connsiteX2" fmla="*/ 2129640 w 2388387"/>
                <a:gd name="connsiteY2" fmla="*/ 0 h 1552451"/>
                <a:gd name="connsiteX3" fmla="*/ 2388387 w 2388387"/>
                <a:gd name="connsiteY3" fmla="*/ 258747 h 1552451"/>
                <a:gd name="connsiteX4" fmla="*/ 2388387 w 2388387"/>
                <a:gd name="connsiteY4" fmla="*/ 1293704 h 1552451"/>
                <a:gd name="connsiteX5" fmla="*/ 2129640 w 2388387"/>
                <a:gd name="connsiteY5" fmla="*/ 1552451 h 1552451"/>
                <a:gd name="connsiteX6" fmla="*/ 258747 w 2388387"/>
                <a:gd name="connsiteY6" fmla="*/ 1552451 h 1552451"/>
                <a:gd name="connsiteX7" fmla="*/ 0 w 2388387"/>
                <a:gd name="connsiteY7" fmla="*/ 1293704 h 1552451"/>
                <a:gd name="connsiteX8" fmla="*/ 0 w 2388387"/>
                <a:gd name="connsiteY8" fmla="*/ 258747 h 155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8387" h="1552451">
                  <a:moveTo>
                    <a:pt x="0" y="258747"/>
                  </a:moveTo>
                  <a:cubicBezTo>
                    <a:pt x="0" y="115845"/>
                    <a:pt x="115845" y="0"/>
                    <a:pt x="258747" y="0"/>
                  </a:cubicBezTo>
                  <a:lnTo>
                    <a:pt x="2129640" y="0"/>
                  </a:lnTo>
                  <a:cubicBezTo>
                    <a:pt x="2272542" y="0"/>
                    <a:pt x="2388387" y="115845"/>
                    <a:pt x="2388387" y="258747"/>
                  </a:cubicBezTo>
                  <a:lnTo>
                    <a:pt x="2388387" y="1293704"/>
                  </a:lnTo>
                  <a:cubicBezTo>
                    <a:pt x="2388387" y="1436606"/>
                    <a:pt x="2272542" y="1552451"/>
                    <a:pt x="2129640" y="1552451"/>
                  </a:cubicBezTo>
                  <a:lnTo>
                    <a:pt x="258747" y="1552451"/>
                  </a:lnTo>
                  <a:cubicBezTo>
                    <a:pt x="115845" y="1552451"/>
                    <a:pt x="0" y="1436606"/>
                    <a:pt x="0" y="1293704"/>
                  </a:cubicBezTo>
                  <a:lnTo>
                    <a:pt x="0" y="258747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2464" tIns="182464" rIns="182464" bIns="182464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Deliver, Service, Support</a:t>
              </a:r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4780670" y="1610351"/>
              <a:ext cx="5127275" cy="512727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040095" y="4625446"/>
                  </a:moveTo>
                  <a:arcTo wR="2563637" hR="2563637" stAng="7587719" swAng="1632869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: Shape 17"/>
            <p:cNvSpPr/>
            <p:nvPr/>
          </p:nvSpPr>
          <p:spPr>
            <a:xfrm>
              <a:off x="3807727" y="3567397"/>
              <a:ext cx="1470772" cy="801294"/>
            </a:xfrm>
            <a:custGeom>
              <a:avLst/>
              <a:gdLst>
                <a:gd name="connsiteX0" fmla="*/ 0 w 2388387"/>
                <a:gd name="connsiteY0" fmla="*/ 258747 h 1552451"/>
                <a:gd name="connsiteX1" fmla="*/ 258747 w 2388387"/>
                <a:gd name="connsiteY1" fmla="*/ 0 h 1552451"/>
                <a:gd name="connsiteX2" fmla="*/ 2129640 w 2388387"/>
                <a:gd name="connsiteY2" fmla="*/ 0 h 1552451"/>
                <a:gd name="connsiteX3" fmla="*/ 2388387 w 2388387"/>
                <a:gd name="connsiteY3" fmla="*/ 258747 h 1552451"/>
                <a:gd name="connsiteX4" fmla="*/ 2388387 w 2388387"/>
                <a:gd name="connsiteY4" fmla="*/ 1293704 h 1552451"/>
                <a:gd name="connsiteX5" fmla="*/ 2129640 w 2388387"/>
                <a:gd name="connsiteY5" fmla="*/ 1552451 h 1552451"/>
                <a:gd name="connsiteX6" fmla="*/ 258747 w 2388387"/>
                <a:gd name="connsiteY6" fmla="*/ 1552451 h 1552451"/>
                <a:gd name="connsiteX7" fmla="*/ 0 w 2388387"/>
                <a:gd name="connsiteY7" fmla="*/ 1293704 h 1552451"/>
                <a:gd name="connsiteX8" fmla="*/ 0 w 2388387"/>
                <a:gd name="connsiteY8" fmla="*/ 258747 h 155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8387" h="1552451">
                  <a:moveTo>
                    <a:pt x="0" y="258747"/>
                  </a:moveTo>
                  <a:cubicBezTo>
                    <a:pt x="0" y="115845"/>
                    <a:pt x="115845" y="0"/>
                    <a:pt x="258747" y="0"/>
                  </a:cubicBezTo>
                  <a:lnTo>
                    <a:pt x="2129640" y="0"/>
                  </a:lnTo>
                  <a:cubicBezTo>
                    <a:pt x="2272542" y="0"/>
                    <a:pt x="2388387" y="115845"/>
                    <a:pt x="2388387" y="258747"/>
                  </a:cubicBezTo>
                  <a:lnTo>
                    <a:pt x="2388387" y="1293704"/>
                  </a:lnTo>
                  <a:cubicBezTo>
                    <a:pt x="2388387" y="1436606"/>
                    <a:pt x="2272542" y="1552451"/>
                    <a:pt x="2129640" y="1552451"/>
                  </a:cubicBezTo>
                  <a:lnTo>
                    <a:pt x="258747" y="1552451"/>
                  </a:lnTo>
                  <a:cubicBezTo>
                    <a:pt x="115845" y="1552451"/>
                    <a:pt x="0" y="1436606"/>
                    <a:pt x="0" y="1293704"/>
                  </a:cubicBezTo>
                  <a:lnTo>
                    <a:pt x="0" y="258747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2464" tIns="182464" rIns="182464" bIns="182464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Monitor, Evaluate, Assess</a:t>
              </a:r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4780670" y="1610351"/>
              <a:ext cx="5127275" cy="512727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65837" y="1426820"/>
                  </a:moveTo>
                  <a:arcTo wR="2563637" hR="2563637" stAng="12379411" swAng="1632869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082597340"/>
              </p:ext>
            </p:extLst>
          </p:nvPr>
        </p:nvGraphicFramePr>
        <p:xfrm>
          <a:off x="7032220" y="1446663"/>
          <a:ext cx="5032401" cy="541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535789981"/>
              </p:ext>
            </p:extLst>
          </p:nvPr>
        </p:nvGraphicFramePr>
        <p:xfrm>
          <a:off x="281383" y="1912104"/>
          <a:ext cx="6766075" cy="4324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27008051"/>
              </p:ext>
            </p:extLst>
          </p:nvPr>
        </p:nvGraphicFramePr>
        <p:xfrm>
          <a:off x="679174" y="167958"/>
          <a:ext cx="10515600" cy="786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32765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378219819"/>
              </p:ext>
            </p:extLst>
          </p:nvPr>
        </p:nvGraphicFramePr>
        <p:xfrm>
          <a:off x="1258958" y="3223391"/>
          <a:ext cx="4268930" cy="28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743855" y="2074518"/>
            <a:ext cx="5299137" cy="4564819"/>
            <a:chOff x="1311062" y="100851"/>
            <a:chExt cx="8340289" cy="6522240"/>
          </a:xfrm>
        </p:grpSpPr>
        <p:sp>
          <p:nvSpPr>
            <p:cNvPr id="25" name="Freeform: Shape 24"/>
            <p:cNvSpPr/>
            <p:nvPr/>
          </p:nvSpPr>
          <p:spPr>
            <a:xfrm>
              <a:off x="4561112" y="100851"/>
              <a:ext cx="1840179" cy="1462010"/>
            </a:xfrm>
            <a:custGeom>
              <a:avLst/>
              <a:gdLst>
                <a:gd name="connsiteX0" fmla="*/ 0 w 1462009"/>
                <a:gd name="connsiteY0" fmla="*/ 731005 h 1462009"/>
                <a:gd name="connsiteX1" fmla="*/ 731005 w 1462009"/>
                <a:gd name="connsiteY1" fmla="*/ 0 h 1462009"/>
                <a:gd name="connsiteX2" fmla="*/ 1462010 w 1462009"/>
                <a:gd name="connsiteY2" fmla="*/ 731005 h 1462009"/>
                <a:gd name="connsiteX3" fmla="*/ 731005 w 1462009"/>
                <a:gd name="connsiteY3" fmla="*/ 1462010 h 1462009"/>
                <a:gd name="connsiteX4" fmla="*/ 0 w 1462009"/>
                <a:gd name="connsiteY4" fmla="*/ 731005 h 1462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009" h="1462009">
                  <a:moveTo>
                    <a:pt x="0" y="731005"/>
                  </a:moveTo>
                  <a:cubicBezTo>
                    <a:pt x="0" y="327282"/>
                    <a:pt x="327282" y="0"/>
                    <a:pt x="731005" y="0"/>
                  </a:cubicBezTo>
                  <a:cubicBezTo>
                    <a:pt x="1134728" y="0"/>
                    <a:pt x="1462010" y="327282"/>
                    <a:pt x="1462010" y="731005"/>
                  </a:cubicBezTo>
                  <a:cubicBezTo>
                    <a:pt x="1462010" y="1134728"/>
                    <a:pt x="1134728" y="1462010"/>
                    <a:pt x="731005" y="1462010"/>
                  </a:cubicBezTo>
                  <a:cubicBezTo>
                    <a:pt x="327282" y="1462010"/>
                    <a:pt x="0" y="1134728"/>
                    <a:pt x="0" y="731005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2046" tIns="242046" rIns="242046" bIns="242046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Evaluate</a:t>
              </a:r>
            </a:p>
          </p:txBody>
        </p:sp>
        <p:sp>
          <p:nvSpPr>
            <p:cNvPr id="26" name="Freeform: Shape 25"/>
            <p:cNvSpPr/>
            <p:nvPr/>
          </p:nvSpPr>
          <p:spPr>
            <a:xfrm rot="3600564">
              <a:off x="7664898" y="1461677"/>
              <a:ext cx="389840" cy="493427"/>
            </a:xfrm>
            <a:custGeom>
              <a:avLst/>
              <a:gdLst>
                <a:gd name="connsiteX0" fmla="*/ 0 w 389839"/>
                <a:gd name="connsiteY0" fmla="*/ 98686 h 493428"/>
                <a:gd name="connsiteX1" fmla="*/ 194920 w 389839"/>
                <a:gd name="connsiteY1" fmla="*/ 98686 h 493428"/>
                <a:gd name="connsiteX2" fmla="*/ 194920 w 389839"/>
                <a:gd name="connsiteY2" fmla="*/ 0 h 493428"/>
                <a:gd name="connsiteX3" fmla="*/ 389839 w 389839"/>
                <a:gd name="connsiteY3" fmla="*/ 246714 h 493428"/>
                <a:gd name="connsiteX4" fmla="*/ 194920 w 389839"/>
                <a:gd name="connsiteY4" fmla="*/ 493428 h 493428"/>
                <a:gd name="connsiteX5" fmla="*/ 194920 w 389839"/>
                <a:gd name="connsiteY5" fmla="*/ 394742 h 493428"/>
                <a:gd name="connsiteX6" fmla="*/ 0 w 389839"/>
                <a:gd name="connsiteY6" fmla="*/ 394742 h 493428"/>
                <a:gd name="connsiteX7" fmla="*/ 0 w 389839"/>
                <a:gd name="connsiteY7" fmla="*/ 98686 h 49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9839" h="493428">
                  <a:moveTo>
                    <a:pt x="0" y="98686"/>
                  </a:moveTo>
                  <a:lnTo>
                    <a:pt x="194920" y="98686"/>
                  </a:lnTo>
                  <a:lnTo>
                    <a:pt x="194920" y="0"/>
                  </a:lnTo>
                  <a:lnTo>
                    <a:pt x="389839" y="246714"/>
                  </a:lnTo>
                  <a:lnTo>
                    <a:pt x="194920" y="493428"/>
                  </a:lnTo>
                  <a:lnTo>
                    <a:pt x="194920" y="394742"/>
                  </a:lnTo>
                  <a:lnTo>
                    <a:pt x="0" y="394742"/>
                  </a:lnTo>
                  <a:lnTo>
                    <a:pt x="0" y="98686"/>
                  </a:lnTo>
                  <a:close/>
                </a:path>
              </a:pathLst>
            </a:cu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98686" rIns="116951" bIns="9868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7772192" y="3082497"/>
              <a:ext cx="1879159" cy="1462010"/>
            </a:xfrm>
            <a:custGeom>
              <a:avLst/>
              <a:gdLst>
                <a:gd name="connsiteX0" fmla="*/ 0 w 1462009"/>
                <a:gd name="connsiteY0" fmla="*/ 731005 h 1462009"/>
                <a:gd name="connsiteX1" fmla="*/ 731005 w 1462009"/>
                <a:gd name="connsiteY1" fmla="*/ 0 h 1462009"/>
                <a:gd name="connsiteX2" fmla="*/ 1462010 w 1462009"/>
                <a:gd name="connsiteY2" fmla="*/ 731005 h 1462009"/>
                <a:gd name="connsiteX3" fmla="*/ 731005 w 1462009"/>
                <a:gd name="connsiteY3" fmla="*/ 1462010 h 1462009"/>
                <a:gd name="connsiteX4" fmla="*/ 0 w 1462009"/>
                <a:gd name="connsiteY4" fmla="*/ 731005 h 1462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009" h="1462009">
                  <a:moveTo>
                    <a:pt x="0" y="731005"/>
                  </a:moveTo>
                  <a:cubicBezTo>
                    <a:pt x="0" y="327282"/>
                    <a:pt x="327282" y="0"/>
                    <a:pt x="731005" y="0"/>
                  </a:cubicBezTo>
                  <a:cubicBezTo>
                    <a:pt x="1134728" y="0"/>
                    <a:pt x="1462010" y="327282"/>
                    <a:pt x="1462010" y="731005"/>
                  </a:cubicBezTo>
                  <a:cubicBezTo>
                    <a:pt x="1462010" y="1134728"/>
                    <a:pt x="1134728" y="1462010"/>
                    <a:pt x="731005" y="1462010"/>
                  </a:cubicBezTo>
                  <a:cubicBezTo>
                    <a:pt x="327282" y="1462010"/>
                    <a:pt x="0" y="1134728"/>
                    <a:pt x="0" y="731005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2046" tIns="242046" rIns="242046" bIns="242046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Direct</a:t>
              </a:r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5286448" y="6129662"/>
              <a:ext cx="389509" cy="493429"/>
            </a:xfrm>
            <a:custGeom>
              <a:avLst/>
              <a:gdLst>
                <a:gd name="connsiteX0" fmla="*/ 0 w 389508"/>
                <a:gd name="connsiteY0" fmla="*/ 98686 h 493428"/>
                <a:gd name="connsiteX1" fmla="*/ 194754 w 389508"/>
                <a:gd name="connsiteY1" fmla="*/ 98686 h 493428"/>
                <a:gd name="connsiteX2" fmla="*/ 194754 w 389508"/>
                <a:gd name="connsiteY2" fmla="*/ 0 h 493428"/>
                <a:gd name="connsiteX3" fmla="*/ 389508 w 389508"/>
                <a:gd name="connsiteY3" fmla="*/ 246714 h 493428"/>
                <a:gd name="connsiteX4" fmla="*/ 194754 w 389508"/>
                <a:gd name="connsiteY4" fmla="*/ 493428 h 493428"/>
                <a:gd name="connsiteX5" fmla="*/ 194754 w 389508"/>
                <a:gd name="connsiteY5" fmla="*/ 394742 h 493428"/>
                <a:gd name="connsiteX6" fmla="*/ 0 w 389508"/>
                <a:gd name="connsiteY6" fmla="*/ 394742 h 493428"/>
                <a:gd name="connsiteX7" fmla="*/ 0 w 389508"/>
                <a:gd name="connsiteY7" fmla="*/ 98686 h 49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9508" h="493428">
                  <a:moveTo>
                    <a:pt x="389508" y="394742"/>
                  </a:moveTo>
                  <a:lnTo>
                    <a:pt x="194754" y="394742"/>
                  </a:lnTo>
                  <a:lnTo>
                    <a:pt x="194754" y="493428"/>
                  </a:lnTo>
                  <a:lnTo>
                    <a:pt x="0" y="246714"/>
                  </a:lnTo>
                  <a:lnTo>
                    <a:pt x="194754" y="0"/>
                  </a:lnTo>
                  <a:lnTo>
                    <a:pt x="194754" y="98686"/>
                  </a:lnTo>
                  <a:lnTo>
                    <a:pt x="389508" y="98686"/>
                  </a:lnTo>
                  <a:lnTo>
                    <a:pt x="389508" y="394742"/>
                  </a:lnTo>
                  <a:close/>
                </a:path>
              </a:pathLst>
            </a:cu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852" tIns="98687" rIns="1" bIns="98686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1311062" y="3082497"/>
              <a:ext cx="1879159" cy="1462010"/>
            </a:xfrm>
            <a:custGeom>
              <a:avLst/>
              <a:gdLst>
                <a:gd name="connsiteX0" fmla="*/ 0 w 1462009"/>
                <a:gd name="connsiteY0" fmla="*/ 731005 h 1462009"/>
                <a:gd name="connsiteX1" fmla="*/ 731005 w 1462009"/>
                <a:gd name="connsiteY1" fmla="*/ 0 h 1462009"/>
                <a:gd name="connsiteX2" fmla="*/ 1462010 w 1462009"/>
                <a:gd name="connsiteY2" fmla="*/ 731005 h 1462009"/>
                <a:gd name="connsiteX3" fmla="*/ 731005 w 1462009"/>
                <a:gd name="connsiteY3" fmla="*/ 1462010 h 1462009"/>
                <a:gd name="connsiteX4" fmla="*/ 0 w 1462009"/>
                <a:gd name="connsiteY4" fmla="*/ 731005 h 1462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009" h="1462009">
                  <a:moveTo>
                    <a:pt x="0" y="731005"/>
                  </a:moveTo>
                  <a:cubicBezTo>
                    <a:pt x="0" y="327282"/>
                    <a:pt x="327282" y="0"/>
                    <a:pt x="731005" y="0"/>
                  </a:cubicBezTo>
                  <a:cubicBezTo>
                    <a:pt x="1134728" y="0"/>
                    <a:pt x="1462010" y="327282"/>
                    <a:pt x="1462010" y="731005"/>
                  </a:cubicBezTo>
                  <a:cubicBezTo>
                    <a:pt x="1462010" y="1134728"/>
                    <a:pt x="1134728" y="1462010"/>
                    <a:pt x="731005" y="1462010"/>
                  </a:cubicBezTo>
                  <a:cubicBezTo>
                    <a:pt x="327282" y="1462010"/>
                    <a:pt x="0" y="1134728"/>
                    <a:pt x="0" y="731005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2046" tIns="242046" rIns="242046" bIns="242046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Monitor</a:t>
              </a:r>
            </a:p>
          </p:txBody>
        </p:sp>
        <p:sp>
          <p:nvSpPr>
            <p:cNvPr id="30" name="Freeform: Shape 29"/>
            <p:cNvSpPr/>
            <p:nvPr/>
          </p:nvSpPr>
          <p:spPr>
            <a:xfrm rot="17999436">
              <a:off x="2671314" y="1461676"/>
              <a:ext cx="389840" cy="493427"/>
            </a:xfrm>
            <a:custGeom>
              <a:avLst/>
              <a:gdLst>
                <a:gd name="connsiteX0" fmla="*/ 0 w 389839"/>
                <a:gd name="connsiteY0" fmla="*/ 98686 h 493428"/>
                <a:gd name="connsiteX1" fmla="*/ 194920 w 389839"/>
                <a:gd name="connsiteY1" fmla="*/ 98686 h 493428"/>
                <a:gd name="connsiteX2" fmla="*/ 194920 w 389839"/>
                <a:gd name="connsiteY2" fmla="*/ 0 h 493428"/>
                <a:gd name="connsiteX3" fmla="*/ 389839 w 389839"/>
                <a:gd name="connsiteY3" fmla="*/ 246714 h 493428"/>
                <a:gd name="connsiteX4" fmla="*/ 194920 w 389839"/>
                <a:gd name="connsiteY4" fmla="*/ 493428 h 493428"/>
                <a:gd name="connsiteX5" fmla="*/ 194920 w 389839"/>
                <a:gd name="connsiteY5" fmla="*/ 394742 h 493428"/>
                <a:gd name="connsiteX6" fmla="*/ 0 w 389839"/>
                <a:gd name="connsiteY6" fmla="*/ 394742 h 493428"/>
                <a:gd name="connsiteX7" fmla="*/ 0 w 389839"/>
                <a:gd name="connsiteY7" fmla="*/ 98686 h 49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9839" h="493428">
                  <a:moveTo>
                    <a:pt x="0" y="98686"/>
                  </a:moveTo>
                  <a:lnTo>
                    <a:pt x="194920" y="98686"/>
                  </a:lnTo>
                  <a:lnTo>
                    <a:pt x="194920" y="0"/>
                  </a:lnTo>
                  <a:lnTo>
                    <a:pt x="389839" y="246714"/>
                  </a:lnTo>
                  <a:lnTo>
                    <a:pt x="194920" y="493428"/>
                  </a:lnTo>
                  <a:lnTo>
                    <a:pt x="194920" y="394742"/>
                  </a:lnTo>
                  <a:lnTo>
                    <a:pt x="0" y="394742"/>
                  </a:lnTo>
                  <a:lnTo>
                    <a:pt x="0" y="98686"/>
                  </a:lnTo>
                  <a:close/>
                </a:path>
              </a:pathLst>
            </a:cu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98685" rIns="116951" bIns="98686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/>
            </a:p>
          </p:txBody>
        </p:sp>
      </p:grp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30287235"/>
              </p:ext>
            </p:extLst>
          </p:nvPr>
        </p:nvGraphicFramePr>
        <p:xfrm>
          <a:off x="2966331" y="6293993"/>
          <a:ext cx="1101661" cy="359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2558891901"/>
              </p:ext>
            </p:extLst>
          </p:nvPr>
        </p:nvGraphicFramePr>
        <p:xfrm>
          <a:off x="5976730" y="1440995"/>
          <a:ext cx="6016487" cy="5198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31275972"/>
              </p:ext>
            </p:extLst>
          </p:nvPr>
        </p:nvGraphicFramePr>
        <p:xfrm>
          <a:off x="584826" y="170320"/>
          <a:ext cx="10515600" cy="786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9" name="Oval 38"/>
          <p:cNvSpPr/>
          <p:nvPr/>
        </p:nvSpPr>
        <p:spPr>
          <a:xfrm>
            <a:off x="617956" y="1823516"/>
            <a:ext cx="5550928" cy="493509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1" name="Diagram 40"/>
          <p:cNvGraphicFramePr/>
          <p:nvPr>
            <p:extLst>
              <p:ext uri="{D42A27DB-BD31-4B8C-83A1-F6EECF244321}">
                <p14:modId xmlns:p14="http://schemas.microsoft.com/office/powerpoint/2010/main" val="1229087994"/>
              </p:ext>
            </p:extLst>
          </p:nvPr>
        </p:nvGraphicFramePr>
        <p:xfrm>
          <a:off x="2808827" y="1656523"/>
          <a:ext cx="1101661" cy="337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pSp>
        <p:nvGrpSpPr>
          <p:cNvPr id="42" name="Group 41"/>
          <p:cNvGrpSpPr/>
          <p:nvPr/>
        </p:nvGrpSpPr>
        <p:grpSpPr>
          <a:xfrm>
            <a:off x="5534146" y="3755897"/>
            <a:ext cx="1101661" cy="295286"/>
            <a:chOff x="0" y="6581"/>
            <a:chExt cx="1101661" cy="263835"/>
          </a:xfrm>
        </p:grpSpPr>
        <p:sp>
          <p:nvSpPr>
            <p:cNvPr id="43" name="Rectangle: Rounded Corners 42"/>
            <p:cNvSpPr/>
            <p:nvPr/>
          </p:nvSpPr>
          <p:spPr>
            <a:xfrm>
              <a:off x="0" y="6581"/>
              <a:ext cx="1101661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ectangle: Rounded Corners 4"/>
            <p:cNvSpPr txBox="1"/>
            <p:nvPr/>
          </p:nvSpPr>
          <p:spPr>
            <a:xfrm>
              <a:off x="12879" y="19460"/>
              <a:ext cx="1075903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kern="1200"/>
                <a:t>Stewardship</a:t>
              </a:r>
              <a:endParaRPr lang="en-US" sz="1100" kern="12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58066" y="3755896"/>
            <a:ext cx="1101661" cy="308166"/>
            <a:chOff x="0" y="6581"/>
            <a:chExt cx="1101661" cy="263835"/>
          </a:xfrm>
        </p:grpSpPr>
        <p:sp>
          <p:nvSpPr>
            <p:cNvPr id="46" name="Rectangle: Rounded Corners 45"/>
            <p:cNvSpPr/>
            <p:nvPr/>
          </p:nvSpPr>
          <p:spPr>
            <a:xfrm>
              <a:off x="0" y="6581"/>
              <a:ext cx="1101661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ectangle: Rounded Corners 4"/>
            <p:cNvSpPr txBox="1"/>
            <p:nvPr/>
          </p:nvSpPr>
          <p:spPr>
            <a:xfrm>
              <a:off x="12879" y="19460"/>
              <a:ext cx="1075903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kern="1200" dirty="0"/>
                <a:t>Integrate &amp; Oversight</a:t>
              </a:r>
              <a:endParaRPr lang="en-US" sz="1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554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026" name="Picture 2" descr="Maturity_mode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5887" y="1338470"/>
            <a:ext cx="7378896" cy="5237866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140016" y="1425214"/>
            <a:ext cx="3896751" cy="5069419"/>
            <a:chOff x="8140016" y="1425214"/>
            <a:chExt cx="3896751" cy="5069419"/>
          </a:xfrm>
        </p:grpSpPr>
        <p:sp>
          <p:nvSpPr>
            <p:cNvPr id="8" name="Freeform: Shape 7"/>
            <p:cNvSpPr/>
            <p:nvPr/>
          </p:nvSpPr>
          <p:spPr>
            <a:xfrm>
              <a:off x="8140016" y="1425214"/>
              <a:ext cx="3896751" cy="595877"/>
            </a:xfrm>
            <a:custGeom>
              <a:avLst/>
              <a:gdLst>
                <a:gd name="connsiteX0" fmla="*/ 0 w 3896751"/>
                <a:gd name="connsiteY0" fmla="*/ 99315 h 595877"/>
                <a:gd name="connsiteX1" fmla="*/ 99315 w 3896751"/>
                <a:gd name="connsiteY1" fmla="*/ 0 h 595877"/>
                <a:gd name="connsiteX2" fmla="*/ 3797436 w 3896751"/>
                <a:gd name="connsiteY2" fmla="*/ 0 h 595877"/>
                <a:gd name="connsiteX3" fmla="*/ 3896751 w 3896751"/>
                <a:gd name="connsiteY3" fmla="*/ 99315 h 595877"/>
                <a:gd name="connsiteX4" fmla="*/ 3896751 w 3896751"/>
                <a:gd name="connsiteY4" fmla="*/ 496562 h 595877"/>
                <a:gd name="connsiteX5" fmla="*/ 3797436 w 3896751"/>
                <a:gd name="connsiteY5" fmla="*/ 595877 h 595877"/>
                <a:gd name="connsiteX6" fmla="*/ 99315 w 3896751"/>
                <a:gd name="connsiteY6" fmla="*/ 595877 h 595877"/>
                <a:gd name="connsiteX7" fmla="*/ 0 w 3896751"/>
                <a:gd name="connsiteY7" fmla="*/ 496562 h 595877"/>
                <a:gd name="connsiteX8" fmla="*/ 0 w 3896751"/>
                <a:gd name="connsiteY8" fmla="*/ 99315 h 59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751" h="595877">
                  <a:moveTo>
                    <a:pt x="0" y="99315"/>
                  </a:moveTo>
                  <a:cubicBezTo>
                    <a:pt x="0" y="44465"/>
                    <a:pt x="44465" y="0"/>
                    <a:pt x="99315" y="0"/>
                  </a:cubicBezTo>
                  <a:lnTo>
                    <a:pt x="3797436" y="0"/>
                  </a:lnTo>
                  <a:cubicBezTo>
                    <a:pt x="3852286" y="0"/>
                    <a:pt x="3896751" y="44465"/>
                    <a:pt x="3896751" y="99315"/>
                  </a:cubicBezTo>
                  <a:lnTo>
                    <a:pt x="3896751" y="496562"/>
                  </a:lnTo>
                  <a:cubicBezTo>
                    <a:pt x="3896751" y="551412"/>
                    <a:pt x="3852286" y="595877"/>
                    <a:pt x="3797436" y="595877"/>
                  </a:cubicBezTo>
                  <a:lnTo>
                    <a:pt x="99315" y="595877"/>
                  </a:lnTo>
                  <a:cubicBezTo>
                    <a:pt x="44465" y="595877"/>
                    <a:pt x="0" y="551412"/>
                    <a:pt x="0" y="496562"/>
                  </a:cubicBezTo>
                  <a:lnTo>
                    <a:pt x="0" y="99315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86238" tIns="86238" rIns="86238" bIns="86238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b="1" kern="1200" dirty="0"/>
                <a:t>Choosing the right Maturity Model? What to consider?</a:t>
              </a:r>
              <a:endParaRPr lang="en-US" sz="1500" kern="1200" dirty="0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8140016" y="2064291"/>
              <a:ext cx="3896751" cy="595877"/>
            </a:xfrm>
            <a:custGeom>
              <a:avLst/>
              <a:gdLst>
                <a:gd name="connsiteX0" fmla="*/ 0 w 3896751"/>
                <a:gd name="connsiteY0" fmla="*/ 99315 h 595877"/>
                <a:gd name="connsiteX1" fmla="*/ 99315 w 3896751"/>
                <a:gd name="connsiteY1" fmla="*/ 0 h 595877"/>
                <a:gd name="connsiteX2" fmla="*/ 3797436 w 3896751"/>
                <a:gd name="connsiteY2" fmla="*/ 0 h 595877"/>
                <a:gd name="connsiteX3" fmla="*/ 3896751 w 3896751"/>
                <a:gd name="connsiteY3" fmla="*/ 99315 h 595877"/>
                <a:gd name="connsiteX4" fmla="*/ 3896751 w 3896751"/>
                <a:gd name="connsiteY4" fmla="*/ 496562 h 595877"/>
                <a:gd name="connsiteX5" fmla="*/ 3797436 w 3896751"/>
                <a:gd name="connsiteY5" fmla="*/ 595877 h 595877"/>
                <a:gd name="connsiteX6" fmla="*/ 99315 w 3896751"/>
                <a:gd name="connsiteY6" fmla="*/ 595877 h 595877"/>
                <a:gd name="connsiteX7" fmla="*/ 0 w 3896751"/>
                <a:gd name="connsiteY7" fmla="*/ 496562 h 595877"/>
                <a:gd name="connsiteX8" fmla="*/ 0 w 3896751"/>
                <a:gd name="connsiteY8" fmla="*/ 99315 h 59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751" h="595877">
                  <a:moveTo>
                    <a:pt x="0" y="99315"/>
                  </a:moveTo>
                  <a:cubicBezTo>
                    <a:pt x="0" y="44465"/>
                    <a:pt x="44465" y="0"/>
                    <a:pt x="99315" y="0"/>
                  </a:cubicBezTo>
                  <a:lnTo>
                    <a:pt x="3797436" y="0"/>
                  </a:lnTo>
                  <a:cubicBezTo>
                    <a:pt x="3852286" y="0"/>
                    <a:pt x="3896751" y="44465"/>
                    <a:pt x="3896751" y="99315"/>
                  </a:cubicBezTo>
                  <a:lnTo>
                    <a:pt x="3896751" y="496562"/>
                  </a:lnTo>
                  <a:cubicBezTo>
                    <a:pt x="3896751" y="551412"/>
                    <a:pt x="3852286" y="595877"/>
                    <a:pt x="3797436" y="595877"/>
                  </a:cubicBezTo>
                  <a:lnTo>
                    <a:pt x="99315" y="595877"/>
                  </a:lnTo>
                  <a:cubicBezTo>
                    <a:pt x="44465" y="595877"/>
                    <a:pt x="0" y="551412"/>
                    <a:pt x="0" y="496562"/>
                  </a:cubicBezTo>
                  <a:lnTo>
                    <a:pt x="0" y="99315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86238" tIns="86238" rIns="86238" bIns="86238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Process and the nature of the outcomes with each of the process states</a:t>
              </a:r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8140016" y="2703369"/>
              <a:ext cx="3896751" cy="595877"/>
            </a:xfrm>
            <a:custGeom>
              <a:avLst/>
              <a:gdLst>
                <a:gd name="connsiteX0" fmla="*/ 0 w 3896751"/>
                <a:gd name="connsiteY0" fmla="*/ 99315 h 595877"/>
                <a:gd name="connsiteX1" fmla="*/ 99315 w 3896751"/>
                <a:gd name="connsiteY1" fmla="*/ 0 h 595877"/>
                <a:gd name="connsiteX2" fmla="*/ 3797436 w 3896751"/>
                <a:gd name="connsiteY2" fmla="*/ 0 h 595877"/>
                <a:gd name="connsiteX3" fmla="*/ 3896751 w 3896751"/>
                <a:gd name="connsiteY3" fmla="*/ 99315 h 595877"/>
                <a:gd name="connsiteX4" fmla="*/ 3896751 w 3896751"/>
                <a:gd name="connsiteY4" fmla="*/ 496562 h 595877"/>
                <a:gd name="connsiteX5" fmla="*/ 3797436 w 3896751"/>
                <a:gd name="connsiteY5" fmla="*/ 595877 h 595877"/>
                <a:gd name="connsiteX6" fmla="*/ 99315 w 3896751"/>
                <a:gd name="connsiteY6" fmla="*/ 595877 h 595877"/>
                <a:gd name="connsiteX7" fmla="*/ 0 w 3896751"/>
                <a:gd name="connsiteY7" fmla="*/ 496562 h 595877"/>
                <a:gd name="connsiteX8" fmla="*/ 0 w 3896751"/>
                <a:gd name="connsiteY8" fmla="*/ 99315 h 59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751" h="595877">
                  <a:moveTo>
                    <a:pt x="0" y="99315"/>
                  </a:moveTo>
                  <a:cubicBezTo>
                    <a:pt x="0" y="44465"/>
                    <a:pt x="44465" y="0"/>
                    <a:pt x="99315" y="0"/>
                  </a:cubicBezTo>
                  <a:lnTo>
                    <a:pt x="3797436" y="0"/>
                  </a:lnTo>
                  <a:cubicBezTo>
                    <a:pt x="3852286" y="0"/>
                    <a:pt x="3896751" y="44465"/>
                    <a:pt x="3896751" y="99315"/>
                  </a:cubicBezTo>
                  <a:lnTo>
                    <a:pt x="3896751" y="496562"/>
                  </a:lnTo>
                  <a:cubicBezTo>
                    <a:pt x="3896751" y="551412"/>
                    <a:pt x="3852286" y="595877"/>
                    <a:pt x="3797436" y="595877"/>
                  </a:cubicBezTo>
                  <a:lnTo>
                    <a:pt x="99315" y="595877"/>
                  </a:lnTo>
                  <a:cubicBezTo>
                    <a:pt x="44465" y="595877"/>
                    <a:pt x="0" y="551412"/>
                    <a:pt x="0" y="496562"/>
                  </a:cubicBezTo>
                  <a:lnTo>
                    <a:pt x="0" y="99315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86238" tIns="86238" rIns="86238" bIns="86238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Adoption by People, Process and technology</a:t>
              </a:r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8140016" y="3342446"/>
              <a:ext cx="3896751" cy="595877"/>
            </a:xfrm>
            <a:custGeom>
              <a:avLst/>
              <a:gdLst>
                <a:gd name="connsiteX0" fmla="*/ 0 w 3896751"/>
                <a:gd name="connsiteY0" fmla="*/ 99315 h 595877"/>
                <a:gd name="connsiteX1" fmla="*/ 99315 w 3896751"/>
                <a:gd name="connsiteY1" fmla="*/ 0 h 595877"/>
                <a:gd name="connsiteX2" fmla="*/ 3797436 w 3896751"/>
                <a:gd name="connsiteY2" fmla="*/ 0 h 595877"/>
                <a:gd name="connsiteX3" fmla="*/ 3896751 w 3896751"/>
                <a:gd name="connsiteY3" fmla="*/ 99315 h 595877"/>
                <a:gd name="connsiteX4" fmla="*/ 3896751 w 3896751"/>
                <a:gd name="connsiteY4" fmla="*/ 496562 h 595877"/>
                <a:gd name="connsiteX5" fmla="*/ 3797436 w 3896751"/>
                <a:gd name="connsiteY5" fmla="*/ 595877 h 595877"/>
                <a:gd name="connsiteX6" fmla="*/ 99315 w 3896751"/>
                <a:gd name="connsiteY6" fmla="*/ 595877 h 595877"/>
                <a:gd name="connsiteX7" fmla="*/ 0 w 3896751"/>
                <a:gd name="connsiteY7" fmla="*/ 496562 h 595877"/>
                <a:gd name="connsiteX8" fmla="*/ 0 w 3896751"/>
                <a:gd name="connsiteY8" fmla="*/ 99315 h 59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751" h="595877">
                  <a:moveTo>
                    <a:pt x="0" y="99315"/>
                  </a:moveTo>
                  <a:cubicBezTo>
                    <a:pt x="0" y="44465"/>
                    <a:pt x="44465" y="0"/>
                    <a:pt x="99315" y="0"/>
                  </a:cubicBezTo>
                  <a:lnTo>
                    <a:pt x="3797436" y="0"/>
                  </a:lnTo>
                  <a:cubicBezTo>
                    <a:pt x="3852286" y="0"/>
                    <a:pt x="3896751" y="44465"/>
                    <a:pt x="3896751" y="99315"/>
                  </a:cubicBezTo>
                  <a:lnTo>
                    <a:pt x="3896751" y="496562"/>
                  </a:lnTo>
                  <a:cubicBezTo>
                    <a:pt x="3896751" y="551412"/>
                    <a:pt x="3852286" y="595877"/>
                    <a:pt x="3797436" y="595877"/>
                  </a:cubicBezTo>
                  <a:lnTo>
                    <a:pt x="99315" y="595877"/>
                  </a:lnTo>
                  <a:cubicBezTo>
                    <a:pt x="44465" y="595877"/>
                    <a:pt x="0" y="551412"/>
                    <a:pt x="0" y="496562"/>
                  </a:cubicBezTo>
                  <a:lnTo>
                    <a:pt x="0" y="99315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86238" tIns="86238" rIns="86238" bIns="86238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Implementation of capabilities along with Risk and related Benefits</a:t>
              </a:r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8140016" y="3981524"/>
              <a:ext cx="3896751" cy="595877"/>
            </a:xfrm>
            <a:custGeom>
              <a:avLst/>
              <a:gdLst>
                <a:gd name="connsiteX0" fmla="*/ 0 w 3896751"/>
                <a:gd name="connsiteY0" fmla="*/ 99315 h 595877"/>
                <a:gd name="connsiteX1" fmla="*/ 99315 w 3896751"/>
                <a:gd name="connsiteY1" fmla="*/ 0 h 595877"/>
                <a:gd name="connsiteX2" fmla="*/ 3797436 w 3896751"/>
                <a:gd name="connsiteY2" fmla="*/ 0 h 595877"/>
                <a:gd name="connsiteX3" fmla="*/ 3896751 w 3896751"/>
                <a:gd name="connsiteY3" fmla="*/ 99315 h 595877"/>
                <a:gd name="connsiteX4" fmla="*/ 3896751 w 3896751"/>
                <a:gd name="connsiteY4" fmla="*/ 496562 h 595877"/>
                <a:gd name="connsiteX5" fmla="*/ 3797436 w 3896751"/>
                <a:gd name="connsiteY5" fmla="*/ 595877 h 595877"/>
                <a:gd name="connsiteX6" fmla="*/ 99315 w 3896751"/>
                <a:gd name="connsiteY6" fmla="*/ 595877 h 595877"/>
                <a:gd name="connsiteX7" fmla="*/ 0 w 3896751"/>
                <a:gd name="connsiteY7" fmla="*/ 496562 h 595877"/>
                <a:gd name="connsiteX8" fmla="*/ 0 w 3896751"/>
                <a:gd name="connsiteY8" fmla="*/ 99315 h 59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751" h="595877">
                  <a:moveTo>
                    <a:pt x="0" y="99315"/>
                  </a:moveTo>
                  <a:cubicBezTo>
                    <a:pt x="0" y="44465"/>
                    <a:pt x="44465" y="0"/>
                    <a:pt x="99315" y="0"/>
                  </a:cubicBezTo>
                  <a:lnTo>
                    <a:pt x="3797436" y="0"/>
                  </a:lnTo>
                  <a:cubicBezTo>
                    <a:pt x="3852286" y="0"/>
                    <a:pt x="3896751" y="44465"/>
                    <a:pt x="3896751" y="99315"/>
                  </a:cubicBezTo>
                  <a:lnTo>
                    <a:pt x="3896751" y="496562"/>
                  </a:lnTo>
                  <a:cubicBezTo>
                    <a:pt x="3896751" y="551412"/>
                    <a:pt x="3852286" y="595877"/>
                    <a:pt x="3797436" y="595877"/>
                  </a:cubicBezTo>
                  <a:lnTo>
                    <a:pt x="99315" y="595877"/>
                  </a:lnTo>
                  <a:cubicBezTo>
                    <a:pt x="44465" y="595877"/>
                    <a:pt x="0" y="551412"/>
                    <a:pt x="0" y="496562"/>
                  </a:cubicBezTo>
                  <a:lnTo>
                    <a:pt x="0" y="99315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86238" tIns="86238" rIns="86238" bIns="86238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Perceived data value from (in)direct of Monetization data</a:t>
              </a:r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8140016" y="4620601"/>
              <a:ext cx="3896751" cy="595877"/>
            </a:xfrm>
            <a:custGeom>
              <a:avLst/>
              <a:gdLst>
                <a:gd name="connsiteX0" fmla="*/ 0 w 3896751"/>
                <a:gd name="connsiteY0" fmla="*/ 99315 h 595877"/>
                <a:gd name="connsiteX1" fmla="*/ 99315 w 3896751"/>
                <a:gd name="connsiteY1" fmla="*/ 0 h 595877"/>
                <a:gd name="connsiteX2" fmla="*/ 3797436 w 3896751"/>
                <a:gd name="connsiteY2" fmla="*/ 0 h 595877"/>
                <a:gd name="connsiteX3" fmla="*/ 3896751 w 3896751"/>
                <a:gd name="connsiteY3" fmla="*/ 99315 h 595877"/>
                <a:gd name="connsiteX4" fmla="*/ 3896751 w 3896751"/>
                <a:gd name="connsiteY4" fmla="*/ 496562 h 595877"/>
                <a:gd name="connsiteX5" fmla="*/ 3797436 w 3896751"/>
                <a:gd name="connsiteY5" fmla="*/ 595877 h 595877"/>
                <a:gd name="connsiteX6" fmla="*/ 99315 w 3896751"/>
                <a:gd name="connsiteY6" fmla="*/ 595877 h 595877"/>
                <a:gd name="connsiteX7" fmla="*/ 0 w 3896751"/>
                <a:gd name="connsiteY7" fmla="*/ 496562 h 595877"/>
                <a:gd name="connsiteX8" fmla="*/ 0 w 3896751"/>
                <a:gd name="connsiteY8" fmla="*/ 99315 h 59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751" h="595877">
                  <a:moveTo>
                    <a:pt x="0" y="99315"/>
                  </a:moveTo>
                  <a:cubicBezTo>
                    <a:pt x="0" y="44465"/>
                    <a:pt x="44465" y="0"/>
                    <a:pt x="99315" y="0"/>
                  </a:cubicBezTo>
                  <a:lnTo>
                    <a:pt x="3797436" y="0"/>
                  </a:lnTo>
                  <a:cubicBezTo>
                    <a:pt x="3852286" y="0"/>
                    <a:pt x="3896751" y="44465"/>
                    <a:pt x="3896751" y="99315"/>
                  </a:cubicBezTo>
                  <a:lnTo>
                    <a:pt x="3896751" y="496562"/>
                  </a:lnTo>
                  <a:cubicBezTo>
                    <a:pt x="3896751" y="551412"/>
                    <a:pt x="3852286" y="595877"/>
                    <a:pt x="3797436" y="595877"/>
                  </a:cubicBezTo>
                  <a:lnTo>
                    <a:pt x="99315" y="595877"/>
                  </a:lnTo>
                  <a:cubicBezTo>
                    <a:pt x="44465" y="595877"/>
                    <a:pt x="0" y="551412"/>
                    <a:pt x="0" y="496562"/>
                  </a:cubicBezTo>
                  <a:lnTo>
                    <a:pt x="0" y="99315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86238" tIns="86238" rIns="86238" bIns="86238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Data being traversed from being a transactional asset to an enterprise asset</a:t>
              </a: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8140016" y="5259678"/>
              <a:ext cx="3896751" cy="595877"/>
            </a:xfrm>
            <a:custGeom>
              <a:avLst/>
              <a:gdLst>
                <a:gd name="connsiteX0" fmla="*/ 0 w 3896751"/>
                <a:gd name="connsiteY0" fmla="*/ 99315 h 595877"/>
                <a:gd name="connsiteX1" fmla="*/ 99315 w 3896751"/>
                <a:gd name="connsiteY1" fmla="*/ 0 h 595877"/>
                <a:gd name="connsiteX2" fmla="*/ 3797436 w 3896751"/>
                <a:gd name="connsiteY2" fmla="*/ 0 h 595877"/>
                <a:gd name="connsiteX3" fmla="*/ 3896751 w 3896751"/>
                <a:gd name="connsiteY3" fmla="*/ 99315 h 595877"/>
                <a:gd name="connsiteX4" fmla="*/ 3896751 w 3896751"/>
                <a:gd name="connsiteY4" fmla="*/ 496562 h 595877"/>
                <a:gd name="connsiteX5" fmla="*/ 3797436 w 3896751"/>
                <a:gd name="connsiteY5" fmla="*/ 595877 h 595877"/>
                <a:gd name="connsiteX6" fmla="*/ 99315 w 3896751"/>
                <a:gd name="connsiteY6" fmla="*/ 595877 h 595877"/>
                <a:gd name="connsiteX7" fmla="*/ 0 w 3896751"/>
                <a:gd name="connsiteY7" fmla="*/ 496562 h 595877"/>
                <a:gd name="connsiteX8" fmla="*/ 0 w 3896751"/>
                <a:gd name="connsiteY8" fmla="*/ 99315 h 59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751" h="595877">
                  <a:moveTo>
                    <a:pt x="0" y="99315"/>
                  </a:moveTo>
                  <a:cubicBezTo>
                    <a:pt x="0" y="44465"/>
                    <a:pt x="44465" y="0"/>
                    <a:pt x="99315" y="0"/>
                  </a:cubicBezTo>
                  <a:lnTo>
                    <a:pt x="3797436" y="0"/>
                  </a:lnTo>
                  <a:cubicBezTo>
                    <a:pt x="3852286" y="0"/>
                    <a:pt x="3896751" y="44465"/>
                    <a:pt x="3896751" y="99315"/>
                  </a:cubicBezTo>
                  <a:lnTo>
                    <a:pt x="3896751" y="496562"/>
                  </a:lnTo>
                  <a:cubicBezTo>
                    <a:pt x="3896751" y="551412"/>
                    <a:pt x="3852286" y="595877"/>
                    <a:pt x="3797436" y="595877"/>
                  </a:cubicBezTo>
                  <a:lnTo>
                    <a:pt x="99315" y="595877"/>
                  </a:lnTo>
                  <a:cubicBezTo>
                    <a:pt x="44465" y="595877"/>
                    <a:pt x="0" y="551412"/>
                    <a:pt x="0" y="496562"/>
                  </a:cubicBezTo>
                  <a:lnTo>
                    <a:pt x="0" y="99315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86238" tIns="86238" rIns="86238" bIns="86238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Implementation of Org structure, Policy, Lineage, Metadata, Funding and culture change</a:t>
              </a:r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8140016" y="5898756"/>
              <a:ext cx="3896751" cy="595877"/>
            </a:xfrm>
            <a:custGeom>
              <a:avLst/>
              <a:gdLst>
                <a:gd name="connsiteX0" fmla="*/ 0 w 3896751"/>
                <a:gd name="connsiteY0" fmla="*/ 99315 h 595877"/>
                <a:gd name="connsiteX1" fmla="*/ 99315 w 3896751"/>
                <a:gd name="connsiteY1" fmla="*/ 0 h 595877"/>
                <a:gd name="connsiteX2" fmla="*/ 3797436 w 3896751"/>
                <a:gd name="connsiteY2" fmla="*/ 0 h 595877"/>
                <a:gd name="connsiteX3" fmla="*/ 3896751 w 3896751"/>
                <a:gd name="connsiteY3" fmla="*/ 99315 h 595877"/>
                <a:gd name="connsiteX4" fmla="*/ 3896751 w 3896751"/>
                <a:gd name="connsiteY4" fmla="*/ 496562 h 595877"/>
                <a:gd name="connsiteX5" fmla="*/ 3797436 w 3896751"/>
                <a:gd name="connsiteY5" fmla="*/ 595877 h 595877"/>
                <a:gd name="connsiteX6" fmla="*/ 99315 w 3896751"/>
                <a:gd name="connsiteY6" fmla="*/ 595877 h 595877"/>
                <a:gd name="connsiteX7" fmla="*/ 0 w 3896751"/>
                <a:gd name="connsiteY7" fmla="*/ 496562 h 595877"/>
                <a:gd name="connsiteX8" fmla="*/ 0 w 3896751"/>
                <a:gd name="connsiteY8" fmla="*/ 99315 h 59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751" h="595877">
                  <a:moveTo>
                    <a:pt x="0" y="99315"/>
                  </a:moveTo>
                  <a:cubicBezTo>
                    <a:pt x="0" y="44465"/>
                    <a:pt x="44465" y="0"/>
                    <a:pt x="99315" y="0"/>
                  </a:cubicBezTo>
                  <a:lnTo>
                    <a:pt x="3797436" y="0"/>
                  </a:lnTo>
                  <a:cubicBezTo>
                    <a:pt x="3852286" y="0"/>
                    <a:pt x="3896751" y="44465"/>
                    <a:pt x="3896751" y="99315"/>
                  </a:cubicBezTo>
                  <a:lnTo>
                    <a:pt x="3896751" y="496562"/>
                  </a:lnTo>
                  <a:cubicBezTo>
                    <a:pt x="3896751" y="551412"/>
                    <a:pt x="3852286" y="595877"/>
                    <a:pt x="3797436" y="595877"/>
                  </a:cubicBezTo>
                  <a:lnTo>
                    <a:pt x="99315" y="595877"/>
                  </a:lnTo>
                  <a:cubicBezTo>
                    <a:pt x="44465" y="595877"/>
                    <a:pt x="0" y="551412"/>
                    <a:pt x="0" y="496562"/>
                  </a:cubicBezTo>
                  <a:lnTo>
                    <a:pt x="0" y="99315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86238" tIns="86238" rIns="86238" bIns="86238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500" kern="1200"/>
                <a:t>W</a:t>
              </a:r>
              <a:r>
                <a:rPr lang="en-US" sz="1500" kern="1200"/>
                <a:t>e leverage our strengths in benchmarking your capabilities against the standards.</a:t>
              </a:r>
            </a:p>
          </p:txBody>
        </p:sp>
      </p:grpSp>
      <p:sp>
        <p:nvSpPr>
          <p:cNvPr id="4" name="Oval 3"/>
          <p:cNvSpPr/>
          <p:nvPr/>
        </p:nvSpPr>
        <p:spPr>
          <a:xfrm>
            <a:off x="6215269" y="1338470"/>
            <a:ext cx="1060174" cy="531643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322065" y="1338470"/>
            <a:ext cx="1060174" cy="531643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4744278" y="1005269"/>
            <a:ext cx="2067339" cy="49222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Traverse for sustainability</a:t>
            </a:r>
            <a:endParaRPr 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4160109842"/>
              </p:ext>
            </p:extLst>
          </p:nvPr>
        </p:nvGraphicFramePr>
        <p:xfrm>
          <a:off x="605887" y="175802"/>
          <a:ext cx="10515600" cy="786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44762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" name="Rectangle 2"/>
          <p:cNvSpPr/>
          <p:nvPr/>
        </p:nvSpPr>
        <p:spPr>
          <a:xfrm>
            <a:off x="636104" y="1044048"/>
            <a:ext cx="11277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Increase </a:t>
            </a:r>
            <a:r>
              <a:rPr lang="en-US" b="1" i="1" dirty="0">
                <a:solidFill>
                  <a:srgbClr val="333333"/>
                </a:solidFill>
                <a:effectLst/>
                <a:latin typeface="Lato"/>
              </a:rPr>
              <a:t>efficiency 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of scoping activities performed in Strategy analysis</a:t>
            </a:r>
          </a:p>
          <a:p>
            <a:pPr>
              <a:buFont typeface="+mj-lt"/>
              <a:buAutoNum type="arabicPeriod"/>
            </a:pPr>
            <a:endParaRPr lang="en-US" b="0" i="0" dirty="0">
              <a:solidFill>
                <a:srgbClr val="333333"/>
              </a:solidFill>
              <a:effectLst/>
              <a:latin typeface="Lato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Reduce </a:t>
            </a:r>
            <a:r>
              <a:rPr lang="en-US" b="1" i="1" dirty="0">
                <a:solidFill>
                  <a:srgbClr val="333333"/>
                </a:solidFill>
                <a:effectLst/>
                <a:latin typeface="Lato"/>
              </a:rPr>
              <a:t>effort (person hours)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 spent on analyzing business requirements and eliciting data requirements</a:t>
            </a:r>
          </a:p>
          <a:p>
            <a:pPr>
              <a:buFont typeface="+mj-lt"/>
              <a:buAutoNum type="arabicPeriod"/>
            </a:pPr>
            <a:endParaRPr lang="en-US" b="0" i="0" dirty="0">
              <a:solidFill>
                <a:srgbClr val="333333"/>
              </a:solidFill>
              <a:effectLst/>
              <a:latin typeface="Lato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Reduce stakeholder</a:t>
            </a:r>
            <a:r>
              <a:rPr lang="en-US" b="1" i="1" dirty="0">
                <a:solidFill>
                  <a:srgbClr val="333333"/>
                </a:solidFill>
                <a:effectLst/>
                <a:latin typeface="Lato"/>
              </a:rPr>
              <a:t> communication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 </a:t>
            </a:r>
            <a:r>
              <a:rPr lang="en-US" b="1" i="1" dirty="0">
                <a:solidFill>
                  <a:srgbClr val="333333"/>
                </a:solidFill>
                <a:effectLst/>
                <a:latin typeface="Lato"/>
              </a:rPr>
              <a:t>overhead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 with common vocabulary and common understanding</a:t>
            </a:r>
          </a:p>
          <a:p>
            <a:pPr>
              <a:buFont typeface="+mj-lt"/>
              <a:buAutoNum type="arabicPeriod"/>
            </a:pPr>
            <a:endParaRPr lang="en-US" b="0" i="0" dirty="0">
              <a:solidFill>
                <a:srgbClr val="333333"/>
              </a:solidFill>
              <a:effectLst/>
              <a:latin typeface="Lato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Provides increased </a:t>
            </a:r>
            <a:r>
              <a:rPr lang="en-US" b="1" i="1" dirty="0">
                <a:solidFill>
                  <a:srgbClr val="333333"/>
                </a:solidFill>
                <a:effectLst/>
                <a:latin typeface="Lato"/>
              </a:rPr>
              <a:t>awareness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 and understanding around data in the enterprise for impact analysis</a:t>
            </a:r>
          </a:p>
          <a:p>
            <a:pPr>
              <a:buFont typeface="+mj-lt"/>
              <a:buAutoNum type="arabicPeriod"/>
            </a:pPr>
            <a:endParaRPr lang="en-US" b="0" i="0" dirty="0">
              <a:solidFill>
                <a:srgbClr val="333333"/>
              </a:solidFill>
              <a:effectLst/>
              <a:latin typeface="Lato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Provides specific standards that impart </a:t>
            </a:r>
            <a:r>
              <a:rPr lang="en-US" b="1" i="1" dirty="0">
                <a:solidFill>
                  <a:srgbClr val="333333"/>
                </a:solidFill>
                <a:effectLst/>
                <a:latin typeface="Lato"/>
              </a:rPr>
              <a:t>confidence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 in the data</a:t>
            </a:r>
          </a:p>
          <a:p>
            <a:pPr>
              <a:buFont typeface="+mj-lt"/>
              <a:buAutoNum type="arabicPeriod"/>
            </a:pPr>
            <a:endParaRPr lang="en-US" b="0" i="0" dirty="0">
              <a:solidFill>
                <a:srgbClr val="333333"/>
              </a:solidFill>
              <a:effectLst/>
              <a:latin typeface="Lato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Proves </a:t>
            </a:r>
            <a:r>
              <a:rPr lang="en-US" b="1" i="1" dirty="0">
                <a:solidFill>
                  <a:srgbClr val="333333"/>
                </a:solidFill>
                <a:effectLst/>
                <a:latin typeface="Lato"/>
              </a:rPr>
              <a:t>ease of sharing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 inter-operable data across services, systems, applications with less effort</a:t>
            </a:r>
          </a:p>
          <a:p>
            <a:pPr>
              <a:buFont typeface="+mj-lt"/>
              <a:buAutoNum type="arabicPeriod"/>
            </a:pPr>
            <a:endParaRPr lang="en-US" b="0" i="0" dirty="0">
              <a:solidFill>
                <a:srgbClr val="333333"/>
              </a:solidFill>
              <a:effectLst/>
              <a:latin typeface="Lato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Reduce general and administrative </a:t>
            </a:r>
            <a:r>
              <a:rPr lang="en-US" b="1" i="1" dirty="0">
                <a:solidFill>
                  <a:srgbClr val="333333"/>
                </a:solidFill>
                <a:effectLst/>
                <a:latin typeface="Lato"/>
              </a:rPr>
              <a:t>costs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, such as cost of IT operations and personnel costs and technical support associated with Inter-operability, data sharing, data analysis.</a:t>
            </a:r>
          </a:p>
          <a:p>
            <a:pPr>
              <a:buFont typeface="+mj-lt"/>
              <a:buAutoNum type="arabicPeriod"/>
            </a:pPr>
            <a:endParaRPr lang="en-US" b="0" i="0" dirty="0">
              <a:solidFill>
                <a:srgbClr val="333333"/>
              </a:solidFill>
              <a:effectLst/>
              <a:latin typeface="Lato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Reduce Up-front </a:t>
            </a:r>
            <a:r>
              <a:rPr lang="en-US" b="1" i="1" dirty="0">
                <a:solidFill>
                  <a:srgbClr val="333333"/>
                </a:solidFill>
                <a:effectLst/>
                <a:latin typeface="Lato"/>
              </a:rPr>
              <a:t>costs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, such as the integration of data and training needs.</a:t>
            </a:r>
          </a:p>
          <a:p>
            <a:pPr>
              <a:buFont typeface="+mj-lt"/>
              <a:buAutoNum type="arabicPeriod"/>
            </a:pPr>
            <a:endParaRPr lang="en-US" b="0" i="0" dirty="0">
              <a:solidFill>
                <a:srgbClr val="333333"/>
              </a:solidFill>
              <a:effectLst/>
              <a:latin typeface="Lato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Reduce future </a:t>
            </a:r>
            <a:r>
              <a:rPr lang="en-US" b="1" i="1" dirty="0">
                <a:solidFill>
                  <a:srgbClr val="333333"/>
                </a:solidFill>
                <a:effectLst/>
                <a:latin typeface="Lato"/>
              </a:rPr>
              <a:t>costs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, such as maintenance of legacy systems, transformation, and decommissioning of information systems.</a:t>
            </a:r>
          </a:p>
          <a:p>
            <a:pPr>
              <a:buFont typeface="+mj-lt"/>
              <a:buAutoNum type="arabicPeriod"/>
            </a:pPr>
            <a:endParaRPr lang="en-US" b="0" i="0" dirty="0">
              <a:solidFill>
                <a:srgbClr val="333333"/>
              </a:solidFill>
              <a:effectLst/>
              <a:latin typeface="Lato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Reduce </a:t>
            </a:r>
            <a:r>
              <a:rPr lang="en-US" b="1" i="1" dirty="0">
                <a:solidFill>
                  <a:srgbClr val="333333"/>
                </a:solidFill>
                <a:effectLst/>
                <a:latin typeface="Lato"/>
              </a:rPr>
              <a:t>costs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 associated with maintaining replicated information.</a:t>
            </a:r>
          </a:p>
        </p:txBody>
      </p:sp>
      <p:graphicFrame>
        <p:nvGraphicFramePr>
          <p:cNvPr id="2" name="Diagram 1"/>
          <p:cNvGraphicFramePr/>
          <p:nvPr/>
        </p:nvGraphicFramePr>
        <p:xfrm>
          <a:off x="636104" y="128891"/>
          <a:ext cx="10515600" cy="786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4464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754</Words>
  <Application>Microsoft Office PowerPoint</Application>
  <PresentationFormat>Widescreen</PresentationFormat>
  <Paragraphs>183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tejasvichand</dc:creator>
  <cp:lastModifiedBy>Tejasvi Addagada</cp:lastModifiedBy>
  <cp:revision>21</cp:revision>
  <dcterms:created xsi:type="dcterms:W3CDTF">2017-01-23T18:31:44Z</dcterms:created>
  <dcterms:modified xsi:type="dcterms:W3CDTF">2017-03-28T05:45:00Z</dcterms:modified>
</cp:coreProperties>
</file>