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48fef42a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48fef42a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4093c49c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g2a4093c49c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4093c49c_2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2a4093c49c_2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4093c49c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a4093c49c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a4093c49c_2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2a4093c49c_2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7145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0574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4003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7432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g_nTKhVyPH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zlnyZmVbys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www.youtube.com/watch?v=jTQRqGuWwuk" TargetMode="Externa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5" Type="http://schemas.openxmlformats.org/officeDocument/2006/relationships/hyperlink" Target="http://www.youtube.com/watch?v=dlMYYwUjM6E" TargetMode="Externa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4" title="cv project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200" y="-436125"/>
            <a:ext cx="8832300" cy="58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ctrTitle"/>
          </p:nvPr>
        </p:nvSpPr>
        <p:spPr>
          <a:xfrm>
            <a:off x="0" y="-132000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Moving object detection, tracking and classification from an unsteady camera</a:t>
            </a:r>
            <a:endParaRPr sz="1100"/>
          </a:p>
        </p:txBody>
      </p:sp>
      <p:sp>
        <p:nvSpPr>
          <p:cNvPr id="68" name="Google Shape;68;p15"/>
          <p:cNvSpPr txBox="1"/>
          <p:nvPr/>
        </p:nvSpPr>
        <p:spPr>
          <a:xfrm>
            <a:off x="7096616" y="1025237"/>
            <a:ext cx="1680485" cy="530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Shashank Tripathi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Akshita Mittel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002" y="2424761"/>
            <a:ext cx="2426551" cy="136156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526636" y="1830084"/>
            <a:ext cx="1673700" cy="4746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from a moving camera</a:t>
            </a:r>
            <a:endParaRPr sz="1100"/>
          </a:p>
        </p:txBody>
      </p:sp>
      <p:sp>
        <p:nvSpPr>
          <p:cNvPr id="71" name="Google Shape;71;p15"/>
          <p:cNvSpPr/>
          <p:nvPr/>
        </p:nvSpPr>
        <p:spPr>
          <a:xfrm>
            <a:off x="3029167" y="1757795"/>
            <a:ext cx="1959118" cy="7845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point extraction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 and Tomasi min eigen value algorithm </a:t>
            </a:r>
            <a:r>
              <a:rPr lang="en" sz="1200" baseline="30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endParaRPr sz="1100"/>
          </a:p>
        </p:txBody>
      </p:sp>
      <p:sp>
        <p:nvSpPr>
          <p:cNvPr id="72" name="Google Shape;72;p15"/>
          <p:cNvSpPr/>
          <p:nvPr/>
        </p:nvSpPr>
        <p:spPr>
          <a:xfrm>
            <a:off x="5720196" y="1865168"/>
            <a:ext cx="1673802" cy="47451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Stabilization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Lukas-Kanade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0070" y="2641402"/>
            <a:ext cx="1357313" cy="335756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6858000" y="3251377"/>
            <a:ext cx="1673802" cy="67194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Motion detector </a:t>
            </a: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ackground subtraction</a:t>
            </a:r>
            <a:endParaRPr sz="1100"/>
          </a:p>
        </p:txBody>
      </p:sp>
      <p:sp>
        <p:nvSpPr>
          <p:cNvPr id="75" name="Google Shape;75;p15"/>
          <p:cNvSpPr/>
          <p:nvPr/>
        </p:nvSpPr>
        <p:spPr>
          <a:xfrm>
            <a:off x="4410508" y="3460768"/>
            <a:ext cx="1623147" cy="78451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</a:t>
            </a:r>
            <a:endParaRPr sz="110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Fine tuning using pretrained AlexNet weights</a:t>
            </a:r>
            <a:endParaRPr sz="1100"/>
          </a:p>
        </p:txBody>
      </p:sp>
      <p:sp>
        <p:nvSpPr>
          <p:cNvPr id="76" name="Google Shape;76;p15"/>
          <p:cNvSpPr/>
          <p:nvPr/>
        </p:nvSpPr>
        <p:spPr>
          <a:xfrm>
            <a:off x="2979407" y="3374027"/>
            <a:ext cx="746864" cy="290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2981654" y="4037410"/>
            <a:ext cx="746864" cy="29008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People</a:t>
            </a:r>
            <a:endParaRPr sz="1100"/>
          </a:p>
        </p:txBody>
      </p:sp>
      <p:sp>
        <p:nvSpPr>
          <p:cNvPr id="78" name="Google Shape;78;p15"/>
          <p:cNvSpPr/>
          <p:nvPr/>
        </p:nvSpPr>
        <p:spPr>
          <a:xfrm>
            <a:off x="2331398" y="1914942"/>
            <a:ext cx="5667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5072916" y="1914956"/>
            <a:ext cx="566818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/>
          <p:nvPr/>
        </p:nvSpPr>
        <p:spPr>
          <a:xfrm rot="3219654">
            <a:off x="7110589" y="2656880"/>
            <a:ext cx="566818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5"/>
          <p:cNvSpPr/>
          <p:nvPr/>
        </p:nvSpPr>
        <p:spPr>
          <a:xfrm rot="10800000">
            <a:off x="6162418" y="3708959"/>
            <a:ext cx="566818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5"/>
          <p:cNvSpPr/>
          <p:nvPr/>
        </p:nvSpPr>
        <p:spPr>
          <a:xfrm rot="-9098449">
            <a:off x="3793796" y="3554876"/>
            <a:ext cx="471330" cy="1271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5"/>
          <p:cNvSpPr/>
          <p:nvPr/>
        </p:nvSpPr>
        <p:spPr>
          <a:xfrm rot="8855179">
            <a:off x="3798351" y="3967387"/>
            <a:ext cx="471330" cy="12713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12700" cap="flat" cmpd="sng">
            <a:solidFill>
              <a:srgbClr val="517E3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087970" y="4300104"/>
            <a:ext cx="2357857" cy="74681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3956492" y="5025993"/>
            <a:ext cx="2949465" cy="161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https://www.mathworks.com/help/nnet/deep-learning-image-classification.html</a:t>
            </a:r>
            <a:endParaRPr sz="1100"/>
          </a:p>
        </p:txBody>
      </p:sp>
      <p:sp>
        <p:nvSpPr>
          <p:cNvPr id="86" name="Google Shape;86;p15"/>
          <p:cNvSpPr txBox="1"/>
          <p:nvPr/>
        </p:nvSpPr>
        <p:spPr>
          <a:xfrm>
            <a:off x="7037435" y="4566419"/>
            <a:ext cx="2047384" cy="577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Shi, J., and C. Tomasi, "Good Features to Track," </a:t>
            </a:r>
            <a:r>
              <a:rPr lang="en" sz="8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IEEE Conference on Computer Vision and Pattern Recognition</a:t>
            </a: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June 1994, pp. 593–600</a:t>
            </a:r>
            <a:endParaRPr sz="11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/>
        </p:nvSpPr>
        <p:spPr>
          <a:xfrm>
            <a:off x="-356025" y="1450800"/>
            <a:ext cx="28704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Video Stabilization using LK</a:t>
            </a:r>
            <a:endParaRPr sz="1100"/>
          </a:p>
        </p:txBody>
      </p:sp>
      <p:pic>
        <p:nvPicPr>
          <p:cNvPr id="92" name="Google Shape;92;p16" title="combined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7775" y="-36050"/>
            <a:ext cx="6976225" cy="523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0527" y="3551147"/>
            <a:ext cx="2229070" cy="125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70529" y="1944822"/>
            <a:ext cx="2229070" cy="125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370521" y="452641"/>
            <a:ext cx="2229070" cy="1253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 title="final disturbed">
            <a:hlinkClick r:id="rId6"/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43825" y="583812"/>
            <a:ext cx="5301200" cy="39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7943" y="3779128"/>
            <a:ext cx="2521018" cy="141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2049" y="3805978"/>
            <a:ext cx="2425567" cy="1364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 title="final_vide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701738" y="0"/>
            <a:ext cx="5005876" cy="3754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/>
        </p:nvSpPr>
        <p:spPr>
          <a:xfrm>
            <a:off x="416175" y="960425"/>
            <a:ext cx="3030600" cy="14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Fine-tuned 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Alex Net</a:t>
            </a: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:</a:t>
            </a:r>
            <a:endParaRPr sz="2400" b="1"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FFFFFF"/>
                </a:solidFill>
              </a:rPr>
              <a:t>Native Alex Net</a:t>
            </a:r>
            <a:endParaRPr sz="2400" b="1">
              <a:solidFill>
                <a:srgbClr val="FFFFFF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152400" y="3244025"/>
            <a:ext cx="3000000" cy="18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</Words>
  <Application>Microsoft Office PowerPoint</Application>
  <PresentationFormat>On-screen Show (16:9)</PresentationFormat>
  <Paragraphs>24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Dark</vt:lpstr>
      <vt:lpstr>PowerPoint Presentation</vt:lpstr>
      <vt:lpstr>Moving object detection, tracking and classification from an unsteady camera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Shashank Tripathi</cp:lastModifiedBy>
  <cp:revision>1</cp:revision>
  <dcterms:modified xsi:type="dcterms:W3CDTF">2018-08-25T03:25:49Z</dcterms:modified>
</cp:coreProperties>
</file>