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6/life-cycle-software-bu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0F3-2B51-3C21-BC3D-01CA44049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Bug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970BB-51AC-862E-A23B-BAAB0959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672" y="5001498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IN" sz="2800" dirty="0"/>
              <a:t>Team:-</a:t>
            </a:r>
          </a:p>
          <a:p>
            <a:pPr algn="r"/>
            <a:r>
              <a:rPr lang="en-IN" sz="2800" dirty="0"/>
              <a:t>Debug dominators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FDFFB-218B-205B-BF43-90244E5F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112" y="783291"/>
            <a:ext cx="4953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6F8B-1826-25B8-2D18-FB763C71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738"/>
            <a:ext cx="8825658" cy="2677648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6390-5F38-FD06-FECF-664171243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55" y="2998290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IN" sz="2000" dirty="0"/>
              <a:t>Anuja Jadhav</a:t>
            </a:r>
          </a:p>
          <a:p>
            <a:pPr algn="r"/>
            <a:r>
              <a:rPr lang="en-IN" sz="2000" dirty="0" err="1"/>
              <a:t>Tejas</a:t>
            </a:r>
            <a:r>
              <a:rPr lang="en-IN" sz="2000" dirty="0"/>
              <a:t> </a:t>
            </a:r>
            <a:r>
              <a:rPr lang="en-IN" sz="2000" dirty="0" err="1"/>
              <a:t>patil</a:t>
            </a:r>
            <a:endParaRPr lang="en-IN" sz="2000" dirty="0"/>
          </a:p>
          <a:p>
            <a:pPr algn="r"/>
            <a:r>
              <a:rPr lang="en-IN" sz="2000" dirty="0" err="1"/>
              <a:t>Aishi</a:t>
            </a:r>
            <a:r>
              <a:rPr lang="en-IN" sz="2000" dirty="0"/>
              <a:t> </a:t>
            </a:r>
            <a:r>
              <a:rPr lang="en-IN" sz="2000" dirty="0" err="1"/>
              <a:t>dey</a:t>
            </a:r>
            <a:endParaRPr lang="en-IN" sz="2000" dirty="0"/>
          </a:p>
          <a:p>
            <a:pPr algn="r"/>
            <a:r>
              <a:rPr lang="en-IN" sz="2000" dirty="0" err="1"/>
              <a:t>Ashwaq</a:t>
            </a:r>
            <a:r>
              <a:rPr lang="en-IN" sz="2000" dirty="0"/>
              <a:t> khazi</a:t>
            </a:r>
          </a:p>
          <a:p>
            <a:pPr algn="r"/>
            <a:r>
              <a:rPr lang="en-IN" sz="2000" dirty="0"/>
              <a:t>Vandita</a:t>
            </a:r>
          </a:p>
          <a:p>
            <a:pPr algn="r"/>
            <a:r>
              <a:rPr lang="en-IN" sz="2000" dirty="0"/>
              <a:t>Pratiti </a:t>
            </a:r>
            <a:r>
              <a:rPr lang="en-IN" sz="2000" dirty="0" err="1"/>
              <a:t>hazra</a:t>
            </a:r>
            <a:endParaRPr lang="en-IN" sz="2000" dirty="0"/>
          </a:p>
          <a:p>
            <a:pPr algn="r"/>
            <a:r>
              <a:rPr lang="en-IN" sz="2000" dirty="0"/>
              <a:t>Rishabh </a:t>
            </a:r>
            <a:r>
              <a:rPr lang="en-IN" sz="2000" dirty="0" err="1"/>
              <a:t>parmar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0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EF3A-3E47-3FF8-1A33-CD0AAFF68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B4AE7-468C-CE50-8F1D-B9394A4E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04B9-6251-7A45-D910-AC21E7551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</a:t>
            </a:r>
            <a:r>
              <a:rPr lang="en-IN" dirty="0" err="1"/>
              <a:t>SnapShots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5800D-0CE0-2744-5079-D5B5D3BC7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7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B89-E3A6-736D-4137-8A7EA549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19624"/>
            <a:ext cx="8825658" cy="2677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Highlights Of Learning</a:t>
            </a:r>
            <a:br>
              <a:rPr lang="en-IN" dirty="0"/>
            </a:br>
            <a:r>
              <a:rPr lang="en-IN" sz="4400" dirty="0"/>
              <a:t>Soft Skills:-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2892F-092D-1F7E-70B0-0780D105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15498"/>
            <a:ext cx="8825658" cy="861420"/>
          </a:xfrm>
        </p:spPr>
        <p:txBody>
          <a:bodyPr>
            <a:noAutofit/>
          </a:bodyPr>
          <a:lstStyle/>
          <a:p>
            <a:r>
              <a:rPr lang="en-US" sz="1400" b="0" i="0" dirty="0">
                <a:solidFill>
                  <a:schemeClr val="tx1"/>
                </a:solidFill>
                <a:effectLst/>
                <a:latin typeface="Söhne"/>
              </a:rPr>
              <a:t>This project provided an excellent opportunity to develop and enhance various soft skills. Here are some key soft skills that WE learnt from participating in This project:</a:t>
            </a:r>
          </a:p>
          <a:p>
            <a:endParaRPr lang="en-US" sz="1400" dirty="0">
              <a:solidFill>
                <a:schemeClr val="tx1"/>
              </a:solidFill>
              <a:latin typeface="Söhne"/>
            </a:endParaRPr>
          </a:p>
          <a:p>
            <a:endParaRPr lang="en-US" sz="14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Communication Skills					Problem-Solving and Critical Thinking</a:t>
            </a:r>
            <a:endParaRPr lang="en-IN" sz="1400" b="1" dirty="0">
              <a:solidFill>
                <a:schemeClr val="bg1"/>
              </a:solidFill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Adaptability							Teamwork and Collaboration</a:t>
            </a: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Conflict Resolution						Leadership Skills</a:t>
            </a:r>
            <a:endParaRPr lang="en-IN" sz="1400" b="1" dirty="0">
              <a:solidFill>
                <a:schemeClr val="bg1"/>
              </a:solidFill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Presentation Skills						Time Management</a:t>
            </a: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Empathy and Cultural Awareness			Creativity and Innovation</a:t>
            </a:r>
            <a:endParaRPr lang="en-IN" sz="1400" b="1" dirty="0">
              <a:solidFill>
                <a:schemeClr val="bg1"/>
              </a:solidFill>
              <a:latin typeface="Söhne"/>
            </a:endParaRPr>
          </a:p>
          <a:p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Responsibility and Accountability</a:t>
            </a:r>
            <a:r>
              <a:rPr lang="en-IN" sz="1400" b="1" dirty="0">
                <a:solidFill>
                  <a:schemeClr val="bg1"/>
                </a:solidFill>
                <a:latin typeface="Söhne"/>
              </a:rPr>
              <a:t>			</a:t>
            </a:r>
            <a:r>
              <a:rPr lang="en-IN" sz="1400" b="1" i="0" dirty="0">
                <a:solidFill>
                  <a:schemeClr val="bg1"/>
                </a:solidFill>
                <a:effectLst/>
                <a:latin typeface="Söhne"/>
              </a:rPr>
              <a:t>Feedback Acceptance</a:t>
            </a:r>
            <a:endParaRPr lang="en-IN" sz="1400" dirty="0">
              <a:solidFill>
                <a:schemeClr val="bg1"/>
              </a:solidFill>
            </a:endParaRPr>
          </a:p>
          <a:p>
            <a:endParaRPr lang="en-IN" sz="12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7283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B89-E3A6-736D-4137-8A7EA549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119624"/>
            <a:ext cx="8825658" cy="2677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Highlights Of Learning</a:t>
            </a:r>
            <a:br>
              <a:rPr lang="en-IN" dirty="0"/>
            </a:br>
            <a:r>
              <a:rPr lang="en-IN" sz="4400" dirty="0"/>
              <a:t>Technical Skills:-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2892F-092D-1F7E-70B0-0780D105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15498"/>
            <a:ext cx="8825658" cy="861420"/>
          </a:xfrm>
        </p:spPr>
        <p:txBody>
          <a:bodyPr>
            <a:noAutofit/>
          </a:bodyPr>
          <a:lstStyle/>
          <a:p>
            <a:endParaRPr lang="en-IN" sz="12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910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{8DE3822B-C9D5-46AD-89B7-6D39E8C41C2E}tf02900722</Template>
  <TotalTime>14</TotalTime>
  <Words>129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Söhne</vt:lpstr>
      <vt:lpstr>Wingdings 3</vt:lpstr>
      <vt:lpstr>Ion Boardroom</vt:lpstr>
      <vt:lpstr>Bug Tracking System</vt:lpstr>
      <vt:lpstr>Team Members</vt:lpstr>
      <vt:lpstr>Application Features</vt:lpstr>
      <vt:lpstr>UI SnapShots</vt:lpstr>
      <vt:lpstr>Highlights Of Learning Soft Skills:-</vt:lpstr>
      <vt:lpstr>Highlights Of Learning Technical Skills:-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Tracking System</dc:title>
  <dc:creator>Rishabh Parmar</dc:creator>
  <cp:lastModifiedBy>Rishabh Parmar</cp:lastModifiedBy>
  <cp:revision>1</cp:revision>
  <dcterms:created xsi:type="dcterms:W3CDTF">2023-09-14T12:40:21Z</dcterms:created>
  <dcterms:modified xsi:type="dcterms:W3CDTF">2023-09-14T12:54:59Z</dcterms:modified>
</cp:coreProperties>
</file>