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96" r:id="rId5"/>
    <p:sldId id="336" r:id="rId6"/>
    <p:sldId id="337" r:id="rId7"/>
    <p:sldId id="283" r:id="rId8"/>
    <p:sldId id="284" r:id="rId9"/>
    <p:sldId id="306" r:id="rId10"/>
    <p:sldId id="313" r:id="rId11"/>
    <p:sldId id="307" r:id="rId12"/>
    <p:sldId id="308" r:id="rId13"/>
    <p:sldId id="309" r:id="rId14"/>
    <p:sldId id="310" r:id="rId15"/>
    <p:sldId id="319" r:id="rId16"/>
    <p:sldId id="320" r:id="rId17"/>
    <p:sldId id="338" r:id="rId18"/>
    <p:sldId id="340" r:id="rId19"/>
    <p:sldId id="341" r:id="rId20"/>
    <p:sldId id="342" r:id="rId21"/>
    <p:sldId id="343" r:id="rId22"/>
    <p:sldId id="324" r:id="rId23"/>
    <p:sldId id="325" r:id="rId24"/>
    <p:sldId id="326" r:id="rId25"/>
    <p:sldId id="327" r:id="rId26"/>
    <p:sldId id="328" r:id="rId27"/>
    <p:sldId id="339" r:id="rId28"/>
    <p:sldId id="312" r:id="rId29"/>
    <p:sldId id="286" r:id="rId30"/>
    <p:sldId id="329" r:id="rId31"/>
    <p:sldId id="330" r:id="rId32"/>
    <p:sldId id="331" r:id="rId33"/>
    <p:sldId id="332" r:id="rId34"/>
    <p:sldId id="333" r:id="rId35"/>
    <p:sldId id="334" r:id="rId36"/>
    <p:sldId id="335" r:id="rId37"/>
    <p:sldId id="281" r:id="rId38"/>
    <p:sldId id="264" r:id="rId39"/>
    <p:sldId id="297" r:id="rId40"/>
    <p:sldId id="294" r:id="rId41"/>
    <p:sldId id="263" r:id="rId42"/>
    <p:sldId id="346" r:id="rId43"/>
    <p:sldId id="295" r:id="rId44"/>
    <p:sldId id="345" r:id="rId45"/>
    <p:sldId id="290" r:id="rId46"/>
    <p:sldId id="291" r:id="rId47"/>
    <p:sldId id="292" r:id="rId48"/>
    <p:sldId id="293" r:id="rId49"/>
    <p:sldId id="27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94" d="100"/>
          <a:sy n="94" d="100"/>
        </p:scale>
        <p:origin x="572" y="5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1FD3D-7853-4D88-9987-F6A82F6EA255}" type="doc">
      <dgm:prSet loTypeId="urn:microsoft.com/office/officeart/2005/8/layout/hierarchy4" loCatId="hierarchy" qsTypeId="urn:microsoft.com/office/officeart/2005/8/quickstyle/simple1" qsCatId="simple" csTypeId="urn:microsoft.com/office/officeart/2005/8/colors/colorful1" csCatId="colorful" phldr="1"/>
      <dgm:spPr/>
      <dgm:t>
        <a:bodyPr/>
        <a:lstStyle/>
        <a:p>
          <a:endParaRPr lang="en-US"/>
        </a:p>
      </dgm:t>
    </dgm:pt>
    <dgm:pt modelId="{B6835D6B-5F05-44E6-A4DF-086835DA741D}">
      <dgm:prSet phldrT="[Text]"/>
      <dgm:spPr/>
      <dgm:t>
        <a:bodyPr/>
        <a:lstStyle/>
        <a:p>
          <a:r>
            <a:rPr lang="en-US" dirty="0"/>
            <a:t>The Embedded Linux Software Eco System</a:t>
          </a:r>
        </a:p>
      </dgm:t>
    </dgm:pt>
    <dgm:pt modelId="{C734048C-64E8-4F3E-B90E-6497EDE30E80}" type="parTrans" cxnId="{9D5B828A-CA6A-4CD4-9BB3-BA9F75C7D64E}">
      <dgm:prSet/>
      <dgm:spPr/>
      <dgm:t>
        <a:bodyPr/>
        <a:lstStyle/>
        <a:p>
          <a:endParaRPr lang="en-US"/>
        </a:p>
      </dgm:t>
    </dgm:pt>
    <dgm:pt modelId="{193B7E2F-707C-4014-989A-B27A0627E148}" type="sibTrans" cxnId="{9D5B828A-CA6A-4CD4-9BB3-BA9F75C7D64E}">
      <dgm:prSet/>
      <dgm:spPr/>
      <dgm:t>
        <a:bodyPr/>
        <a:lstStyle/>
        <a:p>
          <a:endParaRPr lang="en-US"/>
        </a:p>
      </dgm:t>
    </dgm:pt>
    <dgm:pt modelId="{903AFE14-0A3B-48B2-B4CB-361005A0AD6E}">
      <dgm:prSet phldrT="[Text]"/>
      <dgm:spPr/>
      <dgm:t>
        <a:bodyPr/>
        <a:lstStyle/>
        <a:p>
          <a:r>
            <a:rPr lang="en-US" dirty="0"/>
            <a:t>Build System for Linux Development</a:t>
          </a:r>
        </a:p>
      </dgm:t>
    </dgm:pt>
    <dgm:pt modelId="{3599821A-3D63-4594-A12D-1575F1D4B841}" type="parTrans" cxnId="{1EA04A58-4668-491B-A28E-C53093696049}">
      <dgm:prSet/>
      <dgm:spPr/>
      <dgm:t>
        <a:bodyPr/>
        <a:lstStyle/>
        <a:p>
          <a:endParaRPr lang="en-US"/>
        </a:p>
      </dgm:t>
    </dgm:pt>
    <dgm:pt modelId="{8282E2C1-9DE3-407A-AA07-B592EC5E5912}" type="sibTrans" cxnId="{1EA04A58-4668-491B-A28E-C53093696049}">
      <dgm:prSet/>
      <dgm:spPr/>
      <dgm:t>
        <a:bodyPr/>
        <a:lstStyle/>
        <a:p>
          <a:endParaRPr lang="en-US"/>
        </a:p>
      </dgm:t>
    </dgm:pt>
    <dgm:pt modelId="{B6A0FF48-5EE9-4A04-B719-90ADA027BD31}">
      <dgm:prSet phldrT="[Text]" custT="1"/>
      <dgm:spPr/>
      <dgm:t>
        <a:bodyPr/>
        <a:lstStyle/>
        <a:p>
          <a:r>
            <a:rPr lang="en-US" sz="2000" dirty="0"/>
            <a:t>Toolchain</a:t>
          </a:r>
        </a:p>
      </dgm:t>
    </dgm:pt>
    <dgm:pt modelId="{BBC28962-C25D-4B7E-9A29-54C91DBC3C97}" type="parTrans" cxnId="{47E1A8F2-7508-4A75-8464-11120489A8B1}">
      <dgm:prSet/>
      <dgm:spPr/>
      <dgm:t>
        <a:bodyPr/>
        <a:lstStyle/>
        <a:p>
          <a:endParaRPr lang="en-US"/>
        </a:p>
      </dgm:t>
    </dgm:pt>
    <dgm:pt modelId="{D0019534-96D5-4E09-8110-B7CE89B9E4F7}" type="sibTrans" cxnId="{47E1A8F2-7508-4A75-8464-11120489A8B1}">
      <dgm:prSet/>
      <dgm:spPr/>
      <dgm:t>
        <a:bodyPr/>
        <a:lstStyle/>
        <a:p>
          <a:endParaRPr lang="en-US"/>
        </a:p>
      </dgm:t>
    </dgm:pt>
    <dgm:pt modelId="{88776952-D079-46A9-9888-9BC1CB21C592}">
      <dgm:prSet phldrT="[Text]" custT="1"/>
      <dgm:spPr/>
      <dgm:t>
        <a:bodyPr/>
        <a:lstStyle/>
        <a:p>
          <a:r>
            <a:rPr lang="en-US" sz="2000" dirty="0"/>
            <a:t>Board Support Package</a:t>
          </a:r>
        </a:p>
      </dgm:t>
    </dgm:pt>
    <dgm:pt modelId="{3DEA268D-9A94-463D-833F-1DF15AEBB016}" type="parTrans" cxnId="{3EB754D1-691B-41B5-B668-45FD04BA4D8E}">
      <dgm:prSet/>
      <dgm:spPr/>
      <dgm:t>
        <a:bodyPr/>
        <a:lstStyle/>
        <a:p>
          <a:endParaRPr lang="en-US"/>
        </a:p>
      </dgm:t>
    </dgm:pt>
    <dgm:pt modelId="{F7046D43-0688-42ED-B197-AF8898AF28D4}" type="sibTrans" cxnId="{3EB754D1-691B-41B5-B668-45FD04BA4D8E}">
      <dgm:prSet/>
      <dgm:spPr/>
      <dgm:t>
        <a:bodyPr/>
        <a:lstStyle/>
        <a:p>
          <a:endParaRPr lang="en-US"/>
        </a:p>
      </dgm:t>
    </dgm:pt>
    <dgm:pt modelId="{6A5B3223-BC0F-41DF-910F-EC8BF322756A}">
      <dgm:prSet/>
      <dgm:spPr/>
      <dgm:t>
        <a:bodyPr/>
        <a:lstStyle/>
        <a:p>
          <a:r>
            <a:rPr lang="en-US" dirty="0"/>
            <a:t>Integrated Development Environment </a:t>
          </a:r>
        </a:p>
      </dgm:t>
    </dgm:pt>
    <dgm:pt modelId="{38CF8CB6-7AC8-47B5-81CA-019964109067}" type="parTrans" cxnId="{DE98B216-2A88-488C-9E04-FFD74ADD27E1}">
      <dgm:prSet/>
      <dgm:spPr/>
      <dgm:t>
        <a:bodyPr/>
        <a:lstStyle/>
        <a:p>
          <a:endParaRPr lang="en-US"/>
        </a:p>
      </dgm:t>
    </dgm:pt>
    <dgm:pt modelId="{660324F8-E707-427A-ABBA-94FCF80B8FEE}" type="sibTrans" cxnId="{DE98B216-2A88-488C-9E04-FFD74ADD27E1}">
      <dgm:prSet/>
      <dgm:spPr/>
      <dgm:t>
        <a:bodyPr/>
        <a:lstStyle/>
        <a:p>
          <a:endParaRPr lang="en-US"/>
        </a:p>
      </dgm:t>
    </dgm:pt>
    <dgm:pt modelId="{10DC47EF-8666-4C41-8015-DBB561BE63D4}">
      <dgm:prSet custT="1"/>
      <dgm:spPr/>
      <dgm:t>
        <a:bodyPr/>
        <a:lstStyle/>
        <a:p>
          <a:r>
            <a:rPr lang="en-US" sz="2000" dirty="0"/>
            <a:t>Test Environment</a:t>
          </a:r>
        </a:p>
      </dgm:t>
    </dgm:pt>
    <dgm:pt modelId="{15A260E0-2AA5-4C7A-8021-7A555F36C3BE}" type="parTrans" cxnId="{85C8499F-A6FA-46DC-AD84-0C160602FA02}">
      <dgm:prSet/>
      <dgm:spPr/>
      <dgm:t>
        <a:bodyPr/>
        <a:lstStyle/>
        <a:p>
          <a:endParaRPr lang="en-US"/>
        </a:p>
      </dgm:t>
    </dgm:pt>
    <dgm:pt modelId="{709E3811-72C3-4DD9-8756-23500ADC1FFA}" type="sibTrans" cxnId="{85C8499F-A6FA-46DC-AD84-0C160602FA02}">
      <dgm:prSet/>
      <dgm:spPr/>
      <dgm:t>
        <a:bodyPr/>
        <a:lstStyle/>
        <a:p>
          <a:endParaRPr lang="en-US"/>
        </a:p>
      </dgm:t>
    </dgm:pt>
    <dgm:pt modelId="{E80E93A3-0848-4136-9AD7-32E00B7F099F}">
      <dgm:prSet/>
      <dgm:spPr/>
      <dgm:t>
        <a:bodyPr/>
        <a:lstStyle/>
        <a:p>
          <a:r>
            <a:rPr lang="en-US" dirty="0"/>
            <a:t>Simulation/ Emulation Setup</a:t>
          </a:r>
        </a:p>
      </dgm:t>
    </dgm:pt>
    <dgm:pt modelId="{7FE7FA71-4AB9-4A58-B88D-6B779BD76FA1}" type="parTrans" cxnId="{1953F21B-E68C-43AF-8CE2-2D5AACED6FB9}">
      <dgm:prSet/>
      <dgm:spPr/>
      <dgm:t>
        <a:bodyPr/>
        <a:lstStyle/>
        <a:p>
          <a:endParaRPr lang="en-US"/>
        </a:p>
      </dgm:t>
    </dgm:pt>
    <dgm:pt modelId="{8177792A-ED10-4253-9C85-C26FCFB6A6DF}" type="sibTrans" cxnId="{1953F21B-E68C-43AF-8CE2-2D5AACED6FB9}">
      <dgm:prSet/>
      <dgm:spPr/>
      <dgm:t>
        <a:bodyPr/>
        <a:lstStyle/>
        <a:p>
          <a:endParaRPr lang="en-US"/>
        </a:p>
      </dgm:t>
    </dgm:pt>
    <dgm:pt modelId="{2D0314A5-083C-43D4-9DC1-4B54CB6582BD}">
      <dgm:prSet custT="1"/>
      <dgm:spPr/>
      <dgm:t>
        <a:bodyPr/>
        <a:lstStyle/>
        <a:p>
          <a:r>
            <a:rPr lang="en-US" sz="1800" dirty="0"/>
            <a:t>Application Development Support</a:t>
          </a:r>
        </a:p>
      </dgm:t>
    </dgm:pt>
    <dgm:pt modelId="{A379287D-DCD6-45F1-9FB5-DB34BDC13C4C}" type="parTrans" cxnId="{FDC2014F-E23B-4C88-847A-DD45D8436AF8}">
      <dgm:prSet/>
      <dgm:spPr/>
      <dgm:t>
        <a:bodyPr/>
        <a:lstStyle/>
        <a:p>
          <a:endParaRPr lang="en-US"/>
        </a:p>
      </dgm:t>
    </dgm:pt>
    <dgm:pt modelId="{695C9115-ADCA-4D15-A8FA-2A2CAD9FC563}" type="sibTrans" cxnId="{FDC2014F-E23B-4C88-847A-DD45D8436AF8}">
      <dgm:prSet/>
      <dgm:spPr/>
      <dgm:t>
        <a:bodyPr/>
        <a:lstStyle/>
        <a:p>
          <a:endParaRPr lang="en-US"/>
        </a:p>
      </dgm:t>
    </dgm:pt>
    <dgm:pt modelId="{86D96816-D4E3-452E-A3F8-FD6FA82B4751}">
      <dgm:prSet/>
      <dgm:spPr/>
      <dgm:t>
        <a:bodyPr/>
        <a:lstStyle/>
        <a:p>
          <a:r>
            <a:rPr lang="en-US" dirty="0"/>
            <a:t>Target Hardware</a:t>
          </a:r>
        </a:p>
      </dgm:t>
    </dgm:pt>
    <dgm:pt modelId="{D754DEA0-6176-4657-9F6C-F14019052E49}" type="parTrans" cxnId="{B3B265C1-225E-471D-A621-991FA2676FFD}">
      <dgm:prSet/>
      <dgm:spPr/>
      <dgm:t>
        <a:bodyPr/>
        <a:lstStyle/>
        <a:p>
          <a:endParaRPr lang="en-US"/>
        </a:p>
      </dgm:t>
    </dgm:pt>
    <dgm:pt modelId="{7809F9AF-1FC4-42DD-9C6C-0A5821E10AB6}" type="sibTrans" cxnId="{B3B265C1-225E-471D-A621-991FA2676FFD}">
      <dgm:prSet/>
      <dgm:spPr/>
      <dgm:t>
        <a:bodyPr/>
        <a:lstStyle/>
        <a:p>
          <a:endParaRPr lang="en-US"/>
        </a:p>
      </dgm:t>
    </dgm:pt>
    <dgm:pt modelId="{0B808372-A2EE-445A-AEFC-4761F2D30E8F}">
      <dgm:prSet custT="1"/>
      <dgm:spPr/>
      <dgm:t>
        <a:bodyPr/>
        <a:lstStyle/>
        <a:p>
          <a:r>
            <a:rPr lang="en-US" sz="2000" dirty="0"/>
            <a:t>Programming Flashing</a:t>
          </a:r>
        </a:p>
      </dgm:t>
    </dgm:pt>
    <dgm:pt modelId="{FCA2B600-1DCB-403F-8EDC-8375584B3843}" type="parTrans" cxnId="{37925509-B206-4213-8525-E460D62D23A2}">
      <dgm:prSet/>
      <dgm:spPr/>
      <dgm:t>
        <a:bodyPr/>
        <a:lstStyle/>
        <a:p>
          <a:endParaRPr lang="en-US"/>
        </a:p>
      </dgm:t>
    </dgm:pt>
    <dgm:pt modelId="{D017036C-C9D3-4166-9009-9095D925926F}" type="sibTrans" cxnId="{37925509-B206-4213-8525-E460D62D23A2}">
      <dgm:prSet/>
      <dgm:spPr/>
      <dgm:t>
        <a:bodyPr/>
        <a:lstStyle/>
        <a:p>
          <a:endParaRPr lang="en-US"/>
        </a:p>
      </dgm:t>
    </dgm:pt>
    <dgm:pt modelId="{2C478A2D-7445-4864-9748-323C5B1D39D3}">
      <dgm:prSet custT="1"/>
      <dgm:spPr/>
      <dgm:t>
        <a:bodyPr/>
        <a:lstStyle/>
        <a:p>
          <a:r>
            <a:rPr lang="en-US" sz="2000" dirty="0"/>
            <a:t>Debug Environment</a:t>
          </a:r>
        </a:p>
      </dgm:t>
    </dgm:pt>
    <dgm:pt modelId="{EADAA587-954E-41DC-8F41-9A2665F3D627}" type="parTrans" cxnId="{CFB5725C-1D52-443A-9EE1-AFC8650C0429}">
      <dgm:prSet/>
      <dgm:spPr/>
      <dgm:t>
        <a:bodyPr/>
        <a:lstStyle/>
        <a:p>
          <a:endParaRPr lang="en-US"/>
        </a:p>
      </dgm:t>
    </dgm:pt>
    <dgm:pt modelId="{98FBC9CF-875C-4B48-BFFF-6F78DDAF0E26}" type="sibTrans" cxnId="{CFB5725C-1D52-443A-9EE1-AFC8650C0429}">
      <dgm:prSet/>
      <dgm:spPr/>
      <dgm:t>
        <a:bodyPr/>
        <a:lstStyle/>
        <a:p>
          <a:endParaRPr lang="en-US"/>
        </a:p>
      </dgm:t>
    </dgm:pt>
    <dgm:pt modelId="{B30F325B-3DB6-40C2-98DC-A529E0CB41BD}">
      <dgm:prSet phldrT="[Text]"/>
      <dgm:spPr/>
      <dgm:t>
        <a:bodyPr/>
        <a:lstStyle/>
        <a:p>
          <a:r>
            <a:rPr lang="en-US" dirty="0"/>
            <a:t>Compiler, Binary Utilities, Libraries</a:t>
          </a:r>
        </a:p>
      </dgm:t>
    </dgm:pt>
    <dgm:pt modelId="{C9844E89-88F6-4356-93A2-7983F7DEA3DD}" type="parTrans" cxnId="{3B1B352F-EFA8-47F8-BC54-0A9A50D3E577}">
      <dgm:prSet/>
      <dgm:spPr/>
      <dgm:t>
        <a:bodyPr/>
        <a:lstStyle/>
        <a:p>
          <a:endParaRPr lang="en-US"/>
        </a:p>
      </dgm:t>
    </dgm:pt>
    <dgm:pt modelId="{4976FA9C-4C35-4C9E-89C4-74C930C5C146}" type="sibTrans" cxnId="{3B1B352F-EFA8-47F8-BC54-0A9A50D3E577}">
      <dgm:prSet/>
      <dgm:spPr/>
      <dgm:t>
        <a:bodyPr/>
        <a:lstStyle/>
        <a:p>
          <a:endParaRPr lang="en-US"/>
        </a:p>
      </dgm:t>
    </dgm:pt>
    <dgm:pt modelId="{6F454A2B-13DF-4DE2-A02D-654975BB1992}">
      <dgm:prSet phldrT="[Text]"/>
      <dgm:spPr/>
      <dgm:t>
        <a:bodyPr/>
        <a:lstStyle/>
        <a:p>
          <a:r>
            <a:rPr lang="en-US" dirty="0"/>
            <a:t>Boot Loader, Kernel, </a:t>
          </a:r>
        </a:p>
      </dgm:t>
    </dgm:pt>
    <dgm:pt modelId="{0F28F060-4125-4308-BAAB-2E6BD4A2D338}" type="parTrans" cxnId="{C56B32F2-4A08-4670-9E8A-76BD06322CD8}">
      <dgm:prSet/>
      <dgm:spPr/>
      <dgm:t>
        <a:bodyPr/>
        <a:lstStyle/>
        <a:p>
          <a:endParaRPr lang="en-US"/>
        </a:p>
      </dgm:t>
    </dgm:pt>
    <dgm:pt modelId="{4F486C82-E84E-4BC6-83EF-8C2BA5B55A3A}" type="sibTrans" cxnId="{C56B32F2-4A08-4670-9E8A-76BD06322CD8}">
      <dgm:prSet/>
      <dgm:spPr/>
      <dgm:t>
        <a:bodyPr/>
        <a:lstStyle/>
        <a:p>
          <a:endParaRPr lang="en-US"/>
        </a:p>
      </dgm:t>
    </dgm:pt>
    <dgm:pt modelId="{FD884C16-9BD0-43F3-958F-21FC4C3DB605}">
      <dgm:prSet phldrT="[Text]"/>
      <dgm:spPr/>
      <dgm:t>
        <a:bodyPr/>
        <a:lstStyle/>
        <a:p>
          <a:r>
            <a:rPr lang="en-US" dirty="0"/>
            <a:t>Root File System</a:t>
          </a:r>
        </a:p>
      </dgm:t>
    </dgm:pt>
    <dgm:pt modelId="{BD2A1FE2-ECAA-4933-9D53-1B9EE72F82E0}" type="parTrans" cxnId="{57EFEEC7-825E-46AE-B533-019D594E9E0B}">
      <dgm:prSet/>
      <dgm:spPr/>
      <dgm:t>
        <a:bodyPr/>
        <a:lstStyle/>
        <a:p>
          <a:endParaRPr lang="en-US"/>
        </a:p>
      </dgm:t>
    </dgm:pt>
    <dgm:pt modelId="{A6FA9156-97A2-4E66-AD23-FA40E4B0FEAE}" type="sibTrans" cxnId="{57EFEEC7-825E-46AE-B533-019D594E9E0B}">
      <dgm:prSet/>
      <dgm:spPr/>
      <dgm:t>
        <a:bodyPr/>
        <a:lstStyle/>
        <a:p>
          <a:endParaRPr lang="en-US"/>
        </a:p>
      </dgm:t>
    </dgm:pt>
    <dgm:pt modelId="{892B42C4-7999-4E9C-AFD1-FC34B04ABE64}" type="pres">
      <dgm:prSet presAssocID="{21E1FD3D-7853-4D88-9987-F6A82F6EA255}" presName="Name0" presStyleCnt="0">
        <dgm:presLayoutVars>
          <dgm:chPref val="1"/>
          <dgm:dir/>
          <dgm:animOne val="branch"/>
          <dgm:animLvl val="lvl"/>
          <dgm:resizeHandles/>
        </dgm:presLayoutVars>
      </dgm:prSet>
      <dgm:spPr/>
    </dgm:pt>
    <dgm:pt modelId="{B0F1BECF-5F2B-432A-9564-2EC800E7FF33}" type="pres">
      <dgm:prSet presAssocID="{B6835D6B-5F05-44E6-A4DF-086835DA741D}" presName="vertOne" presStyleCnt="0"/>
      <dgm:spPr/>
    </dgm:pt>
    <dgm:pt modelId="{CEE9D77F-381B-4B5D-B67C-0075EA621B58}" type="pres">
      <dgm:prSet presAssocID="{B6835D6B-5F05-44E6-A4DF-086835DA741D}" presName="txOne" presStyleLbl="node0" presStyleIdx="0" presStyleCnt="1">
        <dgm:presLayoutVars>
          <dgm:chPref val="3"/>
        </dgm:presLayoutVars>
      </dgm:prSet>
      <dgm:spPr/>
    </dgm:pt>
    <dgm:pt modelId="{F7E49548-B001-4E5B-80C1-60E009B72C3C}" type="pres">
      <dgm:prSet presAssocID="{B6835D6B-5F05-44E6-A4DF-086835DA741D}" presName="parTransOne" presStyleCnt="0"/>
      <dgm:spPr/>
    </dgm:pt>
    <dgm:pt modelId="{6F919889-3490-4078-B09D-517BC1F9B570}" type="pres">
      <dgm:prSet presAssocID="{B6835D6B-5F05-44E6-A4DF-086835DA741D}" presName="horzOne" presStyleCnt="0"/>
      <dgm:spPr/>
    </dgm:pt>
    <dgm:pt modelId="{79633094-534A-4EB6-AABB-C97E257BC054}" type="pres">
      <dgm:prSet presAssocID="{903AFE14-0A3B-48B2-B4CB-361005A0AD6E}" presName="vertTwo" presStyleCnt="0"/>
      <dgm:spPr/>
    </dgm:pt>
    <dgm:pt modelId="{5894807E-B153-4CFF-B14F-9F1A3098C1F1}" type="pres">
      <dgm:prSet presAssocID="{903AFE14-0A3B-48B2-B4CB-361005A0AD6E}" presName="txTwo" presStyleLbl="node2" presStyleIdx="0" presStyleCnt="2">
        <dgm:presLayoutVars>
          <dgm:chPref val="3"/>
        </dgm:presLayoutVars>
      </dgm:prSet>
      <dgm:spPr/>
    </dgm:pt>
    <dgm:pt modelId="{EBFFD1FC-E2EC-4C6A-8A4E-41172145E161}" type="pres">
      <dgm:prSet presAssocID="{903AFE14-0A3B-48B2-B4CB-361005A0AD6E}" presName="parTransTwo" presStyleCnt="0"/>
      <dgm:spPr/>
    </dgm:pt>
    <dgm:pt modelId="{41889A19-9875-4D71-9F31-BB081BCEF687}" type="pres">
      <dgm:prSet presAssocID="{903AFE14-0A3B-48B2-B4CB-361005A0AD6E}" presName="horzTwo" presStyleCnt="0"/>
      <dgm:spPr/>
    </dgm:pt>
    <dgm:pt modelId="{0792C953-FA3E-44BD-A564-890EF5DD540A}" type="pres">
      <dgm:prSet presAssocID="{B6A0FF48-5EE9-4A04-B719-90ADA027BD31}" presName="vertThree" presStyleCnt="0"/>
      <dgm:spPr/>
    </dgm:pt>
    <dgm:pt modelId="{4AA1F1B6-5958-4D52-96F1-2F005ABA46CC}" type="pres">
      <dgm:prSet presAssocID="{B6A0FF48-5EE9-4A04-B719-90ADA027BD31}" presName="txThree" presStyleLbl="node3" presStyleIdx="0" presStyleCnt="6">
        <dgm:presLayoutVars>
          <dgm:chPref val="3"/>
        </dgm:presLayoutVars>
      </dgm:prSet>
      <dgm:spPr/>
    </dgm:pt>
    <dgm:pt modelId="{4AFEAB78-CD14-46CD-9A73-CC52BC632882}" type="pres">
      <dgm:prSet presAssocID="{B6A0FF48-5EE9-4A04-B719-90ADA027BD31}" presName="parTransThree" presStyleCnt="0"/>
      <dgm:spPr/>
    </dgm:pt>
    <dgm:pt modelId="{A82F072B-8E64-4DA9-8790-5DADB5066C16}" type="pres">
      <dgm:prSet presAssocID="{B6A0FF48-5EE9-4A04-B719-90ADA027BD31}" presName="horzThree" presStyleCnt="0"/>
      <dgm:spPr/>
    </dgm:pt>
    <dgm:pt modelId="{820596DC-5488-4B11-B6B8-CF3E25C27D44}" type="pres">
      <dgm:prSet presAssocID="{B30F325B-3DB6-40C2-98DC-A529E0CB41BD}" presName="vertFour" presStyleCnt="0">
        <dgm:presLayoutVars>
          <dgm:chPref val="3"/>
        </dgm:presLayoutVars>
      </dgm:prSet>
      <dgm:spPr/>
    </dgm:pt>
    <dgm:pt modelId="{C7D93CB0-CF0B-4CD2-8992-87C7038E10E9}" type="pres">
      <dgm:prSet presAssocID="{B30F325B-3DB6-40C2-98DC-A529E0CB41BD}" presName="txFour" presStyleLbl="node4" presStyleIdx="0" presStyleCnt="5">
        <dgm:presLayoutVars>
          <dgm:chPref val="3"/>
        </dgm:presLayoutVars>
      </dgm:prSet>
      <dgm:spPr/>
    </dgm:pt>
    <dgm:pt modelId="{77DD0B9B-7AC3-441D-BB08-0EE5DAED5CB1}" type="pres">
      <dgm:prSet presAssocID="{B30F325B-3DB6-40C2-98DC-A529E0CB41BD}" presName="horzFour" presStyleCnt="0"/>
      <dgm:spPr/>
    </dgm:pt>
    <dgm:pt modelId="{D402A4E8-63C6-47B5-90D7-24418B71242F}" type="pres">
      <dgm:prSet presAssocID="{D0019534-96D5-4E09-8110-B7CE89B9E4F7}" presName="sibSpaceThree" presStyleCnt="0"/>
      <dgm:spPr/>
    </dgm:pt>
    <dgm:pt modelId="{BF237177-F696-411F-8B26-299B7AE71652}" type="pres">
      <dgm:prSet presAssocID="{88776952-D079-46A9-9888-9BC1CB21C592}" presName="vertThree" presStyleCnt="0"/>
      <dgm:spPr/>
    </dgm:pt>
    <dgm:pt modelId="{B963D598-0211-4BBE-B138-E5D989F548FB}" type="pres">
      <dgm:prSet presAssocID="{88776952-D079-46A9-9888-9BC1CB21C592}" presName="txThree" presStyleLbl="node3" presStyleIdx="1" presStyleCnt="6">
        <dgm:presLayoutVars>
          <dgm:chPref val="3"/>
        </dgm:presLayoutVars>
      </dgm:prSet>
      <dgm:spPr/>
    </dgm:pt>
    <dgm:pt modelId="{11780FA5-F29B-4496-AE67-7C73C330FBBF}" type="pres">
      <dgm:prSet presAssocID="{88776952-D079-46A9-9888-9BC1CB21C592}" presName="parTransThree" presStyleCnt="0"/>
      <dgm:spPr/>
    </dgm:pt>
    <dgm:pt modelId="{65B84CFC-0AE7-4721-B90C-4024314D883C}" type="pres">
      <dgm:prSet presAssocID="{88776952-D079-46A9-9888-9BC1CB21C592}" presName="horzThree" presStyleCnt="0"/>
      <dgm:spPr/>
    </dgm:pt>
    <dgm:pt modelId="{303BFEBC-DA57-4DD8-B7AF-81C49D7A2630}" type="pres">
      <dgm:prSet presAssocID="{6F454A2B-13DF-4DE2-A02D-654975BB1992}" presName="vertFour" presStyleCnt="0">
        <dgm:presLayoutVars>
          <dgm:chPref val="3"/>
        </dgm:presLayoutVars>
      </dgm:prSet>
      <dgm:spPr/>
    </dgm:pt>
    <dgm:pt modelId="{6A96043E-63D5-4501-B10C-31304986E275}" type="pres">
      <dgm:prSet presAssocID="{6F454A2B-13DF-4DE2-A02D-654975BB1992}" presName="txFour" presStyleLbl="node4" presStyleIdx="1" presStyleCnt="5">
        <dgm:presLayoutVars>
          <dgm:chPref val="3"/>
        </dgm:presLayoutVars>
      </dgm:prSet>
      <dgm:spPr/>
    </dgm:pt>
    <dgm:pt modelId="{89AC6E89-3F9B-4186-B742-ECC9BCC25C3F}" type="pres">
      <dgm:prSet presAssocID="{6F454A2B-13DF-4DE2-A02D-654975BB1992}" presName="horzFour" presStyleCnt="0"/>
      <dgm:spPr/>
    </dgm:pt>
    <dgm:pt modelId="{6840D17E-6457-4EBE-B432-6D75745E8F18}" type="pres">
      <dgm:prSet presAssocID="{4F486C82-E84E-4BC6-83EF-8C2BA5B55A3A}" presName="sibSpaceFour" presStyleCnt="0"/>
      <dgm:spPr/>
    </dgm:pt>
    <dgm:pt modelId="{009CE6F9-76D9-46E4-A359-6E09BD98173E}" type="pres">
      <dgm:prSet presAssocID="{FD884C16-9BD0-43F3-958F-21FC4C3DB605}" presName="vertFour" presStyleCnt="0">
        <dgm:presLayoutVars>
          <dgm:chPref val="3"/>
        </dgm:presLayoutVars>
      </dgm:prSet>
      <dgm:spPr/>
    </dgm:pt>
    <dgm:pt modelId="{21EC9A5E-4873-4CA2-ACF9-619D5CF4B7D2}" type="pres">
      <dgm:prSet presAssocID="{FD884C16-9BD0-43F3-958F-21FC4C3DB605}" presName="txFour" presStyleLbl="node4" presStyleIdx="2" presStyleCnt="5">
        <dgm:presLayoutVars>
          <dgm:chPref val="3"/>
        </dgm:presLayoutVars>
      </dgm:prSet>
      <dgm:spPr/>
    </dgm:pt>
    <dgm:pt modelId="{EB81AA12-215E-4A95-8011-D5216932C26F}" type="pres">
      <dgm:prSet presAssocID="{FD884C16-9BD0-43F3-958F-21FC4C3DB605}" presName="horzFour" presStyleCnt="0"/>
      <dgm:spPr/>
    </dgm:pt>
    <dgm:pt modelId="{7E6D4035-052C-4739-9C65-0C1944C20AD6}" type="pres">
      <dgm:prSet presAssocID="{8282E2C1-9DE3-407A-AA07-B592EC5E5912}" presName="sibSpaceTwo" presStyleCnt="0"/>
      <dgm:spPr/>
    </dgm:pt>
    <dgm:pt modelId="{B6EDC73D-67AC-45E0-AC69-C49958A8CD7F}" type="pres">
      <dgm:prSet presAssocID="{6A5B3223-BC0F-41DF-910F-EC8BF322756A}" presName="vertTwo" presStyleCnt="0"/>
      <dgm:spPr/>
    </dgm:pt>
    <dgm:pt modelId="{24E03695-6DDB-4321-B860-B46C2AEA645D}" type="pres">
      <dgm:prSet presAssocID="{6A5B3223-BC0F-41DF-910F-EC8BF322756A}" presName="txTwo" presStyleLbl="node2" presStyleIdx="1" presStyleCnt="2">
        <dgm:presLayoutVars>
          <dgm:chPref val="3"/>
        </dgm:presLayoutVars>
      </dgm:prSet>
      <dgm:spPr/>
    </dgm:pt>
    <dgm:pt modelId="{634C9395-011B-4A5E-9FCD-06910A7B71D7}" type="pres">
      <dgm:prSet presAssocID="{6A5B3223-BC0F-41DF-910F-EC8BF322756A}" presName="parTransTwo" presStyleCnt="0"/>
      <dgm:spPr/>
    </dgm:pt>
    <dgm:pt modelId="{777E14FB-A8EF-4978-B63C-7E866C1BB8FA}" type="pres">
      <dgm:prSet presAssocID="{6A5B3223-BC0F-41DF-910F-EC8BF322756A}" presName="horzTwo" presStyleCnt="0"/>
      <dgm:spPr/>
    </dgm:pt>
    <dgm:pt modelId="{0E766612-89C3-4258-86D3-7990262A4A05}" type="pres">
      <dgm:prSet presAssocID="{10DC47EF-8666-4C41-8015-DBB561BE63D4}" presName="vertThree" presStyleCnt="0"/>
      <dgm:spPr/>
    </dgm:pt>
    <dgm:pt modelId="{488A7DB6-4F32-4FEE-8529-9177B35AAD6D}" type="pres">
      <dgm:prSet presAssocID="{10DC47EF-8666-4C41-8015-DBB561BE63D4}" presName="txThree" presStyleLbl="node3" presStyleIdx="2" presStyleCnt="6">
        <dgm:presLayoutVars>
          <dgm:chPref val="3"/>
        </dgm:presLayoutVars>
      </dgm:prSet>
      <dgm:spPr/>
    </dgm:pt>
    <dgm:pt modelId="{3C13465A-E9B1-45F1-9F27-CEEDA252D222}" type="pres">
      <dgm:prSet presAssocID="{10DC47EF-8666-4C41-8015-DBB561BE63D4}" presName="parTransThree" presStyleCnt="0"/>
      <dgm:spPr/>
    </dgm:pt>
    <dgm:pt modelId="{CB88A9E5-2597-4ED7-BA0C-DD502899E9CD}" type="pres">
      <dgm:prSet presAssocID="{10DC47EF-8666-4C41-8015-DBB561BE63D4}" presName="horzThree" presStyleCnt="0"/>
      <dgm:spPr/>
    </dgm:pt>
    <dgm:pt modelId="{502BF2D6-E324-4C78-B52E-C90D4127C705}" type="pres">
      <dgm:prSet presAssocID="{E80E93A3-0848-4136-9AD7-32E00B7F099F}" presName="vertFour" presStyleCnt="0">
        <dgm:presLayoutVars>
          <dgm:chPref val="3"/>
        </dgm:presLayoutVars>
      </dgm:prSet>
      <dgm:spPr/>
    </dgm:pt>
    <dgm:pt modelId="{AF94912D-0215-49A3-AEBF-1A1316E8C2D5}" type="pres">
      <dgm:prSet presAssocID="{E80E93A3-0848-4136-9AD7-32E00B7F099F}" presName="txFour" presStyleLbl="node4" presStyleIdx="3" presStyleCnt="5">
        <dgm:presLayoutVars>
          <dgm:chPref val="3"/>
        </dgm:presLayoutVars>
      </dgm:prSet>
      <dgm:spPr/>
    </dgm:pt>
    <dgm:pt modelId="{D76C8D93-FD48-4230-97BE-84C12D3938B5}" type="pres">
      <dgm:prSet presAssocID="{E80E93A3-0848-4136-9AD7-32E00B7F099F}" presName="horzFour" presStyleCnt="0"/>
      <dgm:spPr/>
    </dgm:pt>
    <dgm:pt modelId="{26198C11-5D96-4409-85F8-0A4B065E2073}" type="pres">
      <dgm:prSet presAssocID="{8177792A-ED10-4253-9C85-C26FCFB6A6DF}" presName="sibSpaceFour" presStyleCnt="0"/>
      <dgm:spPr/>
    </dgm:pt>
    <dgm:pt modelId="{92C0E585-7CFC-4D05-B5BE-6CBAF57E2E1B}" type="pres">
      <dgm:prSet presAssocID="{86D96816-D4E3-452E-A3F8-FD6FA82B4751}" presName="vertFour" presStyleCnt="0">
        <dgm:presLayoutVars>
          <dgm:chPref val="3"/>
        </dgm:presLayoutVars>
      </dgm:prSet>
      <dgm:spPr/>
    </dgm:pt>
    <dgm:pt modelId="{7BD25CF7-83D3-4C1E-9CDE-C87B993D3EF1}" type="pres">
      <dgm:prSet presAssocID="{86D96816-D4E3-452E-A3F8-FD6FA82B4751}" presName="txFour" presStyleLbl="node4" presStyleIdx="4" presStyleCnt="5">
        <dgm:presLayoutVars>
          <dgm:chPref val="3"/>
        </dgm:presLayoutVars>
      </dgm:prSet>
      <dgm:spPr/>
    </dgm:pt>
    <dgm:pt modelId="{9CDA13B1-3646-417A-AC9B-4B448A7759F8}" type="pres">
      <dgm:prSet presAssocID="{86D96816-D4E3-452E-A3F8-FD6FA82B4751}" presName="horzFour" presStyleCnt="0"/>
      <dgm:spPr/>
    </dgm:pt>
    <dgm:pt modelId="{380A13AB-8E33-4DC8-9B4E-C5EA7236A47C}" type="pres">
      <dgm:prSet presAssocID="{709E3811-72C3-4DD9-8756-23500ADC1FFA}" presName="sibSpaceThree" presStyleCnt="0"/>
      <dgm:spPr/>
    </dgm:pt>
    <dgm:pt modelId="{AFA672A0-1CE4-4865-B15E-F2C54235AB00}" type="pres">
      <dgm:prSet presAssocID="{2D0314A5-083C-43D4-9DC1-4B54CB6582BD}" presName="vertThree" presStyleCnt="0"/>
      <dgm:spPr/>
    </dgm:pt>
    <dgm:pt modelId="{AD878A7A-CAC0-4F21-B6AC-8889E717D152}" type="pres">
      <dgm:prSet presAssocID="{2D0314A5-083C-43D4-9DC1-4B54CB6582BD}" presName="txThree" presStyleLbl="node3" presStyleIdx="3" presStyleCnt="6">
        <dgm:presLayoutVars>
          <dgm:chPref val="3"/>
        </dgm:presLayoutVars>
      </dgm:prSet>
      <dgm:spPr/>
    </dgm:pt>
    <dgm:pt modelId="{B158F0D3-D1BE-4F91-B07F-F1F74DCF0BCE}" type="pres">
      <dgm:prSet presAssocID="{2D0314A5-083C-43D4-9DC1-4B54CB6582BD}" presName="horzThree" presStyleCnt="0"/>
      <dgm:spPr/>
    </dgm:pt>
    <dgm:pt modelId="{7F66AF7A-AF82-4CE5-B9CA-456F3EC504E6}" type="pres">
      <dgm:prSet presAssocID="{695C9115-ADCA-4D15-A8FA-2A2CAD9FC563}" presName="sibSpaceThree" presStyleCnt="0"/>
      <dgm:spPr/>
    </dgm:pt>
    <dgm:pt modelId="{81E87E19-8748-47C6-A4DE-A84BDC04C118}" type="pres">
      <dgm:prSet presAssocID="{0B808372-A2EE-445A-AEFC-4761F2D30E8F}" presName="vertThree" presStyleCnt="0"/>
      <dgm:spPr/>
    </dgm:pt>
    <dgm:pt modelId="{BFE45219-CBB4-4EAE-8433-12F5EFE8B6FD}" type="pres">
      <dgm:prSet presAssocID="{0B808372-A2EE-445A-AEFC-4761F2D30E8F}" presName="txThree" presStyleLbl="node3" presStyleIdx="4" presStyleCnt="6">
        <dgm:presLayoutVars>
          <dgm:chPref val="3"/>
        </dgm:presLayoutVars>
      </dgm:prSet>
      <dgm:spPr/>
    </dgm:pt>
    <dgm:pt modelId="{CF230D0C-0029-4AAE-8E51-7019B23A07BB}" type="pres">
      <dgm:prSet presAssocID="{0B808372-A2EE-445A-AEFC-4761F2D30E8F}" presName="horzThree" presStyleCnt="0"/>
      <dgm:spPr/>
    </dgm:pt>
    <dgm:pt modelId="{555CD85C-2E89-43E3-AB76-49E4D29C74C2}" type="pres">
      <dgm:prSet presAssocID="{D017036C-C9D3-4166-9009-9095D925926F}" presName="sibSpaceThree" presStyleCnt="0"/>
      <dgm:spPr/>
    </dgm:pt>
    <dgm:pt modelId="{2CDD679E-FB0C-43A7-AD5F-B65878B8D5B0}" type="pres">
      <dgm:prSet presAssocID="{2C478A2D-7445-4864-9748-323C5B1D39D3}" presName="vertThree" presStyleCnt="0"/>
      <dgm:spPr/>
    </dgm:pt>
    <dgm:pt modelId="{F196714B-D4A8-4EAE-974B-8D2D57975963}" type="pres">
      <dgm:prSet presAssocID="{2C478A2D-7445-4864-9748-323C5B1D39D3}" presName="txThree" presStyleLbl="node3" presStyleIdx="5" presStyleCnt="6">
        <dgm:presLayoutVars>
          <dgm:chPref val="3"/>
        </dgm:presLayoutVars>
      </dgm:prSet>
      <dgm:spPr/>
    </dgm:pt>
    <dgm:pt modelId="{CA981312-2FEE-4D76-A43F-642594AD8FF2}" type="pres">
      <dgm:prSet presAssocID="{2C478A2D-7445-4864-9748-323C5B1D39D3}" presName="horzThree" presStyleCnt="0"/>
      <dgm:spPr/>
    </dgm:pt>
  </dgm:ptLst>
  <dgm:cxnLst>
    <dgm:cxn modelId="{37925509-B206-4213-8525-E460D62D23A2}" srcId="{6A5B3223-BC0F-41DF-910F-EC8BF322756A}" destId="{0B808372-A2EE-445A-AEFC-4761F2D30E8F}" srcOrd="2" destOrd="0" parTransId="{FCA2B600-1DCB-403F-8EDC-8375584B3843}" sibTransId="{D017036C-C9D3-4166-9009-9095D925926F}"/>
    <dgm:cxn modelId="{BADE5C0E-A13D-4303-B1F0-09BB9977DDA0}" type="presOf" srcId="{2C478A2D-7445-4864-9748-323C5B1D39D3}" destId="{F196714B-D4A8-4EAE-974B-8D2D57975963}" srcOrd="0" destOrd="0" presId="urn:microsoft.com/office/officeart/2005/8/layout/hierarchy4"/>
    <dgm:cxn modelId="{DE98B216-2A88-488C-9E04-FFD74ADD27E1}" srcId="{B6835D6B-5F05-44E6-A4DF-086835DA741D}" destId="{6A5B3223-BC0F-41DF-910F-EC8BF322756A}" srcOrd="1" destOrd="0" parTransId="{38CF8CB6-7AC8-47B5-81CA-019964109067}" sibTransId="{660324F8-E707-427A-ABBA-94FCF80B8FEE}"/>
    <dgm:cxn modelId="{08EF801B-2195-4752-8E1D-E20A65BEF9EC}" type="presOf" srcId="{21E1FD3D-7853-4D88-9987-F6A82F6EA255}" destId="{892B42C4-7999-4E9C-AFD1-FC34B04ABE64}" srcOrd="0" destOrd="0" presId="urn:microsoft.com/office/officeart/2005/8/layout/hierarchy4"/>
    <dgm:cxn modelId="{1953F21B-E68C-43AF-8CE2-2D5AACED6FB9}" srcId="{10DC47EF-8666-4C41-8015-DBB561BE63D4}" destId="{E80E93A3-0848-4136-9AD7-32E00B7F099F}" srcOrd="0" destOrd="0" parTransId="{7FE7FA71-4AB9-4A58-B88D-6B779BD76FA1}" sibTransId="{8177792A-ED10-4253-9C85-C26FCFB6A6DF}"/>
    <dgm:cxn modelId="{BFCDCB26-7E8D-4643-A630-5B77CCB0A1C3}" type="presOf" srcId="{0B808372-A2EE-445A-AEFC-4761F2D30E8F}" destId="{BFE45219-CBB4-4EAE-8433-12F5EFE8B6FD}" srcOrd="0" destOrd="0" presId="urn:microsoft.com/office/officeart/2005/8/layout/hierarchy4"/>
    <dgm:cxn modelId="{3B1B352F-EFA8-47F8-BC54-0A9A50D3E577}" srcId="{B6A0FF48-5EE9-4A04-B719-90ADA027BD31}" destId="{B30F325B-3DB6-40C2-98DC-A529E0CB41BD}" srcOrd="0" destOrd="0" parTransId="{C9844E89-88F6-4356-93A2-7983F7DEA3DD}" sibTransId="{4976FA9C-4C35-4C9E-89C4-74C930C5C146}"/>
    <dgm:cxn modelId="{DF7E573B-B48E-43C7-97FA-E99517731839}" type="presOf" srcId="{FD884C16-9BD0-43F3-958F-21FC4C3DB605}" destId="{21EC9A5E-4873-4CA2-ACF9-619D5CF4B7D2}" srcOrd="0" destOrd="0" presId="urn:microsoft.com/office/officeart/2005/8/layout/hierarchy4"/>
    <dgm:cxn modelId="{80BDCA3B-FCB6-46AF-8D4A-31FA70B464D6}" type="presOf" srcId="{6F454A2B-13DF-4DE2-A02D-654975BB1992}" destId="{6A96043E-63D5-4501-B10C-31304986E275}" srcOrd="0" destOrd="0" presId="urn:microsoft.com/office/officeart/2005/8/layout/hierarchy4"/>
    <dgm:cxn modelId="{CFB5725C-1D52-443A-9EE1-AFC8650C0429}" srcId="{6A5B3223-BC0F-41DF-910F-EC8BF322756A}" destId="{2C478A2D-7445-4864-9748-323C5B1D39D3}" srcOrd="3" destOrd="0" parTransId="{EADAA587-954E-41DC-8F41-9A2665F3D627}" sibTransId="{98FBC9CF-875C-4B48-BFFF-6F78DDAF0E26}"/>
    <dgm:cxn modelId="{6CA2945D-9B46-433A-A4CC-FD75512A2D0A}" type="presOf" srcId="{2D0314A5-083C-43D4-9DC1-4B54CB6582BD}" destId="{AD878A7A-CAC0-4F21-B6AC-8889E717D152}" srcOrd="0" destOrd="0" presId="urn:microsoft.com/office/officeart/2005/8/layout/hierarchy4"/>
    <dgm:cxn modelId="{A0ABE747-9A12-4784-9A9C-150764C5888A}" type="presOf" srcId="{903AFE14-0A3B-48B2-B4CB-361005A0AD6E}" destId="{5894807E-B153-4CFF-B14F-9F1A3098C1F1}" srcOrd="0" destOrd="0" presId="urn:microsoft.com/office/officeart/2005/8/layout/hierarchy4"/>
    <dgm:cxn modelId="{FD900869-04E8-497E-A301-EA194EF97D8F}" type="presOf" srcId="{86D96816-D4E3-452E-A3F8-FD6FA82B4751}" destId="{7BD25CF7-83D3-4C1E-9CDE-C87B993D3EF1}" srcOrd="0" destOrd="0" presId="urn:microsoft.com/office/officeart/2005/8/layout/hierarchy4"/>
    <dgm:cxn modelId="{D349816B-9650-43B0-A7C9-B0DC4AA9725F}" type="presOf" srcId="{88776952-D079-46A9-9888-9BC1CB21C592}" destId="{B963D598-0211-4BBE-B138-E5D989F548FB}" srcOrd="0" destOrd="0" presId="urn:microsoft.com/office/officeart/2005/8/layout/hierarchy4"/>
    <dgm:cxn modelId="{F7C5E56B-695B-457C-BC5F-C65A208EBCA3}" type="presOf" srcId="{B6A0FF48-5EE9-4A04-B719-90ADA027BD31}" destId="{4AA1F1B6-5958-4D52-96F1-2F005ABA46CC}" srcOrd="0" destOrd="0" presId="urn:microsoft.com/office/officeart/2005/8/layout/hierarchy4"/>
    <dgm:cxn modelId="{FDC2014F-E23B-4C88-847A-DD45D8436AF8}" srcId="{6A5B3223-BC0F-41DF-910F-EC8BF322756A}" destId="{2D0314A5-083C-43D4-9DC1-4B54CB6582BD}" srcOrd="1" destOrd="0" parTransId="{A379287D-DCD6-45F1-9FB5-DB34BDC13C4C}" sibTransId="{695C9115-ADCA-4D15-A8FA-2A2CAD9FC563}"/>
    <dgm:cxn modelId="{1EA04A58-4668-491B-A28E-C53093696049}" srcId="{B6835D6B-5F05-44E6-A4DF-086835DA741D}" destId="{903AFE14-0A3B-48B2-B4CB-361005A0AD6E}" srcOrd="0" destOrd="0" parTransId="{3599821A-3D63-4594-A12D-1575F1D4B841}" sibTransId="{8282E2C1-9DE3-407A-AA07-B592EC5E5912}"/>
    <dgm:cxn modelId="{9D5B828A-CA6A-4CD4-9BB3-BA9F75C7D64E}" srcId="{21E1FD3D-7853-4D88-9987-F6A82F6EA255}" destId="{B6835D6B-5F05-44E6-A4DF-086835DA741D}" srcOrd="0" destOrd="0" parTransId="{C734048C-64E8-4F3E-B90E-6497EDE30E80}" sibTransId="{193B7E2F-707C-4014-989A-B27A0627E148}"/>
    <dgm:cxn modelId="{85C8499F-A6FA-46DC-AD84-0C160602FA02}" srcId="{6A5B3223-BC0F-41DF-910F-EC8BF322756A}" destId="{10DC47EF-8666-4C41-8015-DBB561BE63D4}" srcOrd="0" destOrd="0" parTransId="{15A260E0-2AA5-4C7A-8021-7A555F36C3BE}" sibTransId="{709E3811-72C3-4DD9-8756-23500ADC1FFA}"/>
    <dgm:cxn modelId="{0391C6A1-63CB-4E24-A163-E0F7133DC80E}" type="presOf" srcId="{B30F325B-3DB6-40C2-98DC-A529E0CB41BD}" destId="{C7D93CB0-CF0B-4CD2-8992-87C7038E10E9}" srcOrd="0" destOrd="0" presId="urn:microsoft.com/office/officeart/2005/8/layout/hierarchy4"/>
    <dgm:cxn modelId="{209020A2-3A31-412C-AAF2-D7045DB106B9}" type="presOf" srcId="{6A5B3223-BC0F-41DF-910F-EC8BF322756A}" destId="{24E03695-6DDB-4321-B860-B46C2AEA645D}" srcOrd="0" destOrd="0" presId="urn:microsoft.com/office/officeart/2005/8/layout/hierarchy4"/>
    <dgm:cxn modelId="{C1A7D0AD-805B-4132-AF69-443EFAB0D8AA}" type="presOf" srcId="{10DC47EF-8666-4C41-8015-DBB561BE63D4}" destId="{488A7DB6-4F32-4FEE-8529-9177B35AAD6D}" srcOrd="0" destOrd="0" presId="urn:microsoft.com/office/officeart/2005/8/layout/hierarchy4"/>
    <dgm:cxn modelId="{B3B265C1-225E-471D-A621-991FA2676FFD}" srcId="{10DC47EF-8666-4C41-8015-DBB561BE63D4}" destId="{86D96816-D4E3-452E-A3F8-FD6FA82B4751}" srcOrd="1" destOrd="0" parTransId="{D754DEA0-6176-4657-9F6C-F14019052E49}" sibTransId="{7809F9AF-1FC4-42DD-9C6C-0A5821E10AB6}"/>
    <dgm:cxn modelId="{F90284C2-9E8A-4937-A69F-4B0E16F34192}" type="presOf" srcId="{E80E93A3-0848-4136-9AD7-32E00B7F099F}" destId="{AF94912D-0215-49A3-AEBF-1A1316E8C2D5}" srcOrd="0" destOrd="0" presId="urn:microsoft.com/office/officeart/2005/8/layout/hierarchy4"/>
    <dgm:cxn modelId="{57EFEEC7-825E-46AE-B533-019D594E9E0B}" srcId="{88776952-D079-46A9-9888-9BC1CB21C592}" destId="{FD884C16-9BD0-43F3-958F-21FC4C3DB605}" srcOrd="1" destOrd="0" parTransId="{BD2A1FE2-ECAA-4933-9D53-1B9EE72F82E0}" sibTransId="{A6FA9156-97A2-4E66-AD23-FA40E4B0FEAE}"/>
    <dgm:cxn modelId="{3EB754D1-691B-41B5-B668-45FD04BA4D8E}" srcId="{903AFE14-0A3B-48B2-B4CB-361005A0AD6E}" destId="{88776952-D079-46A9-9888-9BC1CB21C592}" srcOrd="1" destOrd="0" parTransId="{3DEA268D-9A94-463D-833F-1DF15AEBB016}" sibTransId="{F7046D43-0688-42ED-B197-AF8898AF28D4}"/>
    <dgm:cxn modelId="{BAF2C0D6-72D9-4388-8F82-42E62875D0EE}" type="presOf" srcId="{B6835D6B-5F05-44E6-A4DF-086835DA741D}" destId="{CEE9D77F-381B-4B5D-B67C-0075EA621B58}" srcOrd="0" destOrd="0" presId="urn:microsoft.com/office/officeart/2005/8/layout/hierarchy4"/>
    <dgm:cxn modelId="{C56B32F2-4A08-4670-9E8A-76BD06322CD8}" srcId="{88776952-D079-46A9-9888-9BC1CB21C592}" destId="{6F454A2B-13DF-4DE2-A02D-654975BB1992}" srcOrd="0" destOrd="0" parTransId="{0F28F060-4125-4308-BAAB-2E6BD4A2D338}" sibTransId="{4F486C82-E84E-4BC6-83EF-8C2BA5B55A3A}"/>
    <dgm:cxn modelId="{47E1A8F2-7508-4A75-8464-11120489A8B1}" srcId="{903AFE14-0A3B-48B2-B4CB-361005A0AD6E}" destId="{B6A0FF48-5EE9-4A04-B719-90ADA027BD31}" srcOrd="0" destOrd="0" parTransId="{BBC28962-C25D-4B7E-9A29-54C91DBC3C97}" sibTransId="{D0019534-96D5-4E09-8110-B7CE89B9E4F7}"/>
    <dgm:cxn modelId="{2E1DE634-446C-4171-BDD4-BD2D12EE85FB}" type="presParOf" srcId="{892B42C4-7999-4E9C-AFD1-FC34B04ABE64}" destId="{B0F1BECF-5F2B-432A-9564-2EC800E7FF33}" srcOrd="0" destOrd="0" presId="urn:microsoft.com/office/officeart/2005/8/layout/hierarchy4"/>
    <dgm:cxn modelId="{E9E0A9EA-98F4-4468-8A5E-D78C93EAF7FB}" type="presParOf" srcId="{B0F1BECF-5F2B-432A-9564-2EC800E7FF33}" destId="{CEE9D77F-381B-4B5D-B67C-0075EA621B58}" srcOrd="0" destOrd="0" presId="urn:microsoft.com/office/officeart/2005/8/layout/hierarchy4"/>
    <dgm:cxn modelId="{8BF55C9C-F3D0-4E8E-9EE8-CE110EC1F7AD}" type="presParOf" srcId="{B0F1BECF-5F2B-432A-9564-2EC800E7FF33}" destId="{F7E49548-B001-4E5B-80C1-60E009B72C3C}" srcOrd="1" destOrd="0" presId="urn:microsoft.com/office/officeart/2005/8/layout/hierarchy4"/>
    <dgm:cxn modelId="{391D5508-B96E-4084-8394-F42D464127CD}" type="presParOf" srcId="{B0F1BECF-5F2B-432A-9564-2EC800E7FF33}" destId="{6F919889-3490-4078-B09D-517BC1F9B570}" srcOrd="2" destOrd="0" presId="urn:microsoft.com/office/officeart/2005/8/layout/hierarchy4"/>
    <dgm:cxn modelId="{39EF08F5-E859-4E3D-96B4-B7210F47D696}" type="presParOf" srcId="{6F919889-3490-4078-B09D-517BC1F9B570}" destId="{79633094-534A-4EB6-AABB-C97E257BC054}" srcOrd="0" destOrd="0" presId="urn:microsoft.com/office/officeart/2005/8/layout/hierarchy4"/>
    <dgm:cxn modelId="{2CE8515D-87DF-468C-B84C-957EF653CA9F}" type="presParOf" srcId="{79633094-534A-4EB6-AABB-C97E257BC054}" destId="{5894807E-B153-4CFF-B14F-9F1A3098C1F1}" srcOrd="0" destOrd="0" presId="urn:microsoft.com/office/officeart/2005/8/layout/hierarchy4"/>
    <dgm:cxn modelId="{5020FEA3-ED12-40E2-95C1-B0F80402C4CD}" type="presParOf" srcId="{79633094-534A-4EB6-AABB-C97E257BC054}" destId="{EBFFD1FC-E2EC-4C6A-8A4E-41172145E161}" srcOrd="1" destOrd="0" presId="urn:microsoft.com/office/officeart/2005/8/layout/hierarchy4"/>
    <dgm:cxn modelId="{4B5D710C-2410-4469-A04C-2CB174199CDC}" type="presParOf" srcId="{79633094-534A-4EB6-AABB-C97E257BC054}" destId="{41889A19-9875-4D71-9F31-BB081BCEF687}" srcOrd="2" destOrd="0" presId="urn:microsoft.com/office/officeart/2005/8/layout/hierarchy4"/>
    <dgm:cxn modelId="{B56F3902-5F87-4ED5-9788-4C125B506EEA}" type="presParOf" srcId="{41889A19-9875-4D71-9F31-BB081BCEF687}" destId="{0792C953-FA3E-44BD-A564-890EF5DD540A}" srcOrd="0" destOrd="0" presId="urn:microsoft.com/office/officeart/2005/8/layout/hierarchy4"/>
    <dgm:cxn modelId="{1DD9B94F-868B-453E-9CF5-F76029B92635}" type="presParOf" srcId="{0792C953-FA3E-44BD-A564-890EF5DD540A}" destId="{4AA1F1B6-5958-4D52-96F1-2F005ABA46CC}" srcOrd="0" destOrd="0" presId="urn:microsoft.com/office/officeart/2005/8/layout/hierarchy4"/>
    <dgm:cxn modelId="{8163919C-2A70-4050-A1BE-2BF49A72C635}" type="presParOf" srcId="{0792C953-FA3E-44BD-A564-890EF5DD540A}" destId="{4AFEAB78-CD14-46CD-9A73-CC52BC632882}" srcOrd="1" destOrd="0" presId="urn:microsoft.com/office/officeart/2005/8/layout/hierarchy4"/>
    <dgm:cxn modelId="{A721C7E3-8F83-49D0-8EFD-CE976049D605}" type="presParOf" srcId="{0792C953-FA3E-44BD-A564-890EF5DD540A}" destId="{A82F072B-8E64-4DA9-8790-5DADB5066C16}" srcOrd="2" destOrd="0" presId="urn:microsoft.com/office/officeart/2005/8/layout/hierarchy4"/>
    <dgm:cxn modelId="{E0C3E3A4-50B8-415B-A069-294FD27799AF}" type="presParOf" srcId="{A82F072B-8E64-4DA9-8790-5DADB5066C16}" destId="{820596DC-5488-4B11-B6B8-CF3E25C27D44}" srcOrd="0" destOrd="0" presId="urn:microsoft.com/office/officeart/2005/8/layout/hierarchy4"/>
    <dgm:cxn modelId="{B3433351-2896-4D81-9359-DC2BF524764D}" type="presParOf" srcId="{820596DC-5488-4B11-B6B8-CF3E25C27D44}" destId="{C7D93CB0-CF0B-4CD2-8992-87C7038E10E9}" srcOrd="0" destOrd="0" presId="urn:microsoft.com/office/officeart/2005/8/layout/hierarchy4"/>
    <dgm:cxn modelId="{D14D99D5-A7DA-4B6B-86A1-475AEFFAB13C}" type="presParOf" srcId="{820596DC-5488-4B11-B6B8-CF3E25C27D44}" destId="{77DD0B9B-7AC3-441D-BB08-0EE5DAED5CB1}" srcOrd="1" destOrd="0" presId="urn:microsoft.com/office/officeart/2005/8/layout/hierarchy4"/>
    <dgm:cxn modelId="{70FA1ABC-4C23-4383-A400-48BEC33B9179}" type="presParOf" srcId="{41889A19-9875-4D71-9F31-BB081BCEF687}" destId="{D402A4E8-63C6-47B5-90D7-24418B71242F}" srcOrd="1" destOrd="0" presId="urn:microsoft.com/office/officeart/2005/8/layout/hierarchy4"/>
    <dgm:cxn modelId="{766F3C55-B948-4E6D-8574-2176819CEEDF}" type="presParOf" srcId="{41889A19-9875-4D71-9F31-BB081BCEF687}" destId="{BF237177-F696-411F-8B26-299B7AE71652}" srcOrd="2" destOrd="0" presId="urn:microsoft.com/office/officeart/2005/8/layout/hierarchy4"/>
    <dgm:cxn modelId="{DE7CF6C7-CD01-42DD-AAC1-F76820F6E6A5}" type="presParOf" srcId="{BF237177-F696-411F-8B26-299B7AE71652}" destId="{B963D598-0211-4BBE-B138-E5D989F548FB}" srcOrd="0" destOrd="0" presId="urn:microsoft.com/office/officeart/2005/8/layout/hierarchy4"/>
    <dgm:cxn modelId="{E4219086-5653-4CE9-B40F-B75C8FC81CDA}" type="presParOf" srcId="{BF237177-F696-411F-8B26-299B7AE71652}" destId="{11780FA5-F29B-4496-AE67-7C73C330FBBF}" srcOrd="1" destOrd="0" presId="urn:microsoft.com/office/officeart/2005/8/layout/hierarchy4"/>
    <dgm:cxn modelId="{30D16A9A-9551-41C3-A58B-4F1ECB6ED4E6}" type="presParOf" srcId="{BF237177-F696-411F-8B26-299B7AE71652}" destId="{65B84CFC-0AE7-4721-B90C-4024314D883C}" srcOrd="2" destOrd="0" presId="urn:microsoft.com/office/officeart/2005/8/layout/hierarchy4"/>
    <dgm:cxn modelId="{6C8F239B-1303-4F9A-9427-841A97E44869}" type="presParOf" srcId="{65B84CFC-0AE7-4721-B90C-4024314D883C}" destId="{303BFEBC-DA57-4DD8-B7AF-81C49D7A2630}" srcOrd="0" destOrd="0" presId="urn:microsoft.com/office/officeart/2005/8/layout/hierarchy4"/>
    <dgm:cxn modelId="{A2ECD98E-083C-44DF-96C4-21D8972BD336}" type="presParOf" srcId="{303BFEBC-DA57-4DD8-B7AF-81C49D7A2630}" destId="{6A96043E-63D5-4501-B10C-31304986E275}" srcOrd="0" destOrd="0" presId="urn:microsoft.com/office/officeart/2005/8/layout/hierarchy4"/>
    <dgm:cxn modelId="{EE40747F-7BB1-4DD9-8BEB-E2E7FA47244B}" type="presParOf" srcId="{303BFEBC-DA57-4DD8-B7AF-81C49D7A2630}" destId="{89AC6E89-3F9B-4186-B742-ECC9BCC25C3F}" srcOrd="1" destOrd="0" presId="urn:microsoft.com/office/officeart/2005/8/layout/hierarchy4"/>
    <dgm:cxn modelId="{3D272014-0FB9-4F2D-94EE-9DBE9498A4EF}" type="presParOf" srcId="{65B84CFC-0AE7-4721-B90C-4024314D883C}" destId="{6840D17E-6457-4EBE-B432-6D75745E8F18}" srcOrd="1" destOrd="0" presId="urn:microsoft.com/office/officeart/2005/8/layout/hierarchy4"/>
    <dgm:cxn modelId="{1561587A-CD32-42EE-A915-A4BBAC5335CD}" type="presParOf" srcId="{65B84CFC-0AE7-4721-B90C-4024314D883C}" destId="{009CE6F9-76D9-46E4-A359-6E09BD98173E}" srcOrd="2" destOrd="0" presId="urn:microsoft.com/office/officeart/2005/8/layout/hierarchy4"/>
    <dgm:cxn modelId="{EA57624B-DCFC-4E56-A310-7FBB91A3BAB9}" type="presParOf" srcId="{009CE6F9-76D9-46E4-A359-6E09BD98173E}" destId="{21EC9A5E-4873-4CA2-ACF9-619D5CF4B7D2}" srcOrd="0" destOrd="0" presId="urn:microsoft.com/office/officeart/2005/8/layout/hierarchy4"/>
    <dgm:cxn modelId="{5C1EB46F-B2E9-4BB7-AF7B-397F4A681E33}" type="presParOf" srcId="{009CE6F9-76D9-46E4-A359-6E09BD98173E}" destId="{EB81AA12-215E-4A95-8011-D5216932C26F}" srcOrd="1" destOrd="0" presId="urn:microsoft.com/office/officeart/2005/8/layout/hierarchy4"/>
    <dgm:cxn modelId="{CB0A7E0A-EEFC-4E14-BB67-436614E378C5}" type="presParOf" srcId="{6F919889-3490-4078-B09D-517BC1F9B570}" destId="{7E6D4035-052C-4739-9C65-0C1944C20AD6}" srcOrd="1" destOrd="0" presId="urn:microsoft.com/office/officeart/2005/8/layout/hierarchy4"/>
    <dgm:cxn modelId="{581462E2-75A5-4BF0-9AF7-32FDDBB19FAF}" type="presParOf" srcId="{6F919889-3490-4078-B09D-517BC1F9B570}" destId="{B6EDC73D-67AC-45E0-AC69-C49958A8CD7F}" srcOrd="2" destOrd="0" presId="urn:microsoft.com/office/officeart/2005/8/layout/hierarchy4"/>
    <dgm:cxn modelId="{121D6A9F-9DB0-464E-B586-767960431DF8}" type="presParOf" srcId="{B6EDC73D-67AC-45E0-AC69-C49958A8CD7F}" destId="{24E03695-6DDB-4321-B860-B46C2AEA645D}" srcOrd="0" destOrd="0" presId="urn:microsoft.com/office/officeart/2005/8/layout/hierarchy4"/>
    <dgm:cxn modelId="{6E7F3E2F-3D5B-4151-873A-556685360788}" type="presParOf" srcId="{B6EDC73D-67AC-45E0-AC69-C49958A8CD7F}" destId="{634C9395-011B-4A5E-9FCD-06910A7B71D7}" srcOrd="1" destOrd="0" presId="urn:microsoft.com/office/officeart/2005/8/layout/hierarchy4"/>
    <dgm:cxn modelId="{89450550-E5B3-4A5E-A251-7CD83202C6CD}" type="presParOf" srcId="{B6EDC73D-67AC-45E0-AC69-C49958A8CD7F}" destId="{777E14FB-A8EF-4978-B63C-7E866C1BB8FA}" srcOrd="2" destOrd="0" presId="urn:microsoft.com/office/officeart/2005/8/layout/hierarchy4"/>
    <dgm:cxn modelId="{14C6B639-D9BB-4474-8FD6-324E5D33CCC5}" type="presParOf" srcId="{777E14FB-A8EF-4978-B63C-7E866C1BB8FA}" destId="{0E766612-89C3-4258-86D3-7990262A4A05}" srcOrd="0" destOrd="0" presId="urn:microsoft.com/office/officeart/2005/8/layout/hierarchy4"/>
    <dgm:cxn modelId="{BD3D6698-91B5-4516-87E0-2BC35EA580C7}" type="presParOf" srcId="{0E766612-89C3-4258-86D3-7990262A4A05}" destId="{488A7DB6-4F32-4FEE-8529-9177B35AAD6D}" srcOrd="0" destOrd="0" presId="urn:microsoft.com/office/officeart/2005/8/layout/hierarchy4"/>
    <dgm:cxn modelId="{9B8927A2-4071-429C-BDED-4AB14B37E904}" type="presParOf" srcId="{0E766612-89C3-4258-86D3-7990262A4A05}" destId="{3C13465A-E9B1-45F1-9F27-CEEDA252D222}" srcOrd="1" destOrd="0" presId="urn:microsoft.com/office/officeart/2005/8/layout/hierarchy4"/>
    <dgm:cxn modelId="{C5BDE670-1D32-4C51-9947-7F9FFB5E388F}" type="presParOf" srcId="{0E766612-89C3-4258-86D3-7990262A4A05}" destId="{CB88A9E5-2597-4ED7-BA0C-DD502899E9CD}" srcOrd="2" destOrd="0" presId="urn:microsoft.com/office/officeart/2005/8/layout/hierarchy4"/>
    <dgm:cxn modelId="{12929F71-1C95-492D-9B93-4ED359C690C4}" type="presParOf" srcId="{CB88A9E5-2597-4ED7-BA0C-DD502899E9CD}" destId="{502BF2D6-E324-4C78-B52E-C90D4127C705}" srcOrd="0" destOrd="0" presId="urn:microsoft.com/office/officeart/2005/8/layout/hierarchy4"/>
    <dgm:cxn modelId="{B5AA2142-AFF5-466F-9A9C-D28423941F5D}" type="presParOf" srcId="{502BF2D6-E324-4C78-B52E-C90D4127C705}" destId="{AF94912D-0215-49A3-AEBF-1A1316E8C2D5}" srcOrd="0" destOrd="0" presId="urn:microsoft.com/office/officeart/2005/8/layout/hierarchy4"/>
    <dgm:cxn modelId="{2070E9BD-B397-447F-BAF4-EEF0E43FCA4E}" type="presParOf" srcId="{502BF2D6-E324-4C78-B52E-C90D4127C705}" destId="{D76C8D93-FD48-4230-97BE-84C12D3938B5}" srcOrd="1" destOrd="0" presId="urn:microsoft.com/office/officeart/2005/8/layout/hierarchy4"/>
    <dgm:cxn modelId="{D8D0828B-15A1-44CC-BA77-1E75759085E0}" type="presParOf" srcId="{CB88A9E5-2597-4ED7-BA0C-DD502899E9CD}" destId="{26198C11-5D96-4409-85F8-0A4B065E2073}" srcOrd="1" destOrd="0" presId="urn:microsoft.com/office/officeart/2005/8/layout/hierarchy4"/>
    <dgm:cxn modelId="{93C0457E-0AEC-4859-866A-3C00F06B81EC}" type="presParOf" srcId="{CB88A9E5-2597-4ED7-BA0C-DD502899E9CD}" destId="{92C0E585-7CFC-4D05-B5BE-6CBAF57E2E1B}" srcOrd="2" destOrd="0" presId="urn:microsoft.com/office/officeart/2005/8/layout/hierarchy4"/>
    <dgm:cxn modelId="{F2BDDC3F-FC0A-4BB9-BC8F-8CA26CFA4AE6}" type="presParOf" srcId="{92C0E585-7CFC-4D05-B5BE-6CBAF57E2E1B}" destId="{7BD25CF7-83D3-4C1E-9CDE-C87B993D3EF1}" srcOrd="0" destOrd="0" presId="urn:microsoft.com/office/officeart/2005/8/layout/hierarchy4"/>
    <dgm:cxn modelId="{F70A353C-A25F-4E37-8794-42F1383F18DD}" type="presParOf" srcId="{92C0E585-7CFC-4D05-B5BE-6CBAF57E2E1B}" destId="{9CDA13B1-3646-417A-AC9B-4B448A7759F8}" srcOrd="1" destOrd="0" presId="urn:microsoft.com/office/officeart/2005/8/layout/hierarchy4"/>
    <dgm:cxn modelId="{151E8693-0397-4A11-9EFD-C33CB61C4DF9}" type="presParOf" srcId="{777E14FB-A8EF-4978-B63C-7E866C1BB8FA}" destId="{380A13AB-8E33-4DC8-9B4E-C5EA7236A47C}" srcOrd="1" destOrd="0" presId="urn:microsoft.com/office/officeart/2005/8/layout/hierarchy4"/>
    <dgm:cxn modelId="{E8F6F671-12C7-4417-B27D-157C93C59908}" type="presParOf" srcId="{777E14FB-A8EF-4978-B63C-7E866C1BB8FA}" destId="{AFA672A0-1CE4-4865-B15E-F2C54235AB00}" srcOrd="2" destOrd="0" presId="urn:microsoft.com/office/officeart/2005/8/layout/hierarchy4"/>
    <dgm:cxn modelId="{05003128-95A7-47F3-A2D3-58D3FC1D87EB}" type="presParOf" srcId="{AFA672A0-1CE4-4865-B15E-F2C54235AB00}" destId="{AD878A7A-CAC0-4F21-B6AC-8889E717D152}" srcOrd="0" destOrd="0" presId="urn:microsoft.com/office/officeart/2005/8/layout/hierarchy4"/>
    <dgm:cxn modelId="{EC63B844-3351-4A78-9374-CD7B4C0E6556}" type="presParOf" srcId="{AFA672A0-1CE4-4865-B15E-F2C54235AB00}" destId="{B158F0D3-D1BE-4F91-B07F-F1F74DCF0BCE}" srcOrd="1" destOrd="0" presId="urn:microsoft.com/office/officeart/2005/8/layout/hierarchy4"/>
    <dgm:cxn modelId="{2CBCCE29-CB06-45DE-8339-D744C6C05CBD}" type="presParOf" srcId="{777E14FB-A8EF-4978-B63C-7E866C1BB8FA}" destId="{7F66AF7A-AF82-4CE5-B9CA-456F3EC504E6}" srcOrd="3" destOrd="0" presId="urn:microsoft.com/office/officeart/2005/8/layout/hierarchy4"/>
    <dgm:cxn modelId="{35AA3DFA-88D1-4E09-BA87-F0732039E413}" type="presParOf" srcId="{777E14FB-A8EF-4978-B63C-7E866C1BB8FA}" destId="{81E87E19-8748-47C6-A4DE-A84BDC04C118}" srcOrd="4" destOrd="0" presId="urn:microsoft.com/office/officeart/2005/8/layout/hierarchy4"/>
    <dgm:cxn modelId="{50178DA2-3B71-49BB-BC37-2362E39E5588}" type="presParOf" srcId="{81E87E19-8748-47C6-A4DE-A84BDC04C118}" destId="{BFE45219-CBB4-4EAE-8433-12F5EFE8B6FD}" srcOrd="0" destOrd="0" presId="urn:microsoft.com/office/officeart/2005/8/layout/hierarchy4"/>
    <dgm:cxn modelId="{37AD99FA-92C7-46B6-8B16-5893ECC77B3E}" type="presParOf" srcId="{81E87E19-8748-47C6-A4DE-A84BDC04C118}" destId="{CF230D0C-0029-4AAE-8E51-7019B23A07BB}" srcOrd="1" destOrd="0" presId="urn:microsoft.com/office/officeart/2005/8/layout/hierarchy4"/>
    <dgm:cxn modelId="{36CC99B8-85B5-40A9-A162-4A6AFA4370D3}" type="presParOf" srcId="{777E14FB-A8EF-4978-B63C-7E866C1BB8FA}" destId="{555CD85C-2E89-43E3-AB76-49E4D29C74C2}" srcOrd="5" destOrd="0" presId="urn:microsoft.com/office/officeart/2005/8/layout/hierarchy4"/>
    <dgm:cxn modelId="{40F61827-13BD-4FEA-AFBA-B3D63AC7B1EA}" type="presParOf" srcId="{777E14FB-A8EF-4978-B63C-7E866C1BB8FA}" destId="{2CDD679E-FB0C-43A7-AD5F-B65878B8D5B0}" srcOrd="6" destOrd="0" presId="urn:microsoft.com/office/officeart/2005/8/layout/hierarchy4"/>
    <dgm:cxn modelId="{8F2F005A-DAE3-471C-ABCB-B08B5E588064}" type="presParOf" srcId="{2CDD679E-FB0C-43A7-AD5F-B65878B8D5B0}" destId="{F196714B-D4A8-4EAE-974B-8D2D57975963}" srcOrd="0" destOrd="0" presId="urn:microsoft.com/office/officeart/2005/8/layout/hierarchy4"/>
    <dgm:cxn modelId="{640B7D74-4612-4EBD-B6CD-CC0FCDD94B2D}" type="presParOf" srcId="{2CDD679E-FB0C-43A7-AD5F-B65878B8D5B0}" destId="{CA981312-2FEE-4D76-A43F-642594AD8FF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AF40B-7D87-4D32-AD02-FE62CE75022E}" type="doc">
      <dgm:prSet loTypeId="urn:microsoft.com/office/officeart/2005/8/layout/vList5" loCatId="list" qsTypeId="urn:microsoft.com/office/officeart/2005/8/quickstyle/simple3" qsCatId="simple" csTypeId="urn:microsoft.com/office/officeart/2005/8/colors/colorful1" csCatId="colorful" phldr="1"/>
      <dgm:spPr/>
      <dgm:t>
        <a:bodyPr/>
        <a:lstStyle/>
        <a:p>
          <a:endParaRPr lang="en-US"/>
        </a:p>
      </dgm:t>
    </dgm:pt>
    <dgm:pt modelId="{54E7523F-090A-4B15-98E3-197BEFC15E95}">
      <dgm:prSet phldrT="[Text]" custT="1"/>
      <dgm:spPr/>
      <dgm:t>
        <a:bodyPr/>
        <a:lstStyle/>
        <a:p>
          <a:r>
            <a:rPr lang="en-US" sz="2800" dirty="0"/>
            <a:t>Compiler</a:t>
          </a:r>
        </a:p>
      </dgm:t>
    </dgm:pt>
    <dgm:pt modelId="{C0ECE236-BCF8-4C87-B45F-153726EE34BB}" type="parTrans" cxnId="{F40DD91D-4F32-42AA-B3E1-71B1501E243B}">
      <dgm:prSet/>
      <dgm:spPr/>
      <dgm:t>
        <a:bodyPr/>
        <a:lstStyle/>
        <a:p>
          <a:endParaRPr lang="en-US"/>
        </a:p>
      </dgm:t>
    </dgm:pt>
    <dgm:pt modelId="{7482FD33-775D-48D6-9413-8C1569BBFB02}" type="sibTrans" cxnId="{F40DD91D-4F32-42AA-B3E1-71B1501E243B}">
      <dgm:prSet/>
      <dgm:spPr/>
      <dgm:t>
        <a:bodyPr/>
        <a:lstStyle/>
        <a:p>
          <a:endParaRPr lang="en-US"/>
        </a:p>
      </dgm:t>
    </dgm:pt>
    <dgm:pt modelId="{C4E57574-20F6-41C6-B30C-B3CF0CC17F6F}">
      <dgm:prSet phldrT="[Text]" custT="1"/>
      <dgm:spPr/>
      <dgm:t>
        <a:bodyPr/>
        <a:lstStyle/>
        <a:p>
          <a:r>
            <a:rPr lang="en-US" sz="1800" dirty="0"/>
            <a:t>Cross Compiler &amp; Cross-Native Compiler</a:t>
          </a:r>
        </a:p>
      </dgm:t>
    </dgm:pt>
    <dgm:pt modelId="{17E5197F-4A60-4EEE-B99A-0492368B9ABD}" type="parTrans" cxnId="{82E21C58-F2BD-415C-9745-4ED916FC0CD0}">
      <dgm:prSet/>
      <dgm:spPr/>
      <dgm:t>
        <a:bodyPr/>
        <a:lstStyle/>
        <a:p>
          <a:endParaRPr lang="en-US"/>
        </a:p>
      </dgm:t>
    </dgm:pt>
    <dgm:pt modelId="{011B4BB1-E770-430D-9DC2-B6AE9FD73BC0}" type="sibTrans" cxnId="{82E21C58-F2BD-415C-9745-4ED916FC0CD0}">
      <dgm:prSet/>
      <dgm:spPr/>
      <dgm:t>
        <a:bodyPr/>
        <a:lstStyle/>
        <a:p>
          <a:endParaRPr lang="en-US"/>
        </a:p>
      </dgm:t>
    </dgm:pt>
    <dgm:pt modelId="{236CC64C-100D-4681-9030-C0CAC5DCB30E}">
      <dgm:prSet phldrT="[Text]" custT="1"/>
      <dgm:spPr/>
      <dgm:t>
        <a:bodyPr/>
        <a:lstStyle/>
        <a:p>
          <a:r>
            <a:rPr lang="en-US" sz="2800" dirty="0" err="1"/>
            <a:t>Binutils</a:t>
          </a:r>
          <a:endParaRPr lang="en-US" sz="3800" dirty="0"/>
        </a:p>
      </dgm:t>
    </dgm:pt>
    <dgm:pt modelId="{096D0E8B-EACD-4188-B9DA-4FA366DAA38F}" type="parTrans" cxnId="{7D2E923C-27B3-4657-8C28-4FC9C257D7E4}">
      <dgm:prSet/>
      <dgm:spPr/>
      <dgm:t>
        <a:bodyPr/>
        <a:lstStyle/>
        <a:p>
          <a:endParaRPr lang="en-US"/>
        </a:p>
      </dgm:t>
    </dgm:pt>
    <dgm:pt modelId="{33E70E35-5EE5-437A-B927-9C9B8EAFA505}" type="sibTrans" cxnId="{7D2E923C-27B3-4657-8C28-4FC9C257D7E4}">
      <dgm:prSet/>
      <dgm:spPr/>
      <dgm:t>
        <a:bodyPr/>
        <a:lstStyle/>
        <a:p>
          <a:endParaRPr lang="en-US"/>
        </a:p>
      </dgm:t>
    </dgm:pt>
    <dgm:pt modelId="{BE9F2ED7-7209-4C55-89D1-E28BC04D82CD}">
      <dgm:prSet phldrT="[Text]" custT="1"/>
      <dgm:spPr/>
      <dgm:t>
        <a:bodyPr/>
        <a:lstStyle/>
        <a:p>
          <a:r>
            <a:rPr lang="en-US" sz="1800" dirty="0"/>
            <a:t>Assembler &amp; Linker, Profiler &amp; Coverage</a:t>
          </a:r>
        </a:p>
      </dgm:t>
    </dgm:pt>
    <dgm:pt modelId="{E1AF5DD1-D452-4730-895F-FF154D32D944}" type="parTrans" cxnId="{E7902185-FF00-46E5-B3C8-06CA4C60852B}">
      <dgm:prSet/>
      <dgm:spPr/>
      <dgm:t>
        <a:bodyPr/>
        <a:lstStyle/>
        <a:p>
          <a:endParaRPr lang="en-US"/>
        </a:p>
      </dgm:t>
    </dgm:pt>
    <dgm:pt modelId="{D9554EBF-AF23-4858-9103-7E4E7EBBE6B2}" type="sibTrans" cxnId="{E7902185-FF00-46E5-B3C8-06CA4C60852B}">
      <dgm:prSet/>
      <dgm:spPr/>
      <dgm:t>
        <a:bodyPr/>
        <a:lstStyle/>
        <a:p>
          <a:endParaRPr lang="en-US"/>
        </a:p>
      </dgm:t>
    </dgm:pt>
    <dgm:pt modelId="{713B295B-2CEF-4D76-BFF3-2F8C51FFA7B3}">
      <dgm:prSet phldrT="[Text]" custT="1"/>
      <dgm:spPr/>
      <dgm:t>
        <a:bodyPr/>
        <a:lstStyle/>
        <a:p>
          <a:r>
            <a:rPr lang="en-US" sz="2800" dirty="0"/>
            <a:t>Debugger</a:t>
          </a:r>
          <a:endParaRPr lang="en-US" sz="3800" dirty="0"/>
        </a:p>
      </dgm:t>
    </dgm:pt>
    <dgm:pt modelId="{32E05E67-9331-47A5-A6C1-342A406AF43D}" type="parTrans" cxnId="{1B660325-3576-431D-A9DD-834C92E6CECC}">
      <dgm:prSet/>
      <dgm:spPr/>
      <dgm:t>
        <a:bodyPr/>
        <a:lstStyle/>
        <a:p>
          <a:endParaRPr lang="en-US"/>
        </a:p>
      </dgm:t>
    </dgm:pt>
    <dgm:pt modelId="{F5468B79-98EF-4F85-864F-94F76323DF23}" type="sibTrans" cxnId="{1B660325-3576-431D-A9DD-834C92E6CECC}">
      <dgm:prSet/>
      <dgm:spPr/>
      <dgm:t>
        <a:bodyPr/>
        <a:lstStyle/>
        <a:p>
          <a:endParaRPr lang="en-US"/>
        </a:p>
      </dgm:t>
    </dgm:pt>
    <dgm:pt modelId="{31C25C14-89E9-4F80-9522-556D9A7B9CFF}">
      <dgm:prSet phldrT="[Text]" custT="1"/>
      <dgm:spPr/>
      <dgm:t>
        <a:bodyPr/>
        <a:lstStyle/>
        <a:p>
          <a:r>
            <a:rPr lang="en-US" sz="1800" dirty="0"/>
            <a:t>Kernel &amp; Application Debugger</a:t>
          </a:r>
        </a:p>
      </dgm:t>
    </dgm:pt>
    <dgm:pt modelId="{31B371D1-8816-4257-AF6A-69DAC6086DA1}" type="parTrans" cxnId="{7DE35C2F-52AD-4189-969D-8DEB158B534C}">
      <dgm:prSet/>
      <dgm:spPr/>
      <dgm:t>
        <a:bodyPr/>
        <a:lstStyle/>
        <a:p>
          <a:endParaRPr lang="en-US"/>
        </a:p>
      </dgm:t>
    </dgm:pt>
    <dgm:pt modelId="{C7A4C8F7-35B0-41EC-B1C3-35E97E816C92}" type="sibTrans" cxnId="{7DE35C2F-52AD-4189-969D-8DEB158B534C}">
      <dgm:prSet/>
      <dgm:spPr/>
      <dgm:t>
        <a:bodyPr/>
        <a:lstStyle/>
        <a:p>
          <a:endParaRPr lang="en-US"/>
        </a:p>
      </dgm:t>
    </dgm:pt>
    <dgm:pt modelId="{950029F8-0A8A-4D0E-A1F2-C63E038EEDA6}">
      <dgm:prSet phldrT="[Text]" custT="1"/>
      <dgm:spPr/>
      <dgm:t>
        <a:bodyPr/>
        <a:lstStyle/>
        <a:p>
          <a:r>
            <a:rPr lang="en-US" sz="1800" dirty="0"/>
            <a:t>Tracing Analysis</a:t>
          </a:r>
        </a:p>
      </dgm:t>
    </dgm:pt>
    <dgm:pt modelId="{4BF226D8-F2C0-4BAF-9393-6C98C19670EB}" type="parTrans" cxnId="{9F874AF3-9D26-410F-8852-28C437C53EF8}">
      <dgm:prSet/>
      <dgm:spPr/>
      <dgm:t>
        <a:bodyPr/>
        <a:lstStyle/>
        <a:p>
          <a:endParaRPr lang="en-US"/>
        </a:p>
      </dgm:t>
    </dgm:pt>
    <dgm:pt modelId="{946951B4-A3FC-4308-A777-A59551DA5D37}" type="sibTrans" cxnId="{9F874AF3-9D26-410F-8852-28C437C53EF8}">
      <dgm:prSet/>
      <dgm:spPr/>
      <dgm:t>
        <a:bodyPr/>
        <a:lstStyle/>
        <a:p>
          <a:endParaRPr lang="en-US"/>
        </a:p>
      </dgm:t>
    </dgm:pt>
    <dgm:pt modelId="{6CF1C0B5-2167-4EA4-B52D-F10FAE3BC195}">
      <dgm:prSet phldrT="[Text]" custT="1"/>
      <dgm:spPr/>
      <dgm:t>
        <a:bodyPr/>
        <a:lstStyle/>
        <a:p>
          <a:r>
            <a:rPr lang="en-US" sz="1800" dirty="0"/>
            <a:t>Object Copy &amp; Object Dump</a:t>
          </a:r>
        </a:p>
      </dgm:t>
    </dgm:pt>
    <dgm:pt modelId="{26487E0E-064C-481C-8E56-C54E32F91675}" type="parTrans" cxnId="{B8A579E3-1BD5-45C1-A971-94607DBF2F0B}">
      <dgm:prSet/>
      <dgm:spPr/>
      <dgm:t>
        <a:bodyPr/>
        <a:lstStyle/>
        <a:p>
          <a:endParaRPr lang="en-US"/>
        </a:p>
      </dgm:t>
    </dgm:pt>
    <dgm:pt modelId="{C63C138B-5932-44A9-B6A8-B566C508C22B}" type="sibTrans" cxnId="{B8A579E3-1BD5-45C1-A971-94607DBF2F0B}">
      <dgm:prSet/>
      <dgm:spPr/>
      <dgm:t>
        <a:bodyPr/>
        <a:lstStyle/>
        <a:p>
          <a:endParaRPr lang="en-US"/>
        </a:p>
      </dgm:t>
    </dgm:pt>
    <dgm:pt modelId="{B800F188-4452-4C33-9BD7-F3CAE96AEF06}">
      <dgm:prSet phldrT="[Text]" custT="1"/>
      <dgm:spPr/>
      <dgm:t>
        <a:bodyPr/>
        <a:lstStyle/>
        <a:p>
          <a:r>
            <a:rPr lang="en-US" sz="2800" dirty="0"/>
            <a:t>Programmer</a:t>
          </a:r>
          <a:endParaRPr lang="en-US" sz="3800" dirty="0"/>
        </a:p>
      </dgm:t>
    </dgm:pt>
    <dgm:pt modelId="{40B204A7-DCB9-412B-9A81-F8FF7AE6DEC4}" type="parTrans" cxnId="{61A3F2E1-CEF6-41FD-9CA1-D085A62F63B4}">
      <dgm:prSet/>
      <dgm:spPr/>
      <dgm:t>
        <a:bodyPr/>
        <a:lstStyle/>
        <a:p>
          <a:endParaRPr lang="en-US"/>
        </a:p>
      </dgm:t>
    </dgm:pt>
    <dgm:pt modelId="{DF2AF043-9D48-4632-BD88-12323072543C}" type="sibTrans" cxnId="{61A3F2E1-CEF6-41FD-9CA1-D085A62F63B4}">
      <dgm:prSet/>
      <dgm:spPr/>
      <dgm:t>
        <a:bodyPr/>
        <a:lstStyle/>
        <a:p>
          <a:endParaRPr lang="en-US"/>
        </a:p>
      </dgm:t>
    </dgm:pt>
    <dgm:pt modelId="{9CA0C4B9-3ECA-4D6C-BAFE-0D50429F7FF0}">
      <dgm:prSet phldrT="[Text]" custT="1"/>
      <dgm:spPr/>
      <dgm:t>
        <a:bodyPr/>
        <a:lstStyle/>
        <a:p>
          <a:r>
            <a:rPr lang="en-US" sz="1800" dirty="0"/>
            <a:t>Flash programming</a:t>
          </a:r>
        </a:p>
      </dgm:t>
    </dgm:pt>
    <dgm:pt modelId="{778B0D7F-6770-412C-9E20-D2745241AAC8}" type="parTrans" cxnId="{7C4CF0AE-393A-46B7-804B-5F4989273E7A}">
      <dgm:prSet/>
      <dgm:spPr/>
      <dgm:t>
        <a:bodyPr/>
        <a:lstStyle/>
        <a:p>
          <a:endParaRPr lang="en-US"/>
        </a:p>
      </dgm:t>
    </dgm:pt>
    <dgm:pt modelId="{E047FA06-1DD7-4CA1-AB4C-E8C6D6A30B76}" type="sibTrans" cxnId="{7C4CF0AE-393A-46B7-804B-5F4989273E7A}">
      <dgm:prSet/>
      <dgm:spPr/>
      <dgm:t>
        <a:bodyPr/>
        <a:lstStyle/>
        <a:p>
          <a:endParaRPr lang="en-US"/>
        </a:p>
      </dgm:t>
    </dgm:pt>
    <dgm:pt modelId="{A559AAEA-EE97-47CE-9FF9-CEE98446CACD}">
      <dgm:prSet phldrT="[Text]" custT="1"/>
      <dgm:spPr/>
      <dgm:t>
        <a:bodyPr/>
        <a:lstStyle/>
        <a:p>
          <a:r>
            <a:rPr lang="en-US" sz="1800" dirty="0"/>
            <a:t>Linux Compiler &amp; Embedded C Compiler</a:t>
          </a:r>
        </a:p>
      </dgm:t>
    </dgm:pt>
    <dgm:pt modelId="{362E7AD9-92FD-492E-976F-AD08927465E7}" type="parTrans" cxnId="{ACD70991-48A9-498C-A666-B4C16D490487}">
      <dgm:prSet/>
      <dgm:spPr/>
      <dgm:t>
        <a:bodyPr/>
        <a:lstStyle/>
        <a:p>
          <a:endParaRPr lang="en-US"/>
        </a:p>
      </dgm:t>
    </dgm:pt>
    <dgm:pt modelId="{3A3CBE7F-8095-4CEC-8897-5BCE76FCC4A3}" type="sibTrans" cxnId="{ACD70991-48A9-498C-A666-B4C16D490487}">
      <dgm:prSet/>
      <dgm:spPr/>
      <dgm:t>
        <a:bodyPr/>
        <a:lstStyle/>
        <a:p>
          <a:endParaRPr lang="en-US"/>
        </a:p>
      </dgm:t>
    </dgm:pt>
    <dgm:pt modelId="{D5AE435B-1D0D-4702-9866-93388755876C}">
      <dgm:prSet phldrT="[Text]" custT="1"/>
      <dgm:spPr/>
      <dgm:t>
        <a:bodyPr/>
        <a:lstStyle/>
        <a:p>
          <a:r>
            <a:rPr lang="en-US" sz="2800" dirty="0"/>
            <a:t>Library</a:t>
          </a:r>
          <a:endParaRPr lang="en-US" sz="1800" dirty="0"/>
        </a:p>
      </dgm:t>
    </dgm:pt>
    <dgm:pt modelId="{1A8B1384-8DB1-4505-84FE-45DFEF0E02B0}" type="parTrans" cxnId="{9079C6D4-8ACC-4165-AAE4-8B0EC54D12F0}">
      <dgm:prSet/>
      <dgm:spPr/>
      <dgm:t>
        <a:bodyPr/>
        <a:lstStyle/>
        <a:p>
          <a:endParaRPr lang="en-US"/>
        </a:p>
      </dgm:t>
    </dgm:pt>
    <dgm:pt modelId="{5189D81D-7B45-4C58-A479-84A88AF746C2}" type="sibTrans" cxnId="{9079C6D4-8ACC-4165-AAE4-8B0EC54D12F0}">
      <dgm:prSet/>
      <dgm:spPr/>
      <dgm:t>
        <a:bodyPr/>
        <a:lstStyle/>
        <a:p>
          <a:endParaRPr lang="en-US"/>
        </a:p>
      </dgm:t>
    </dgm:pt>
    <dgm:pt modelId="{E5E5011B-A2C7-424F-83B7-450EB5F587F4}">
      <dgm:prSet phldrT="[Text]" custScaleY="78741" custT="1"/>
      <dgm:spPr/>
      <dgm:t>
        <a:bodyPr/>
        <a:lstStyle/>
        <a:p>
          <a:r>
            <a:rPr lang="en-US" sz="1800"/>
            <a:t>Secondary Storage Setup &amp; Removable Storage Setup</a:t>
          </a:r>
          <a:endParaRPr lang="en-US" sz="1800" dirty="0"/>
        </a:p>
      </dgm:t>
    </dgm:pt>
    <dgm:pt modelId="{05201D3E-26B8-44F6-B840-E11C09CB6D57}" type="parTrans" cxnId="{047ABAA5-4910-4631-897C-F130FD042F51}">
      <dgm:prSet/>
      <dgm:spPr/>
      <dgm:t>
        <a:bodyPr/>
        <a:lstStyle/>
        <a:p>
          <a:endParaRPr lang="en-US"/>
        </a:p>
      </dgm:t>
    </dgm:pt>
    <dgm:pt modelId="{940A3C43-146D-4879-A9C4-0B7EAC568E53}" type="sibTrans" cxnId="{047ABAA5-4910-4631-897C-F130FD042F51}">
      <dgm:prSet/>
      <dgm:spPr/>
      <dgm:t>
        <a:bodyPr/>
        <a:lstStyle/>
        <a:p>
          <a:endParaRPr lang="en-US"/>
        </a:p>
      </dgm:t>
    </dgm:pt>
    <dgm:pt modelId="{92E6EB4D-9218-4A6D-A843-EC89F0FB6ABC}">
      <dgm:prSet phldrT="[Text]" custT="1"/>
      <dgm:spPr/>
      <dgm:t>
        <a:bodyPr/>
        <a:lstStyle/>
        <a:p>
          <a:r>
            <a:rPr lang="en-US" sz="1800" dirty="0"/>
            <a:t>Linux Kernel Headers</a:t>
          </a:r>
        </a:p>
      </dgm:t>
    </dgm:pt>
    <dgm:pt modelId="{8F10B096-07CF-4180-9323-07C9289FADF1}" type="parTrans" cxnId="{C83AEFB8-449B-4E71-91B8-13F1A3B1489C}">
      <dgm:prSet/>
      <dgm:spPr/>
      <dgm:t>
        <a:bodyPr/>
        <a:lstStyle/>
        <a:p>
          <a:endParaRPr lang="en-US"/>
        </a:p>
      </dgm:t>
    </dgm:pt>
    <dgm:pt modelId="{940F678E-EDB5-45A0-A199-0AE23E1A47EE}" type="sibTrans" cxnId="{C83AEFB8-449B-4E71-91B8-13F1A3B1489C}">
      <dgm:prSet/>
      <dgm:spPr/>
      <dgm:t>
        <a:bodyPr/>
        <a:lstStyle/>
        <a:p>
          <a:endParaRPr lang="en-US"/>
        </a:p>
      </dgm:t>
    </dgm:pt>
    <dgm:pt modelId="{369AEA11-73BB-4F5E-BD54-AC20208581EA}">
      <dgm:prSet phldrT="[Text]" custT="1"/>
      <dgm:spPr/>
      <dgm:t>
        <a:bodyPr/>
        <a:lstStyle/>
        <a:p>
          <a:r>
            <a:rPr lang="en-US" sz="1800" dirty="0"/>
            <a:t>C- Runtime Libraries: Glibc &amp; </a:t>
          </a:r>
          <a:r>
            <a:rPr lang="en-US" sz="1800" dirty="0" err="1"/>
            <a:t>uCLibC</a:t>
          </a:r>
          <a:endParaRPr lang="en-US" sz="1800" dirty="0"/>
        </a:p>
      </dgm:t>
    </dgm:pt>
    <dgm:pt modelId="{7B09E8DE-D900-450B-ADE6-D473FB1FFB52}" type="parTrans" cxnId="{28761F00-2401-4E28-BE44-27FB90999FD4}">
      <dgm:prSet/>
      <dgm:spPr/>
      <dgm:t>
        <a:bodyPr/>
        <a:lstStyle/>
        <a:p>
          <a:endParaRPr lang="en-US"/>
        </a:p>
      </dgm:t>
    </dgm:pt>
    <dgm:pt modelId="{627243AB-09BA-46B5-87AC-996C28B91791}" type="sibTrans" cxnId="{28761F00-2401-4E28-BE44-27FB90999FD4}">
      <dgm:prSet/>
      <dgm:spPr/>
      <dgm:t>
        <a:bodyPr/>
        <a:lstStyle/>
        <a:p>
          <a:endParaRPr lang="en-US"/>
        </a:p>
      </dgm:t>
    </dgm:pt>
    <dgm:pt modelId="{4F8CC462-5C68-4660-9A87-D9530FE23A10}" type="pres">
      <dgm:prSet presAssocID="{F3EAF40B-7D87-4D32-AD02-FE62CE75022E}" presName="Name0" presStyleCnt="0">
        <dgm:presLayoutVars>
          <dgm:dir/>
          <dgm:animLvl val="lvl"/>
          <dgm:resizeHandles val="exact"/>
        </dgm:presLayoutVars>
      </dgm:prSet>
      <dgm:spPr/>
    </dgm:pt>
    <dgm:pt modelId="{567B4E74-98D0-4DF7-8DAA-3B9E31020389}" type="pres">
      <dgm:prSet presAssocID="{54E7523F-090A-4B15-98E3-197BEFC15E95}" presName="linNode" presStyleCnt="0"/>
      <dgm:spPr/>
    </dgm:pt>
    <dgm:pt modelId="{FD4DE6A3-CF03-4B09-BD90-A0BF705DCF0E}" type="pres">
      <dgm:prSet presAssocID="{54E7523F-090A-4B15-98E3-197BEFC15E95}" presName="parentText" presStyleLbl="node1" presStyleIdx="0" presStyleCnt="5" custScaleX="80334" custScaleY="76329">
        <dgm:presLayoutVars>
          <dgm:chMax val="1"/>
          <dgm:bulletEnabled val="1"/>
        </dgm:presLayoutVars>
      </dgm:prSet>
      <dgm:spPr/>
    </dgm:pt>
    <dgm:pt modelId="{D6233634-7DA8-4E0B-9778-0C7F26C264BD}" type="pres">
      <dgm:prSet presAssocID="{54E7523F-090A-4B15-98E3-197BEFC15E95}" presName="descendantText" presStyleLbl="alignAccFollowNode1" presStyleIdx="0" presStyleCnt="5" custScaleY="82294" custLinFactNeighborX="-330">
        <dgm:presLayoutVars>
          <dgm:bulletEnabled val="1"/>
        </dgm:presLayoutVars>
      </dgm:prSet>
      <dgm:spPr/>
    </dgm:pt>
    <dgm:pt modelId="{ACCB1FF9-1171-41C7-86A1-445EC0B90C1B}" type="pres">
      <dgm:prSet presAssocID="{7482FD33-775D-48D6-9413-8C1569BBFB02}" presName="sp" presStyleCnt="0"/>
      <dgm:spPr/>
    </dgm:pt>
    <dgm:pt modelId="{C524E2F1-4CD2-4F45-8187-7E6EAF6203AC}" type="pres">
      <dgm:prSet presAssocID="{236CC64C-100D-4681-9030-C0CAC5DCB30E}" presName="linNode" presStyleCnt="0"/>
      <dgm:spPr/>
    </dgm:pt>
    <dgm:pt modelId="{28AB2E4A-A010-4947-8862-7D103D411D84}" type="pres">
      <dgm:prSet presAssocID="{236CC64C-100D-4681-9030-C0CAC5DCB30E}" presName="parentText" presStyleLbl="node1" presStyleIdx="1" presStyleCnt="5" custScaleX="80335" custScaleY="81420">
        <dgm:presLayoutVars>
          <dgm:chMax val="1"/>
          <dgm:bulletEnabled val="1"/>
        </dgm:presLayoutVars>
      </dgm:prSet>
      <dgm:spPr/>
    </dgm:pt>
    <dgm:pt modelId="{10F10BB3-DE92-495A-A120-9F0F50569C34}" type="pres">
      <dgm:prSet presAssocID="{236CC64C-100D-4681-9030-C0CAC5DCB30E}" presName="descendantText" presStyleLbl="alignAccFollowNode1" presStyleIdx="1" presStyleCnt="5" custScaleY="84442">
        <dgm:presLayoutVars>
          <dgm:bulletEnabled val="1"/>
        </dgm:presLayoutVars>
      </dgm:prSet>
      <dgm:spPr/>
    </dgm:pt>
    <dgm:pt modelId="{EF6DBAD4-7FF1-4DC2-AB82-B9BACA21EDC1}" type="pres">
      <dgm:prSet presAssocID="{33E70E35-5EE5-437A-B927-9C9B8EAFA505}" presName="sp" presStyleCnt="0"/>
      <dgm:spPr/>
    </dgm:pt>
    <dgm:pt modelId="{F6F295D5-3B8F-499D-A067-77A4305BE0AA}" type="pres">
      <dgm:prSet presAssocID="{713B295B-2CEF-4D76-BFF3-2F8C51FFA7B3}" presName="linNode" presStyleCnt="0"/>
      <dgm:spPr/>
    </dgm:pt>
    <dgm:pt modelId="{E3D23107-B06D-4A35-9B9D-88C3386B1A03}" type="pres">
      <dgm:prSet presAssocID="{713B295B-2CEF-4D76-BFF3-2F8C51FFA7B3}" presName="parentText" presStyleLbl="node1" presStyleIdx="2" presStyleCnt="5" custScaleX="78867" custScaleY="79461">
        <dgm:presLayoutVars>
          <dgm:chMax val="1"/>
          <dgm:bulletEnabled val="1"/>
        </dgm:presLayoutVars>
      </dgm:prSet>
      <dgm:spPr/>
    </dgm:pt>
    <dgm:pt modelId="{DA8EF697-D365-4546-B97D-DB866E2CBECF}" type="pres">
      <dgm:prSet presAssocID="{713B295B-2CEF-4D76-BFF3-2F8C51FFA7B3}" presName="descendantText" presStyleLbl="alignAccFollowNode1" presStyleIdx="2" presStyleCnt="5" custScaleX="100826" custScaleY="83276">
        <dgm:presLayoutVars>
          <dgm:bulletEnabled val="1"/>
        </dgm:presLayoutVars>
      </dgm:prSet>
      <dgm:spPr/>
    </dgm:pt>
    <dgm:pt modelId="{2629B199-3E84-47D5-A07D-77192E2B7570}" type="pres">
      <dgm:prSet presAssocID="{F5468B79-98EF-4F85-864F-94F76323DF23}" presName="sp" presStyleCnt="0"/>
      <dgm:spPr/>
    </dgm:pt>
    <dgm:pt modelId="{A3005A93-385D-4A44-B4A8-0079BE7392B0}" type="pres">
      <dgm:prSet presAssocID="{B800F188-4452-4C33-9BD7-F3CAE96AEF06}" presName="linNode" presStyleCnt="0"/>
      <dgm:spPr/>
    </dgm:pt>
    <dgm:pt modelId="{15661740-117A-41F2-9670-5EC189EB6BDC}" type="pres">
      <dgm:prSet presAssocID="{B800F188-4452-4C33-9BD7-F3CAE96AEF06}" presName="parentText" presStyleLbl="node1" presStyleIdx="3" presStyleCnt="5" custScaleX="80334" custScaleY="75165">
        <dgm:presLayoutVars>
          <dgm:chMax val="1"/>
          <dgm:bulletEnabled val="1"/>
        </dgm:presLayoutVars>
      </dgm:prSet>
      <dgm:spPr/>
    </dgm:pt>
    <dgm:pt modelId="{10864AD8-8040-4246-ABA9-36E956EE17B8}" type="pres">
      <dgm:prSet presAssocID="{B800F188-4452-4C33-9BD7-F3CAE96AEF06}" presName="descendantText" presStyleLbl="alignAccFollowNode1" presStyleIdx="3" presStyleCnt="5" custScaleY="79210">
        <dgm:presLayoutVars>
          <dgm:bulletEnabled val="1"/>
        </dgm:presLayoutVars>
      </dgm:prSet>
      <dgm:spPr/>
    </dgm:pt>
    <dgm:pt modelId="{4E0BAC2F-F336-42B6-ACAB-8375452E6D4F}" type="pres">
      <dgm:prSet presAssocID="{DF2AF043-9D48-4632-BD88-12323072543C}" presName="sp" presStyleCnt="0"/>
      <dgm:spPr/>
    </dgm:pt>
    <dgm:pt modelId="{E2F5DE0A-515A-4ECB-B6B9-6D6F46746282}" type="pres">
      <dgm:prSet presAssocID="{D5AE435B-1D0D-4702-9866-93388755876C}" presName="linNode" presStyleCnt="0"/>
      <dgm:spPr/>
    </dgm:pt>
    <dgm:pt modelId="{89475DDB-326F-4A7D-A8DC-4E4357D5C3A9}" type="pres">
      <dgm:prSet presAssocID="{D5AE435B-1D0D-4702-9866-93388755876C}" presName="parentText" presStyleLbl="node1" presStyleIdx="4" presStyleCnt="5" custScaleX="79528" custScaleY="79825">
        <dgm:presLayoutVars>
          <dgm:chMax val="1"/>
          <dgm:bulletEnabled val="1"/>
        </dgm:presLayoutVars>
      </dgm:prSet>
      <dgm:spPr/>
    </dgm:pt>
    <dgm:pt modelId="{C87B2D1F-B5BA-4C9C-9DD6-1B181C115C17}" type="pres">
      <dgm:prSet presAssocID="{D5AE435B-1D0D-4702-9866-93388755876C}" presName="descendantText" presStyleLbl="alignAccFollowNode1" presStyleIdx="4" presStyleCnt="5" custScaleY="78741">
        <dgm:presLayoutVars>
          <dgm:bulletEnabled val="1"/>
        </dgm:presLayoutVars>
      </dgm:prSet>
      <dgm:spPr/>
    </dgm:pt>
  </dgm:ptLst>
  <dgm:cxnLst>
    <dgm:cxn modelId="{28761F00-2401-4E28-BE44-27FB90999FD4}" srcId="{D5AE435B-1D0D-4702-9866-93388755876C}" destId="{369AEA11-73BB-4F5E-BD54-AC20208581EA}" srcOrd="0" destOrd="0" parTransId="{7B09E8DE-D900-450B-ADE6-D473FB1FFB52}" sibTransId="{627243AB-09BA-46B5-87AC-996C28B91791}"/>
    <dgm:cxn modelId="{D9ED5F03-6F9A-4476-BC03-259977BCFA2E}" type="presOf" srcId="{236CC64C-100D-4681-9030-C0CAC5DCB30E}" destId="{28AB2E4A-A010-4947-8862-7D103D411D84}" srcOrd="0" destOrd="0" presId="urn:microsoft.com/office/officeart/2005/8/layout/vList5"/>
    <dgm:cxn modelId="{30D0020C-6858-41B0-8A05-AEDEADCF89EE}" type="presOf" srcId="{E5E5011B-A2C7-424F-83B7-450EB5F587F4}" destId="{10864AD8-8040-4246-ABA9-36E956EE17B8}" srcOrd="0" destOrd="1" presId="urn:microsoft.com/office/officeart/2005/8/layout/vList5"/>
    <dgm:cxn modelId="{F40DD91D-4F32-42AA-B3E1-71B1501E243B}" srcId="{F3EAF40B-7D87-4D32-AD02-FE62CE75022E}" destId="{54E7523F-090A-4B15-98E3-197BEFC15E95}" srcOrd="0" destOrd="0" parTransId="{C0ECE236-BCF8-4C87-B45F-153726EE34BB}" sibTransId="{7482FD33-775D-48D6-9413-8C1569BBFB02}"/>
    <dgm:cxn modelId="{31895621-4D4E-49A4-AAF1-AE98ADFB4B2E}" type="presOf" srcId="{950029F8-0A8A-4D0E-A1F2-C63E038EEDA6}" destId="{DA8EF697-D365-4546-B97D-DB866E2CBECF}" srcOrd="0" destOrd="1" presId="urn:microsoft.com/office/officeart/2005/8/layout/vList5"/>
    <dgm:cxn modelId="{1B660325-3576-431D-A9DD-834C92E6CECC}" srcId="{F3EAF40B-7D87-4D32-AD02-FE62CE75022E}" destId="{713B295B-2CEF-4D76-BFF3-2F8C51FFA7B3}" srcOrd="2" destOrd="0" parTransId="{32E05E67-9331-47A5-A6C1-342A406AF43D}" sibTransId="{F5468B79-98EF-4F85-864F-94F76323DF23}"/>
    <dgm:cxn modelId="{11168E2A-1799-4B22-B3B9-F2238B992B76}" type="presOf" srcId="{369AEA11-73BB-4F5E-BD54-AC20208581EA}" destId="{C87B2D1F-B5BA-4C9C-9DD6-1B181C115C17}" srcOrd="0" destOrd="0" presId="urn:microsoft.com/office/officeart/2005/8/layout/vList5"/>
    <dgm:cxn modelId="{7DE35C2F-52AD-4189-969D-8DEB158B534C}" srcId="{713B295B-2CEF-4D76-BFF3-2F8C51FFA7B3}" destId="{31C25C14-89E9-4F80-9522-556D9A7B9CFF}" srcOrd="0" destOrd="0" parTransId="{31B371D1-8816-4257-AF6A-69DAC6086DA1}" sibTransId="{C7A4C8F7-35B0-41EC-B1C3-35E97E816C92}"/>
    <dgm:cxn modelId="{7D2E923C-27B3-4657-8C28-4FC9C257D7E4}" srcId="{F3EAF40B-7D87-4D32-AD02-FE62CE75022E}" destId="{236CC64C-100D-4681-9030-C0CAC5DCB30E}" srcOrd="1" destOrd="0" parTransId="{096D0E8B-EACD-4188-B9DA-4FA366DAA38F}" sibTransId="{33E70E35-5EE5-437A-B927-9C9B8EAFA505}"/>
    <dgm:cxn modelId="{6038B33D-A020-40B6-BDD3-DD7A48FF6E03}" type="presOf" srcId="{9CA0C4B9-3ECA-4D6C-BAFE-0D50429F7FF0}" destId="{10864AD8-8040-4246-ABA9-36E956EE17B8}" srcOrd="0" destOrd="0" presId="urn:microsoft.com/office/officeart/2005/8/layout/vList5"/>
    <dgm:cxn modelId="{FF396340-F04B-45F1-A8C8-240823D930C5}" type="presOf" srcId="{713B295B-2CEF-4D76-BFF3-2F8C51FFA7B3}" destId="{E3D23107-B06D-4A35-9B9D-88C3386B1A03}" srcOrd="0" destOrd="0" presId="urn:microsoft.com/office/officeart/2005/8/layout/vList5"/>
    <dgm:cxn modelId="{2E3BA34C-1140-4522-8213-DE99544B5EDC}" type="presOf" srcId="{BE9F2ED7-7209-4C55-89D1-E28BC04D82CD}" destId="{10F10BB3-DE92-495A-A120-9F0F50569C34}" srcOrd="0" destOrd="0" presId="urn:microsoft.com/office/officeart/2005/8/layout/vList5"/>
    <dgm:cxn modelId="{82E21C58-F2BD-415C-9745-4ED916FC0CD0}" srcId="{54E7523F-090A-4B15-98E3-197BEFC15E95}" destId="{C4E57574-20F6-41C6-B30C-B3CF0CC17F6F}" srcOrd="0" destOrd="0" parTransId="{17E5197F-4A60-4EEE-B99A-0492368B9ABD}" sibTransId="{011B4BB1-E770-430D-9DC2-B6AE9FD73BC0}"/>
    <dgm:cxn modelId="{0595DC7D-2B04-41B3-96BE-FFED23D61450}" type="presOf" srcId="{C4E57574-20F6-41C6-B30C-B3CF0CC17F6F}" destId="{D6233634-7DA8-4E0B-9778-0C7F26C264BD}" srcOrd="0" destOrd="0" presId="urn:microsoft.com/office/officeart/2005/8/layout/vList5"/>
    <dgm:cxn modelId="{E7902185-FF00-46E5-B3C8-06CA4C60852B}" srcId="{236CC64C-100D-4681-9030-C0CAC5DCB30E}" destId="{BE9F2ED7-7209-4C55-89D1-E28BC04D82CD}" srcOrd="0" destOrd="0" parTransId="{E1AF5DD1-D452-4730-895F-FF154D32D944}" sibTransId="{D9554EBF-AF23-4858-9103-7E4E7EBBE6B2}"/>
    <dgm:cxn modelId="{ACD70991-48A9-498C-A666-B4C16D490487}" srcId="{54E7523F-090A-4B15-98E3-197BEFC15E95}" destId="{A559AAEA-EE97-47CE-9FF9-CEE98446CACD}" srcOrd="1" destOrd="0" parTransId="{362E7AD9-92FD-492E-976F-AD08927465E7}" sibTransId="{3A3CBE7F-8095-4CEC-8897-5BCE76FCC4A3}"/>
    <dgm:cxn modelId="{DB755195-5673-418F-89D3-B554B766A5C3}" type="presOf" srcId="{B800F188-4452-4C33-9BD7-F3CAE96AEF06}" destId="{15661740-117A-41F2-9670-5EC189EB6BDC}" srcOrd="0" destOrd="0" presId="urn:microsoft.com/office/officeart/2005/8/layout/vList5"/>
    <dgm:cxn modelId="{97045C9A-20FE-45E8-90F3-FEA9161586F8}" type="presOf" srcId="{92E6EB4D-9218-4A6D-A843-EC89F0FB6ABC}" destId="{C87B2D1F-B5BA-4C9C-9DD6-1B181C115C17}" srcOrd="0" destOrd="1" presId="urn:microsoft.com/office/officeart/2005/8/layout/vList5"/>
    <dgm:cxn modelId="{047ABAA5-4910-4631-897C-F130FD042F51}" srcId="{B800F188-4452-4C33-9BD7-F3CAE96AEF06}" destId="{E5E5011B-A2C7-424F-83B7-450EB5F587F4}" srcOrd="1" destOrd="0" parTransId="{05201D3E-26B8-44F6-B840-E11C09CB6D57}" sibTransId="{940A3C43-146D-4879-A9C4-0B7EAC568E53}"/>
    <dgm:cxn modelId="{E1C3F0A9-19E4-4472-AED0-2D32758EACEE}" type="presOf" srcId="{A559AAEA-EE97-47CE-9FF9-CEE98446CACD}" destId="{D6233634-7DA8-4E0B-9778-0C7F26C264BD}" srcOrd="0" destOrd="1" presId="urn:microsoft.com/office/officeart/2005/8/layout/vList5"/>
    <dgm:cxn modelId="{8EF739AE-13AC-4C5E-B051-ACDED39C89CB}" type="presOf" srcId="{D5AE435B-1D0D-4702-9866-93388755876C}" destId="{89475DDB-326F-4A7D-A8DC-4E4357D5C3A9}" srcOrd="0" destOrd="0" presId="urn:microsoft.com/office/officeart/2005/8/layout/vList5"/>
    <dgm:cxn modelId="{7C4CF0AE-393A-46B7-804B-5F4989273E7A}" srcId="{B800F188-4452-4C33-9BD7-F3CAE96AEF06}" destId="{9CA0C4B9-3ECA-4D6C-BAFE-0D50429F7FF0}" srcOrd="0" destOrd="0" parTransId="{778B0D7F-6770-412C-9E20-D2745241AAC8}" sibTransId="{E047FA06-1DD7-4CA1-AB4C-E8C6D6A30B76}"/>
    <dgm:cxn modelId="{C83AEFB8-449B-4E71-91B8-13F1A3B1489C}" srcId="{D5AE435B-1D0D-4702-9866-93388755876C}" destId="{92E6EB4D-9218-4A6D-A843-EC89F0FB6ABC}" srcOrd="1" destOrd="0" parTransId="{8F10B096-07CF-4180-9323-07C9289FADF1}" sibTransId="{940F678E-EDB5-45A0-A199-0AE23E1A47EE}"/>
    <dgm:cxn modelId="{490DECC1-AF64-448A-9DB3-B8E76709F7C9}" type="presOf" srcId="{6CF1C0B5-2167-4EA4-B52D-F10FAE3BC195}" destId="{10F10BB3-DE92-495A-A120-9F0F50569C34}" srcOrd="0" destOrd="1" presId="urn:microsoft.com/office/officeart/2005/8/layout/vList5"/>
    <dgm:cxn modelId="{9079C6D4-8ACC-4165-AAE4-8B0EC54D12F0}" srcId="{F3EAF40B-7D87-4D32-AD02-FE62CE75022E}" destId="{D5AE435B-1D0D-4702-9866-93388755876C}" srcOrd="4" destOrd="0" parTransId="{1A8B1384-8DB1-4505-84FE-45DFEF0E02B0}" sibTransId="{5189D81D-7B45-4C58-A479-84A88AF746C2}"/>
    <dgm:cxn modelId="{DB1844D8-F618-435B-9B3F-1B37A5051A85}" type="presOf" srcId="{F3EAF40B-7D87-4D32-AD02-FE62CE75022E}" destId="{4F8CC462-5C68-4660-9A87-D9530FE23A10}" srcOrd="0" destOrd="0" presId="urn:microsoft.com/office/officeart/2005/8/layout/vList5"/>
    <dgm:cxn modelId="{61A3F2E1-CEF6-41FD-9CA1-D085A62F63B4}" srcId="{F3EAF40B-7D87-4D32-AD02-FE62CE75022E}" destId="{B800F188-4452-4C33-9BD7-F3CAE96AEF06}" srcOrd="3" destOrd="0" parTransId="{40B204A7-DCB9-412B-9A81-F8FF7AE6DEC4}" sibTransId="{DF2AF043-9D48-4632-BD88-12323072543C}"/>
    <dgm:cxn modelId="{B8A579E3-1BD5-45C1-A971-94607DBF2F0B}" srcId="{236CC64C-100D-4681-9030-C0CAC5DCB30E}" destId="{6CF1C0B5-2167-4EA4-B52D-F10FAE3BC195}" srcOrd="1" destOrd="0" parTransId="{26487E0E-064C-481C-8E56-C54E32F91675}" sibTransId="{C63C138B-5932-44A9-B6A8-B566C508C22B}"/>
    <dgm:cxn modelId="{5CB988E9-D5B6-4121-AE43-363FDEB128A8}" type="presOf" srcId="{54E7523F-090A-4B15-98E3-197BEFC15E95}" destId="{FD4DE6A3-CF03-4B09-BD90-A0BF705DCF0E}" srcOrd="0" destOrd="0" presId="urn:microsoft.com/office/officeart/2005/8/layout/vList5"/>
    <dgm:cxn modelId="{56A0FCEA-D6CA-40DC-AF82-93BFFA5456DC}" type="presOf" srcId="{31C25C14-89E9-4F80-9522-556D9A7B9CFF}" destId="{DA8EF697-D365-4546-B97D-DB866E2CBECF}" srcOrd="0" destOrd="0" presId="urn:microsoft.com/office/officeart/2005/8/layout/vList5"/>
    <dgm:cxn modelId="{9F874AF3-9D26-410F-8852-28C437C53EF8}" srcId="{713B295B-2CEF-4D76-BFF3-2F8C51FFA7B3}" destId="{950029F8-0A8A-4D0E-A1F2-C63E038EEDA6}" srcOrd="1" destOrd="0" parTransId="{4BF226D8-F2C0-4BAF-9393-6C98C19670EB}" sibTransId="{946951B4-A3FC-4308-A777-A59551DA5D37}"/>
    <dgm:cxn modelId="{2F493EFC-FA5B-4ED3-BE40-7CB42EBE427F}" type="presParOf" srcId="{4F8CC462-5C68-4660-9A87-D9530FE23A10}" destId="{567B4E74-98D0-4DF7-8DAA-3B9E31020389}" srcOrd="0" destOrd="0" presId="urn:microsoft.com/office/officeart/2005/8/layout/vList5"/>
    <dgm:cxn modelId="{D81C8296-A542-42D1-9C64-9F00054D6B84}" type="presParOf" srcId="{567B4E74-98D0-4DF7-8DAA-3B9E31020389}" destId="{FD4DE6A3-CF03-4B09-BD90-A0BF705DCF0E}" srcOrd="0" destOrd="0" presId="urn:microsoft.com/office/officeart/2005/8/layout/vList5"/>
    <dgm:cxn modelId="{B8FF235C-F8D9-42B0-BD08-67E282B6B05D}" type="presParOf" srcId="{567B4E74-98D0-4DF7-8DAA-3B9E31020389}" destId="{D6233634-7DA8-4E0B-9778-0C7F26C264BD}" srcOrd="1" destOrd="0" presId="urn:microsoft.com/office/officeart/2005/8/layout/vList5"/>
    <dgm:cxn modelId="{8D461F61-C0F8-4A1B-A7B4-195AF69CF772}" type="presParOf" srcId="{4F8CC462-5C68-4660-9A87-D9530FE23A10}" destId="{ACCB1FF9-1171-41C7-86A1-445EC0B90C1B}" srcOrd="1" destOrd="0" presId="urn:microsoft.com/office/officeart/2005/8/layout/vList5"/>
    <dgm:cxn modelId="{BF3E9479-748C-4ACF-B113-7D664798E91A}" type="presParOf" srcId="{4F8CC462-5C68-4660-9A87-D9530FE23A10}" destId="{C524E2F1-4CD2-4F45-8187-7E6EAF6203AC}" srcOrd="2" destOrd="0" presId="urn:microsoft.com/office/officeart/2005/8/layout/vList5"/>
    <dgm:cxn modelId="{D0C13176-1403-4C35-88A2-76A57C35EA1C}" type="presParOf" srcId="{C524E2F1-4CD2-4F45-8187-7E6EAF6203AC}" destId="{28AB2E4A-A010-4947-8862-7D103D411D84}" srcOrd="0" destOrd="0" presId="urn:microsoft.com/office/officeart/2005/8/layout/vList5"/>
    <dgm:cxn modelId="{D51D2314-A6D8-438D-B059-4A6DD4A5BB49}" type="presParOf" srcId="{C524E2F1-4CD2-4F45-8187-7E6EAF6203AC}" destId="{10F10BB3-DE92-495A-A120-9F0F50569C34}" srcOrd="1" destOrd="0" presId="urn:microsoft.com/office/officeart/2005/8/layout/vList5"/>
    <dgm:cxn modelId="{4D6A4E9E-E58E-4F9B-9387-AB9DAA9CF517}" type="presParOf" srcId="{4F8CC462-5C68-4660-9A87-D9530FE23A10}" destId="{EF6DBAD4-7FF1-4DC2-AB82-B9BACA21EDC1}" srcOrd="3" destOrd="0" presId="urn:microsoft.com/office/officeart/2005/8/layout/vList5"/>
    <dgm:cxn modelId="{EA1789E4-9E8B-43A5-BD64-09AFC3F67924}" type="presParOf" srcId="{4F8CC462-5C68-4660-9A87-D9530FE23A10}" destId="{F6F295D5-3B8F-499D-A067-77A4305BE0AA}" srcOrd="4" destOrd="0" presId="urn:microsoft.com/office/officeart/2005/8/layout/vList5"/>
    <dgm:cxn modelId="{AC04B6E1-BA20-434D-A4E7-ED90419F62D0}" type="presParOf" srcId="{F6F295D5-3B8F-499D-A067-77A4305BE0AA}" destId="{E3D23107-B06D-4A35-9B9D-88C3386B1A03}" srcOrd="0" destOrd="0" presId="urn:microsoft.com/office/officeart/2005/8/layout/vList5"/>
    <dgm:cxn modelId="{B1DB2F58-323F-495C-AB22-4A2F9CB48400}" type="presParOf" srcId="{F6F295D5-3B8F-499D-A067-77A4305BE0AA}" destId="{DA8EF697-D365-4546-B97D-DB866E2CBECF}" srcOrd="1" destOrd="0" presId="urn:microsoft.com/office/officeart/2005/8/layout/vList5"/>
    <dgm:cxn modelId="{51929799-FC2D-48DC-9BC6-804BA5E3F67E}" type="presParOf" srcId="{4F8CC462-5C68-4660-9A87-D9530FE23A10}" destId="{2629B199-3E84-47D5-A07D-77192E2B7570}" srcOrd="5" destOrd="0" presId="urn:microsoft.com/office/officeart/2005/8/layout/vList5"/>
    <dgm:cxn modelId="{FAB86375-748D-440A-848C-68B0A33B6996}" type="presParOf" srcId="{4F8CC462-5C68-4660-9A87-D9530FE23A10}" destId="{A3005A93-385D-4A44-B4A8-0079BE7392B0}" srcOrd="6" destOrd="0" presId="urn:microsoft.com/office/officeart/2005/8/layout/vList5"/>
    <dgm:cxn modelId="{86E09511-E96E-40C8-B2AE-A633C2A452AC}" type="presParOf" srcId="{A3005A93-385D-4A44-B4A8-0079BE7392B0}" destId="{15661740-117A-41F2-9670-5EC189EB6BDC}" srcOrd="0" destOrd="0" presId="urn:microsoft.com/office/officeart/2005/8/layout/vList5"/>
    <dgm:cxn modelId="{8D6651DB-EF1C-486E-85D5-FC7086D4E9CA}" type="presParOf" srcId="{A3005A93-385D-4A44-B4A8-0079BE7392B0}" destId="{10864AD8-8040-4246-ABA9-36E956EE17B8}" srcOrd="1" destOrd="0" presId="urn:microsoft.com/office/officeart/2005/8/layout/vList5"/>
    <dgm:cxn modelId="{1E8C2CFD-7532-4D3B-993C-A636C2547555}" type="presParOf" srcId="{4F8CC462-5C68-4660-9A87-D9530FE23A10}" destId="{4E0BAC2F-F336-42B6-ACAB-8375452E6D4F}" srcOrd="7" destOrd="0" presId="urn:microsoft.com/office/officeart/2005/8/layout/vList5"/>
    <dgm:cxn modelId="{4CD45447-7449-4DCE-8EF0-2B8B455FF0FF}" type="presParOf" srcId="{4F8CC462-5C68-4660-9A87-D9530FE23A10}" destId="{E2F5DE0A-515A-4ECB-B6B9-6D6F46746282}" srcOrd="8" destOrd="0" presId="urn:microsoft.com/office/officeart/2005/8/layout/vList5"/>
    <dgm:cxn modelId="{88F1F2EE-E9E3-4D37-B82D-887E0E5FCFAD}" type="presParOf" srcId="{E2F5DE0A-515A-4ECB-B6B9-6D6F46746282}" destId="{89475DDB-326F-4A7D-A8DC-4E4357D5C3A9}" srcOrd="0" destOrd="0" presId="urn:microsoft.com/office/officeart/2005/8/layout/vList5"/>
    <dgm:cxn modelId="{2331A791-DB70-4085-B1EF-238011845EE5}" type="presParOf" srcId="{E2F5DE0A-515A-4ECB-B6B9-6D6F46746282}" destId="{C87B2D1F-B5BA-4C9C-9DD6-1B181C115C1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A02E-2115-4D17-AB29-BF611DEF9CDB}" type="doc">
      <dgm:prSet loTypeId="urn:microsoft.com/office/officeart/2005/8/layout/chevron2" loCatId="list" qsTypeId="urn:microsoft.com/office/officeart/2005/8/quickstyle/simple3" qsCatId="simple" csTypeId="urn:microsoft.com/office/officeart/2005/8/colors/colorful1" csCatId="colorful" phldr="1"/>
      <dgm:spPr/>
      <dgm:t>
        <a:bodyPr/>
        <a:lstStyle/>
        <a:p>
          <a:endParaRPr lang="en-US"/>
        </a:p>
      </dgm:t>
    </dgm:pt>
    <dgm:pt modelId="{AC2A91D3-5DCD-48D7-AC0D-EDD46393FE9A}">
      <dgm:prSet phldrT="[Text]" custT="1"/>
      <dgm:spPr/>
      <dgm:t>
        <a:bodyPr/>
        <a:lstStyle/>
        <a:p>
          <a:r>
            <a:rPr lang="en-US" sz="1800" b="1" dirty="0"/>
            <a:t>Boot loader</a:t>
          </a:r>
        </a:p>
      </dgm:t>
    </dgm:pt>
    <dgm:pt modelId="{B09E22F2-24E6-42B3-A9D3-B8F79C9989BD}" type="parTrans" cxnId="{BBA88CBC-22DD-4101-970B-BC23E9A9F1BB}">
      <dgm:prSet/>
      <dgm:spPr/>
      <dgm:t>
        <a:bodyPr/>
        <a:lstStyle/>
        <a:p>
          <a:endParaRPr lang="en-US"/>
        </a:p>
      </dgm:t>
    </dgm:pt>
    <dgm:pt modelId="{DBFB4F9D-B4B0-43E8-9C7C-F1824E73D848}" type="sibTrans" cxnId="{BBA88CBC-22DD-4101-970B-BC23E9A9F1BB}">
      <dgm:prSet/>
      <dgm:spPr/>
      <dgm:t>
        <a:bodyPr/>
        <a:lstStyle/>
        <a:p>
          <a:endParaRPr lang="en-US"/>
        </a:p>
      </dgm:t>
    </dgm:pt>
    <dgm:pt modelId="{BD9A11C2-E7E9-4E9C-9E1F-6FE231CE66A4}">
      <dgm:prSet phldrT="[Text]" custT="1"/>
      <dgm:spPr/>
      <dgm:t>
        <a:bodyPr/>
        <a:lstStyle/>
        <a:p>
          <a:r>
            <a:rPr lang="en-US" sz="1800" dirty="0" err="1"/>
            <a:t>Uboot</a:t>
          </a:r>
          <a:r>
            <a:rPr lang="en-US" sz="1800" dirty="0"/>
            <a:t>, </a:t>
          </a:r>
          <a:r>
            <a:rPr lang="en-US" sz="1800" dirty="0" err="1"/>
            <a:t>Redboot</a:t>
          </a:r>
          <a:r>
            <a:rPr lang="en-US" sz="1800" dirty="0"/>
            <a:t>, GRUB</a:t>
          </a:r>
        </a:p>
      </dgm:t>
    </dgm:pt>
    <dgm:pt modelId="{5130E86C-6DF6-436F-BC8A-D824CDE12FB7}" type="parTrans" cxnId="{829C752D-B35F-41A1-A154-222B86714460}">
      <dgm:prSet/>
      <dgm:spPr/>
      <dgm:t>
        <a:bodyPr/>
        <a:lstStyle/>
        <a:p>
          <a:endParaRPr lang="en-US"/>
        </a:p>
      </dgm:t>
    </dgm:pt>
    <dgm:pt modelId="{8FE70F69-39DA-4062-B993-D83D46FB263A}" type="sibTrans" cxnId="{829C752D-B35F-41A1-A154-222B86714460}">
      <dgm:prSet/>
      <dgm:spPr/>
      <dgm:t>
        <a:bodyPr/>
        <a:lstStyle/>
        <a:p>
          <a:endParaRPr lang="en-US"/>
        </a:p>
      </dgm:t>
    </dgm:pt>
    <dgm:pt modelId="{529A59FF-FF01-4C9A-BDC7-4FE7B3F29907}">
      <dgm:prSet phldrT="[Text]" custT="1"/>
      <dgm:spPr/>
      <dgm:t>
        <a:bodyPr anchor="b"/>
        <a:lstStyle/>
        <a:p>
          <a:r>
            <a:rPr lang="en-US" sz="1800" b="1" dirty="0"/>
            <a:t>Linux Kernel</a:t>
          </a:r>
        </a:p>
      </dgm:t>
    </dgm:pt>
    <dgm:pt modelId="{A4AEE924-2028-4637-9BCE-AE88CB4253BC}" type="parTrans" cxnId="{4A234ED7-5EE4-4285-829F-680B44D000B5}">
      <dgm:prSet/>
      <dgm:spPr/>
      <dgm:t>
        <a:bodyPr/>
        <a:lstStyle/>
        <a:p>
          <a:endParaRPr lang="en-US"/>
        </a:p>
      </dgm:t>
    </dgm:pt>
    <dgm:pt modelId="{2265E6B7-9F00-4986-B2FE-6DF312C0DFF2}" type="sibTrans" cxnId="{4A234ED7-5EE4-4285-829F-680B44D000B5}">
      <dgm:prSet/>
      <dgm:spPr/>
      <dgm:t>
        <a:bodyPr/>
        <a:lstStyle/>
        <a:p>
          <a:endParaRPr lang="en-US"/>
        </a:p>
      </dgm:t>
    </dgm:pt>
    <dgm:pt modelId="{B14067A6-06EE-4F01-93DA-2EBAD636304F}">
      <dgm:prSet phldrT="[Text]" custT="1"/>
      <dgm:spPr/>
      <dgm:t>
        <a:bodyPr/>
        <a:lstStyle/>
        <a:p>
          <a:r>
            <a:rPr lang="en-US" sz="1800" dirty="0"/>
            <a:t>Port Code Development &amp; Porting to target platform</a:t>
          </a:r>
        </a:p>
      </dgm:t>
    </dgm:pt>
    <dgm:pt modelId="{26FE8D47-8959-416A-98A0-1B295CCE9B4D}" type="parTrans" cxnId="{EAA979E7-BFDC-4DA6-B3D6-DDDD7DF0A9D4}">
      <dgm:prSet/>
      <dgm:spPr/>
      <dgm:t>
        <a:bodyPr/>
        <a:lstStyle/>
        <a:p>
          <a:endParaRPr lang="en-US"/>
        </a:p>
      </dgm:t>
    </dgm:pt>
    <dgm:pt modelId="{79F28C88-4FDE-49B9-A979-84DB09E0C13B}" type="sibTrans" cxnId="{EAA979E7-BFDC-4DA6-B3D6-DDDD7DF0A9D4}">
      <dgm:prSet/>
      <dgm:spPr/>
      <dgm:t>
        <a:bodyPr/>
        <a:lstStyle/>
        <a:p>
          <a:endParaRPr lang="en-US"/>
        </a:p>
      </dgm:t>
    </dgm:pt>
    <dgm:pt modelId="{F948D102-53D6-4E62-BC5E-2CFE07BC1334}">
      <dgm:prSet phldrT="[Text]" custT="1"/>
      <dgm:spPr/>
      <dgm:t>
        <a:bodyPr/>
        <a:lstStyle/>
        <a:p>
          <a:r>
            <a:rPr lang="en-US" sz="1800" dirty="0"/>
            <a:t>Device Tree Sources for Core and Board</a:t>
          </a:r>
        </a:p>
      </dgm:t>
    </dgm:pt>
    <dgm:pt modelId="{D855805A-0F29-4D6C-8F7E-AF58AF3B9FD4}" type="parTrans" cxnId="{E90C19A5-7290-4484-8C84-3A17898A6442}">
      <dgm:prSet/>
      <dgm:spPr/>
      <dgm:t>
        <a:bodyPr/>
        <a:lstStyle/>
        <a:p>
          <a:endParaRPr lang="en-US"/>
        </a:p>
      </dgm:t>
    </dgm:pt>
    <dgm:pt modelId="{C9EF8E34-2AEA-4C94-A48C-80842DF89EEF}" type="sibTrans" cxnId="{E90C19A5-7290-4484-8C84-3A17898A6442}">
      <dgm:prSet/>
      <dgm:spPr/>
      <dgm:t>
        <a:bodyPr/>
        <a:lstStyle/>
        <a:p>
          <a:endParaRPr lang="en-US"/>
        </a:p>
      </dgm:t>
    </dgm:pt>
    <dgm:pt modelId="{AFFEB984-1BFE-4BCB-B948-977DC2A94232}">
      <dgm:prSet phldrT="[Text]" custT="1"/>
      <dgm:spPr/>
      <dgm:t>
        <a:bodyPr anchor="b"/>
        <a:lstStyle/>
        <a:p>
          <a:r>
            <a:rPr lang="en-US" sz="1600" b="1" dirty="0"/>
            <a:t>Peripheral Drivers</a:t>
          </a:r>
        </a:p>
      </dgm:t>
    </dgm:pt>
    <dgm:pt modelId="{8D87B726-5728-4A50-BD81-7D983D715A73}" type="parTrans" cxnId="{E8B9BF13-6F05-429D-963E-FAE58D2ED98F}">
      <dgm:prSet/>
      <dgm:spPr/>
      <dgm:t>
        <a:bodyPr/>
        <a:lstStyle/>
        <a:p>
          <a:endParaRPr lang="en-US"/>
        </a:p>
      </dgm:t>
    </dgm:pt>
    <dgm:pt modelId="{F22FFC42-AFDF-42D5-8AF1-08AEE9900467}" type="sibTrans" cxnId="{E8B9BF13-6F05-429D-963E-FAE58D2ED98F}">
      <dgm:prSet/>
      <dgm:spPr/>
      <dgm:t>
        <a:bodyPr/>
        <a:lstStyle/>
        <a:p>
          <a:endParaRPr lang="en-US"/>
        </a:p>
      </dgm:t>
    </dgm:pt>
    <dgm:pt modelId="{45B1F9FF-F509-44BA-A4A1-DADB643B6488}">
      <dgm:prSet phldrT="[Text]" custT="1"/>
      <dgm:spPr/>
      <dgm:t>
        <a:bodyPr/>
        <a:lstStyle/>
        <a:p>
          <a:r>
            <a:rPr lang="en-US" sz="1800" dirty="0"/>
            <a:t>Peripherals internal and external to the core</a:t>
          </a:r>
        </a:p>
      </dgm:t>
    </dgm:pt>
    <dgm:pt modelId="{C35B2067-1B4F-4DDD-AD6D-30A82095D507}" type="parTrans" cxnId="{82D3D840-0521-4116-ABE8-6A8D1DAD3137}">
      <dgm:prSet/>
      <dgm:spPr/>
      <dgm:t>
        <a:bodyPr/>
        <a:lstStyle/>
        <a:p>
          <a:endParaRPr lang="en-US"/>
        </a:p>
      </dgm:t>
    </dgm:pt>
    <dgm:pt modelId="{D880B8F0-8735-4EF2-B68C-AF31ECEB2CB2}" type="sibTrans" cxnId="{82D3D840-0521-4116-ABE8-6A8D1DAD3137}">
      <dgm:prSet/>
      <dgm:spPr/>
      <dgm:t>
        <a:bodyPr/>
        <a:lstStyle/>
        <a:p>
          <a:endParaRPr lang="en-US"/>
        </a:p>
      </dgm:t>
    </dgm:pt>
    <dgm:pt modelId="{BD184F95-E43C-49C9-94D8-D7E00873D53D}">
      <dgm:prSet phldrT="[Text]" custT="1"/>
      <dgm:spPr/>
      <dgm:t>
        <a:bodyPr/>
        <a:lstStyle/>
        <a:p>
          <a:r>
            <a:rPr lang="en-US" sz="1800" dirty="0"/>
            <a:t>Multicore support</a:t>
          </a:r>
        </a:p>
      </dgm:t>
    </dgm:pt>
    <dgm:pt modelId="{BFC0498F-C8EC-4D9F-841B-D7C2909920A8}" type="parTrans" cxnId="{5942696D-48C6-4688-A214-A0496502AD6D}">
      <dgm:prSet/>
      <dgm:spPr/>
      <dgm:t>
        <a:bodyPr/>
        <a:lstStyle/>
        <a:p>
          <a:endParaRPr lang="en-US"/>
        </a:p>
      </dgm:t>
    </dgm:pt>
    <dgm:pt modelId="{88E041B9-5A29-4636-8F47-E14379B907DB}" type="sibTrans" cxnId="{5942696D-48C6-4688-A214-A0496502AD6D}">
      <dgm:prSet/>
      <dgm:spPr/>
      <dgm:t>
        <a:bodyPr/>
        <a:lstStyle/>
        <a:p>
          <a:endParaRPr lang="en-US"/>
        </a:p>
      </dgm:t>
    </dgm:pt>
    <dgm:pt modelId="{1AA8FC73-C62D-4317-B6C8-FB7C7C293846}">
      <dgm:prSet phldrT="[Text]" custT="1"/>
      <dgm:spPr/>
      <dgm:t>
        <a:bodyPr/>
        <a:lstStyle/>
        <a:p>
          <a:r>
            <a:rPr lang="en-US" sz="1800" dirty="0"/>
            <a:t>Interrupt Management </a:t>
          </a:r>
        </a:p>
      </dgm:t>
    </dgm:pt>
    <dgm:pt modelId="{B296D61B-A0AE-4BBB-A43C-CC7AE6FF17A3}" type="parTrans" cxnId="{9DCA2873-3AD9-47A3-8D45-7AA3C2F05925}">
      <dgm:prSet/>
      <dgm:spPr/>
      <dgm:t>
        <a:bodyPr/>
        <a:lstStyle/>
        <a:p>
          <a:endParaRPr lang="en-US"/>
        </a:p>
      </dgm:t>
    </dgm:pt>
    <dgm:pt modelId="{3BF8D554-991C-476B-8233-9D91DB00C300}" type="sibTrans" cxnId="{9DCA2873-3AD9-47A3-8D45-7AA3C2F05925}">
      <dgm:prSet/>
      <dgm:spPr/>
      <dgm:t>
        <a:bodyPr/>
        <a:lstStyle/>
        <a:p>
          <a:endParaRPr lang="en-US"/>
        </a:p>
      </dgm:t>
    </dgm:pt>
    <dgm:pt modelId="{848C84A4-5C69-450E-A81D-EC3108AAE75D}">
      <dgm:prSet phldrT="[Text]" custT="1"/>
      <dgm:spPr/>
      <dgm:t>
        <a:bodyPr/>
        <a:lstStyle/>
        <a:p>
          <a:r>
            <a:rPr lang="en-US" sz="1800" dirty="0"/>
            <a:t>Networking Stacks</a:t>
          </a:r>
        </a:p>
      </dgm:t>
    </dgm:pt>
    <dgm:pt modelId="{F7E9B1F0-FE8B-41B4-A044-2D9C792F0E57}" type="parTrans" cxnId="{E5B41245-6B33-4FD8-A555-23E4FA2D72EF}">
      <dgm:prSet/>
      <dgm:spPr/>
      <dgm:t>
        <a:bodyPr/>
        <a:lstStyle/>
        <a:p>
          <a:endParaRPr lang="en-US"/>
        </a:p>
      </dgm:t>
    </dgm:pt>
    <dgm:pt modelId="{97302D39-7B75-4BA7-B8CE-0C747D379F79}" type="sibTrans" cxnId="{E5B41245-6B33-4FD8-A555-23E4FA2D72EF}">
      <dgm:prSet/>
      <dgm:spPr/>
      <dgm:t>
        <a:bodyPr/>
        <a:lstStyle/>
        <a:p>
          <a:endParaRPr lang="en-US"/>
        </a:p>
      </dgm:t>
    </dgm:pt>
    <dgm:pt modelId="{1321333D-8F4A-42D7-9B1B-7424C7A60BEA}">
      <dgm:prSet phldrT="[Text]" custT="1"/>
      <dgm:spPr/>
      <dgm:t>
        <a:bodyPr/>
        <a:lstStyle/>
        <a:p>
          <a:r>
            <a:rPr lang="en-US" sz="1800" dirty="0"/>
            <a:t>Boot Architecture -  BIOS -&gt; Level 1 Bootloader -&gt; Level 2 Bootloader</a:t>
          </a:r>
        </a:p>
      </dgm:t>
    </dgm:pt>
    <dgm:pt modelId="{4F0306BA-4728-4882-A0A8-E3F6E962DC71}" type="parTrans" cxnId="{1CE5DC50-4CC0-422D-AC4E-9B33A136FF06}">
      <dgm:prSet/>
      <dgm:spPr/>
      <dgm:t>
        <a:bodyPr/>
        <a:lstStyle/>
        <a:p>
          <a:endParaRPr lang="en-US"/>
        </a:p>
      </dgm:t>
    </dgm:pt>
    <dgm:pt modelId="{EAC724DA-4090-42E5-BFAF-2470A0A484C3}" type="sibTrans" cxnId="{1CE5DC50-4CC0-422D-AC4E-9B33A136FF06}">
      <dgm:prSet/>
      <dgm:spPr/>
      <dgm:t>
        <a:bodyPr/>
        <a:lstStyle/>
        <a:p>
          <a:endParaRPr lang="en-US"/>
        </a:p>
      </dgm:t>
    </dgm:pt>
    <dgm:pt modelId="{091E6008-8EA9-4734-8020-BB0BADAC3084}">
      <dgm:prSet phldrT="[Text]" custT="1"/>
      <dgm:spPr/>
      <dgm:t>
        <a:bodyPr/>
        <a:lstStyle/>
        <a:p>
          <a:r>
            <a:rPr lang="en-US" sz="1800" dirty="0"/>
            <a:t>Peripheral Driver support for booting</a:t>
          </a:r>
        </a:p>
      </dgm:t>
    </dgm:pt>
    <dgm:pt modelId="{3FC73511-E63E-4F91-9968-3EEC9C931BEF}" type="parTrans" cxnId="{D7D39ECA-B568-4D3A-BD45-68FF13E2FB61}">
      <dgm:prSet/>
      <dgm:spPr/>
      <dgm:t>
        <a:bodyPr/>
        <a:lstStyle/>
        <a:p>
          <a:endParaRPr lang="en-US"/>
        </a:p>
      </dgm:t>
    </dgm:pt>
    <dgm:pt modelId="{CF4D3CE0-717B-45A3-8390-4457BB0ED012}" type="sibTrans" cxnId="{D7D39ECA-B568-4D3A-BD45-68FF13E2FB61}">
      <dgm:prSet/>
      <dgm:spPr/>
      <dgm:t>
        <a:bodyPr/>
        <a:lstStyle/>
        <a:p>
          <a:endParaRPr lang="en-US"/>
        </a:p>
      </dgm:t>
    </dgm:pt>
    <dgm:pt modelId="{7DC5551C-E3D4-4044-BD1D-73CCDCBF3C01}">
      <dgm:prSet phldrT="[Text]" custT="1"/>
      <dgm:spPr/>
      <dgm:t>
        <a:bodyPr/>
        <a:lstStyle/>
        <a:p>
          <a:r>
            <a:rPr lang="en-US" sz="1800" b="1" dirty="0"/>
            <a:t>Root File System</a:t>
          </a:r>
        </a:p>
      </dgm:t>
    </dgm:pt>
    <dgm:pt modelId="{4BF81DAC-319F-431E-8740-5B2D21401188}" type="parTrans" cxnId="{CAD13074-52BC-47C9-A8BD-C3F981CB68FD}">
      <dgm:prSet/>
      <dgm:spPr/>
      <dgm:t>
        <a:bodyPr/>
        <a:lstStyle/>
        <a:p>
          <a:endParaRPr lang="en-US"/>
        </a:p>
      </dgm:t>
    </dgm:pt>
    <dgm:pt modelId="{ACCBFC41-746C-4CDF-A5D9-DF22FFAE33D6}" type="sibTrans" cxnId="{CAD13074-52BC-47C9-A8BD-C3F981CB68FD}">
      <dgm:prSet/>
      <dgm:spPr/>
      <dgm:t>
        <a:bodyPr/>
        <a:lstStyle/>
        <a:p>
          <a:endParaRPr lang="en-US"/>
        </a:p>
      </dgm:t>
    </dgm:pt>
    <dgm:pt modelId="{C0A5FDDD-991C-4934-9CDD-5975CB474AA7}">
      <dgm:prSet phldrT="[Text]" custT="1"/>
      <dgm:spPr/>
      <dgm:t>
        <a:bodyPr/>
        <a:lstStyle/>
        <a:p>
          <a:r>
            <a:rPr lang="en-US" sz="1800" dirty="0"/>
            <a:t>Creating and populating the RFS</a:t>
          </a:r>
        </a:p>
      </dgm:t>
    </dgm:pt>
    <dgm:pt modelId="{129D2022-A36F-4594-8B73-7AAB2400579D}" type="parTrans" cxnId="{EA8D71C3-A180-4D4B-B265-D348E341DF0A}">
      <dgm:prSet/>
      <dgm:spPr/>
      <dgm:t>
        <a:bodyPr/>
        <a:lstStyle/>
        <a:p>
          <a:endParaRPr lang="en-US"/>
        </a:p>
      </dgm:t>
    </dgm:pt>
    <dgm:pt modelId="{15141F72-4890-44B5-804C-5598A5D8F060}" type="sibTrans" cxnId="{EA8D71C3-A180-4D4B-B265-D348E341DF0A}">
      <dgm:prSet/>
      <dgm:spPr/>
      <dgm:t>
        <a:bodyPr/>
        <a:lstStyle/>
        <a:p>
          <a:endParaRPr lang="en-US"/>
        </a:p>
      </dgm:t>
    </dgm:pt>
    <dgm:pt modelId="{7B82623A-F527-4DFF-8F4F-BCBFFE6A278C}">
      <dgm:prSet phldrT="[Text]" custT="1"/>
      <dgm:spPr/>
      <dgm:t>
        <a:bodyPr/>
        <a:lstStyle/>
        <a:p>
          <a:r>
            <a:rPr lang="en-US" sz="1800" dirty="0" err="1"/>
            <a:t>uCLibc</a:t>
          </a:r>
          <a:r>
            <a:rPr lang="en-US" sz="1800" dirty="0"/>
            <a:t>/</a:t>
          </a:r>
          <a:r>
            <a:rPr lang="en-US" sz="1800" dirty="0" err="1"/>
            <a:t>glibc</a:t>
          </a:r>
          <a:endParaRPr lang="en-US" sz="1800" dirty="0"/>
        </a:p>
      </dgm:t>
    </dgm:pt>
    <dgm:pt modelId="{B5B6D05C-9CD3-4E27-9D73-F69E30131D2A}" type="parTrans" cxnId="{2922576E-0DD6-4DCA-8120-61BE0D9B15BC}">
      <dgm:prSet/>
      <dgm:spPr/>
      <dgm:t>
        <a:bodyPr/>
        <a:lstStyle/>
        <a:p>
          <a:endParaRPr lang="en-US"/>
        </a:p>
      </dgm:t>
    </dgm:pt>
    <dgm:pt modelId="{D0999436-9826-4DC4-BF32-345A230877B6}" type="sibTrans" cxnId="{2922576E-0DD6-4DCA-8120-61BE0D9B15BC}">
      <dgm:prSet/>
      <dgm:spPr/>
      <dgm:t>
        <a:bodyPr/>
        <a:lstStyle/>
        <a:p>
          <a:endParaRPr lang="en-US"/>
        </a:p>
      </dgm:t>
    </dgm:pt>
    <dgm:pt modelId="{BCEB5EE5-FD45-4C0C-9ED9-7BA197B6C5B3}">
      <dgm:prSet phldrT="[Text]" custT="1"/>
      <dgm:spPr/>
      <dgm:t>
        <a:bodyPr/>
        <a:lstStyle/>
        <a:p>
          <a:r>
            <a:rPr lang="en-US" sz="1800" dirty="0"/>
            <a:t>Utilities for development (</a:t>
          </a:r>
          <a:r>
            <a:rPr lang="en-US" sz="1800" dirty="0" err="1"/>
            <a:t>Busybox</a:t>
          </a:r>
          <a:r>
            <a:rPr lang="en-US" sz="1800" dirty="0"/>
            <a:t>) &amp; </a:t>
          </a:r>
          <a:r>
            <a:rPr lang="en-US" sz="1800" dirty="0" err="1"/>
            <a:t>Init</a:t>
          </a:r>
          <a:r>
            <a:rPr lang="en-US" sz="1800" dirty="0"/>
            <a:t> Process for user space</a:t>
          </a:r>
        </a:p>
      </dgm:t>
    </dgm:pt>
    <dgm:pt modelId="{E130517B-9FB5-46F1-AB1D-FD4C426D3202}" type="parTrans" cxnId="{2F251C46-1B09-4BE9-95DC-BE3D2BA0E207}">
      <dgm:prSet/>
      <dgm:spPr/>
      <dgm:t>
        <a:bodyPr/>
        <a:lstStyle/>
        <a:p>
          <a:endParaRPr lang="en-US"/>
        </a:p>
      </dgm:t>
    </dgm:pt>
    <dgm:pt modelId="{3C74A58B-E664-41DC-BAE7-55BEA75EFE83}" type="sibTrans" cxnId="{2F251C46-1B09-4BE9-95DC-BE3D2BA0E207}">
      <dgm:prSet/>
      <dgm:spPr/>
      <dgm:t>
        <a:bodyPr/>
        <a:lstStyle/>
        <a:p>
          <a:endParaRPr lang="en-US"/>
        </a:p>
      </dgm:t>
    </dgm:pt>
    <dgm:pt modelId="{F86B7F53-6451-4254-9BCE-503634FF97EF}" type="pres">
      <dgm:prSet presAssocID="{FA4CA02E-2115-4D17-AB29-BF611DEF9CDB}" presName="linearFlow" presStyleCnt="0">
        <dgm:presLayoutVars>
          <dgm:dir/>
          <dgm:animLvl val="lvl"/>
          <dgm:resizeHandles val="exact"/>
        </dgm:presLayoutVars>
      </dgm:prSet>
      <dgm:spPr/>
    </dgm:pt>
    <dgm:pt modelId="{FAB6C4E4-DCC6-4C5F-911A-0E79EBCDA80B}" type="pres">
      <dgm:prSet presAssocID="{AC2A91D3-5DCD-48D7-AC0D-EDD46393FE9A}" presName="composite" presStyleCnt="0"/>
      <dgm:spPr/>
    </dgm:pt>
    <dgm:pt modelId="{77DA8177-6171-4105-8BFA-716BFB8D29EA}" type="pres">
      <dgm:prSet presAssocID="{AC2A91D3-5DCD-48D7-AC0D-EDD46393FE9A}" presName="parentText" presStyleLbl="alignNode1" presStyleIdx="0" presStyleCnt="4">
        <dgm:presLayoutVars>
          <dgm:chMax val="1"/>
          <dgm:bulletEnabled val="1"/>
        </dgm:presLayoutVars>
      </dgm:prSet>
      <dgm:spPr/>
    </dgm:pt>
    <dgm:pt modelId="{5E681EBC-48F2-43E8-9B94-D8E0F554A09F}" type="pres">
      <dgm:prSet presAssocID="{AC2A91D3-5DCD-48D7-AC0D-EDD46393FE9A}" presName="descendantText" presStyleLbl="alignAcc1" presStyleIdx="0" presStyleCnt="4">
        <dgm:presLayoutVars>
          <dgm:bulletEnabled val="1"/>
        </dgm:presLayoutVars>
      </dgm:prSet>
      <dgm:spPr/>
    </dgm:pt>
    <dgm:pt modelId="{E54D4A6B-332F-4115-B7D8-FF18B6E425B8}" type="pres">
      <dgm:prSet presAssocID="{DBFB4F9D-B4B0-43E8-9C7C-F1824E73D848}" presName="sp" presStyleCnt="0"/>
      <dgm:spPr/>
    </dgm:pt>
    <dgm:pt modelId="{29BDA1E1-A336-49B2-BCAA-2C748E92BA5E}" type="pres">
      <dgm:prSet presAssocID="{529A59FF-FF01-4C9A-BDC7-4FE7B3F29907}" presName="composite" presStyleCnt="0"/>
      <dgm:spPr/>
    </dgm:pt>
    <dgm:pt modelId="{FB481CC8-E456-4791-8737-0DFA3C3F4715}" type="pres">
      <dgm:prSet presAssocID="{529A59FF-FF01-4C9A-BDC7-4FE7B3F29907}" presName="parentText" presStyleLbl="alignNode1" presStyleIdx="1" presStyleCnt="4">
        <dgm:presLayoutVars>
          <dgm:chMax val="1"/>
          <dgm:bulletEnabled val="1"/>
        </dgm:presLayoutVars>
      </dgm:prSet>
      <dgm:spPr/>
    </dgm:pt>
    <dgm:pt modelId="{7FEF4F72-EB86-4C19-8A15-0EF1051D40AF}" type="pres">
      <dgm:prSet presAssocID="{529A59FF-FF01-4C9A-BDC7-4FE7B3F29907}" presName="descendantText" presStyleLbl="alignAcc1" presStyleIdx="1" presStyleCnt="4">
        <dgm:presLayoutVars>
          <dgm:bulletEnabled val="1"/>
        </dgm:presLayoutVars>
      </dgm:prSet>
      <dgm:spPr/>
    </dgm:pt>
    <dgm:pt modelId="{EFA2C509-566D-40B4-AFD2-2FFEF49CF1EA}" type="pres">
      <dgm:prSet presAssocID="{2265E6B7-9F00-4986-B2FE-6DF312C0DFF2}" presName="sp" presStyleCnt="0"/>
      <dgm:spPr/>
    </dgm:pt>
    <dgm:pt modelId="{E5671212-B424-4042-BA22-F0C760FA2EE1}" type="pres">
      <dgm:prSet presAssocID="{AFFEB984-1BFE-4BCB-B948-977DC2A94232}" presName="composite" presStyleCnt="0"/>
      <dgm:spPr/>
    </dgm:pt>
    <dgm:pt modelId="{4F030D21-AE27-425C-A8C1-75F1C595B0BA}" type="pres">
      <dgm:prSet presAssocID="{AFFEB984-1BFE-4BCB-B948-977DC2A94232}" presName="parentText" presStyleLbl="alignNode1" presStyleIdx="2" presStyleCnt="4">
        <dgm:presLayoutVars>
          <dgm:chMax val="1"/>
          <dgm:bulletEnabled val="1"/>
        </dgm:presLayoutVars>
      </dgm:prSet>
      <dgm:spPr/>
    </dgm:pt>
    <dgm:pt modelId="{E78B3297-15FD-4CEC-99C7-779F7DD6C764}" type="pres">
      <dgm:prSet presAssocID="{AFFEB984-1BFE-4BCB-B948-977DC2A94232}" presName="descendantText" presStyleLbl="alignAcc1" presStyleIdx="2" presStyleCnt="4">
        <dgm:presLayoutVars>
          <dgm:bulletEnabled val="1"/>
        </dgm:presLayoutVars>
      </dgm:prSet>
      <dgm:spPr/>
    </dgm:pt>
    <dgm:pt modelId="{26402C4B-2D0D-4AD2-A074-8373A5CECF09}" type="pres">
      <dgm:prSet presAssocID="{F22FFC42-AFDF-42D5-8AF1-08AEE9900467}" presName="sp" presStyleCnt="0"/>
      <dgm:spPr/>
    </dgm:pt>
    <dgm:pt modelId="{071E7A23-6B8D-4EA3-835E-357242705205}" type="pres">
      <dgm:prSet presAssocID="{7DC5551C-E3D4-4044-BD1D-73CCDCBF3C01}" presName="composite" presStyleCnt="0"/>
      <dgm:spPr/>
    </dgm:pt>
    <dgm:pt modelId="{F72E8559-2AD3-4BE2-9DC5-D240C4615410}" type="pres">
      <dgm:prSet presAssocID="{7DC5551C-E3D4-4044-BD1D-73CCDCBF3C01}" presName="parentText" presStyleLbl="alignNode1" presStyleIdx="3" presStyleCnt="4">
        <dgm:presLayoutVars>
          <dgm:chMax val="1"/>
          <dgm:bulletEnabled val="1"/>
        </dgm:presLayoutVars>
      </dgm:prSet>
      <dgm:spPr/>
    </dgm:pt>
    <dgm:pt modelId="{1208EB4B-2334-4A71-AE06-C36221ECC24B}" type="pres">
      <dgm:prSet presAssocID="{7DC5551C-E3D4-4044-BD1D-73CCDCBF3C01}" presName="descendantText" presStyleLbl="alignAcc1" presStyleIdx="3" presStyleCnt="4">
        <dgm:presLayoutVars>
          <dgm:bulletEnabled val="1"/>
        </dgm:presLayoutVars>
      </dgm:prSet>
      <dgm:spPr/>
    </dgm:pt>
  </dgm:ptLst>
  <dgm:cxnLst>
    <dgm:cxn modelId="{8A502606-D1ED-4D37-8218-0E2889915C27}" type="presOf" srcId="{C0A5FDDD-991C-4934-9CDD-5975CB474AA7}" destId="{1208EB4B-2334-4A71-AE06-C36221ECC24B}" srcOrd="0" destOrd="0" presId="urn:microsoft.com/office/officeart/2005/8/layout/chevron2"/>
    <dgm:cxn modelId="{E8B9BF13-6F05-429D-963E-FAE58D2ED98F}" srcId="{FA4CA02E-2115-4D17-AB29-BF611DEF9CDB}" destId="{AFFEB984-1BFE-4BCB-B948-977DC2A94232}" srcOrd="2" destOrd="0" parTransId="{8D87B726-5728-4A50-BD81-7D983D715A73}" sibTransId="{F22FFC42-AFDF-42D5-8AF1-08AEE9900467}"/>
    <dgm:cxn modelId="{7378831A-5184-4823-9AD7-7BFACD47DC8E}" type="presOf" srcId="{848C84A4-5C69-450E-A81D-EC3108AAE75D}" destId="{E78B3297-15FD-4CEC-99C7-779F7DD6C764}" srcOrd="0" destOrd="2" presId="urn:microsoft.com/office/officeart/2005/8/layout/chevron2"/>
    <dgm:cxn modelId="{BD59952B-B30A-4CF5-8D0C-A5A69AC584A0}" type="presOf" srcId="{1321333D-8F4A-42D7-9B1B-7424C7A60BEA}" destId="{5E681EBC-48F2-43E8-9B94-D8E0F554A09F}" srcOrd="0" destOrd="1" presId="urn:microsoft.com/office/officeart/2005/8/layout/chevron2"/>
    <dgm:cxn modelId="{829C752D-B35F-41A1-A154-222B86714460}" srcId="{AC2A91D3-5DCD-48D7-AC0D-EDD46393FE9A}" destId="{BD9A11C2-E7E9-4E9C-9E1F-6FE231CE66A4}" srcOrd="0" destOrd="0" parTransId="{5130E86C-6DF6-436F-BC8A-D824CDE12FB7}" sibTransId="{8FE70F69-39DA-4062-B993-D83D46FB263A}"/>
    <dgm:cxn modelId="{9617EF32-6F41-457A-B38C-77A9D9E4C0B5}" type="presOf" srcId="{1AA8FC73-C62D-4317-B6C8-FB7C7C293846}" destId="{7FEF4F72-EB86-4C19-8A15-0EF1051D40AF}" srcOrd="0" destOrd="2" presId="urn:microsoft.com/office/officeart/2005/8/layout/chevron2"/>
    <dgm:cxn modelId="{CC9F7C37-A380-4788-B4EC-AC5E67CDC5B6}" type="presOf" srcId="{BD184F95-E43C-49C9-94D8-D7E00873D53D}" destId="{E78B3297-15FD-4CEC-99C7-779F7DD6C764}" srcOrd="0" destOrd="1" presId="urn:microsoft.com/office/officeart/2005/8/layout/chevron2"/>
    <dgm:cxn modelId="{1DBBC537-8BB9-4A3C-B95F-E3F172E031DE}" type="presOf" srcId="{BD9A11C2-E7E9-4E9C-9E1F-6FE231CE66A4}" destId="{5E681EBC-48F2-43E8-9B94-D8E0F554A09F}" srcOrd="0" destOrd="0" presId="urn:microsoft.com/office/officeart/2005/8/layout/chevron2"/>
    <dgm:cxn modelId="{82D3D840-0521-4116-ABE8-6A8D1DAD3137}" srcId="{AFFEB984-1BFE-4BCB-B948-977DC2A94232}" destId="{45B1F9FF-F509-44BA-A4A1-DADB643B6488}" srcOrd="0" destOrd="0" parTransId="{C35B2067-1B4F-4DDD-AD6D-30A82095D507}" sibTransId="{D880B8F0-8735-4EF2-B68C-AF31ECEB2CB2}"/>
    <dgm:cxn modelId="{E5B41245-6B33-4FD8-A555-23E4FA2D72EF}" srcId="{AFFEB984-1BFE-4BCB-B948-977DC2A94232}" destId="{848C84A4-5C69-450E-A81D-EC3108AAE75D}" srcOrd="2" destOrd="0" parTransId="{F7E9B1F0-FE8B-41B4-A044-2D9C792F0E57}" sibTransId="{97302D39-7B75-4BA7-B8CE-0C747D379F79}"/>
    <dgm:cxn modelId="{2F251C46-1B09-4BE9-95DC-BE3D2BA0E207}" srcId="{7DC5551C-E3D4-4044-BD1D-73CCDCBF3C01}" destId="{BCEB5EE5-FD45-4C0C-9ED9-7BA197B6C5B3}" srcOrd="2" destOrd="0" parTransId="{E130517B-9FB5-46F1-AB1D-FD4C426D3202}" sibTransId="{3C74A58B-E664-41DC-BAE7-55BEA75EFE83}"/>
    <dgm:cxn modelId="{35CC9648-5FA2-4BD1-8325-F6B992FA79F4}" type="presOf" srcId="{BCEB5EE5-FD45-4C0C-9ED9-7BA197B6C5B3}" destId="{1208EB4B-2334-4A71-AE06-C36221ECC24B}" srcOrd="0" destOrd="2" presId="urn:microsoft.com/office/officeart/2005/8/layout/chevron2"/>
    <dgm:cxn modelId="{515F364C-8665-4934-A8BB-134A85E848F9}" type="presOf" srcId="{FA4CA02E-2115-4D17-AB29-BF611DEF9CDB}" destId="{F86B7F53-6451-4254-9BCE-503634FF97EF}" srcOrd="0" destOrd="0" presId="urn:microsoft.com/office/officeart/2005/8/layout/chevron2"/>
    <dgm:cxn modelId="{5942696D-48C6-4688-A214-A0496502AD6D}" srcId="{AFFEB984-1BFE-4BCB-B948-977DC2A94232}" destId="{BD184F95-E43C-49C9-94D8-D7E00873D53D}" srcOrd="1" destOrd="0" parTransId="{BFC0498F-C8EC-4D9F-841B-D7C2909920A8}" sibTransId="{88E041B9-5A29-4636-8F47-E14379B907DB}"/>
    <dgm:cxn modelId="{2922576E-0DD6-4DCA-8120-61BE0D9B15BC}" srcId="{7DC5551C-E3D4-4044-BD1D-73CCDCBF3C01}" destId="{7B82623A-F527-4DFF-8F4F-BCBFFE6A278C}" srcOrd="1" destOrd="0" parTransId="{B5B6D05C-9CD3-4E27-9D73-F69E30131D2A}" sibTransId="{D0999436-9826-4DC4-BF32-345A230877B6}"/>
    <dgm:cxn modelId="{1CE5DC50-4CC0-422D-AC4E-9B33A136FF06}" srcId="{AC2A91D3-5DCD-48D7-AC0D-EDD46393FE9A}" destId="{1321333D-8F4A-42D7-9B1B-7424C7A60BEA}" srcOrd="1" destOrd="0" parTransId="{4F0306BA-4728-4882-A0A8-E3F6E962DC71}" sibTransId="{EAC724DA-4090-42E5-BFAF-2470A0A484C3}"/>
    <dgm:cxn modelId="{9DCA2873-3AD9-47A3-8D45-7AA3C2F05925}" srcId="{529A59FF-FF01-4C9A-BDC7-4FE7B3F29907}" destId="{1AA8FC73-C62D-4317-B6C8-FB7C7C293846}" srcOrd="2" destOrd="0" parTransId="{B296D61B-A0AE-4BBB-A43C-CC7AE6FF17A3}" sibTransId="{3BF8D554-991C-476B-8233-9D91DB00C300}"/>
    <dgm:cxn modelId="{CAD13074-52BC-47C9-A8BD-C3F981CB68FD}" srcId="{FA4CA02E-2115-4D17-AB29-BF611DEF9CDB}" destId="{7DC5551C-E3D4-4044-BD1D-73CCDCBF3C01}" srcOrd="3" destOrd="0" parTransId="{4BF81DAC-319F-431E-8740-5B2D21401188}" sibTransId="{ACCBFC41-746C-4CDF-A5D9-DF22FFAE33D6}"/>
    <dgm:cxn modelId="{1188665A-33FB-412B-B450-44BF06F4792C}" type="presOf" srcId="{45B1F9FF-F509-44BA-A4A1-DADB643B6488}" destId="{E78B3297-15FD-4CEC-99C7-779F7DD6C764}" srcOrd="0" destOrd="0" presId="urn:microsoft.com/office/officeart/2005/8/layout/chevron2"/>
    <dgm:cxn modelId="{CABD7082-CF0E-4634-9DAB-8822667CBD67}" type="presOf" srcId="{7B82623A-F527-4DFF-8F4F-BCBFFE6A278C}" destId="{1208EB4B-2334-4A71-AE06-C36221ECC24B}" srcOrd="0" destOrd="1" presId="urn:microsoft.com/office/officeart/2005/8/layout/chevron2"/>
    <dgm:cxn modelId="{E90C19A5-7290-4484-8C84-3A17898A6442}" srcId="{529A59FF-FF01-4C9A-BDC7-4FE7B3F29907}" destId="{F948D102-53D6-4E62-BC5E-2CFE07BC1334}" srcOrd="1" destOrd="0" parTransId="{D855805A-0F29-4D6C-8F7E-AF58AF3B9FD4}" sibTransId="{C9EF8E34-2AEA-4C94-A48C-80842DF89EEF}"/>
    <dgm:cxn modelId="{8CCC9CAB-0875-4D66-BD07-FA341464243A}" type="presOf" srcId="{529A59FF-FF01-4C9A-BDC7-4FE7B3F29907}" destId="{FB481CC8-E456-4791-8737-0DFA3C3F4715}" srcOrd="0" destOrd="0" presId="urn:microsoft.com/office/officeart/2005/8/layout/chevron2"/>
    <dgm:cxn modelId="{083F36AF-5D00-49E9-B568-77FD5ED2D4EF}" type="presOf" srcId="{AFFEB984-1BFE-4BCB-B948-977DC2A94232}" destId="{4F030D21-AE27-425C-A8C1-75F1C595B0BA}" srcOrd="0" destOrd="0" presId="urn:microsoft.com/office/officeart/2005/8/layout/chevron2"/>
    <dgm:cxn modelId="{2C3337B2-8618-4BC3-B9A1-F419B54A143A}" type="presOf" srcId="{7DC5551C-E3D4-4044-BD1D-73CCDCBF3C01}" destId="{F72E8559-2AD3-4BE2-9DC5-D240C4615410}" srcOrd="0" destOrd="0" presId="urn:microsoft.com/office/officeart/2005/8/layout/chevron2"/>
    <dgm:cxn modelId="{84D220BC-63D9-46C9-8BDE-AB19FD7BCF4C}" type="presOf" srcId="{091E6008-8EA9-4734-8020-BB0BADAC3084}" destId="{5E681EBC-48F2-43E8-9B94-D8E0F554A09F}" srcOrd="0" destOrd="2" presId="urn:microsoft.com/office/officeart/2005/8/layout/chevron2"/>
    <dgm:cxn modelId="{BBA88CBC-22DD-4101-970B-BC23E9A9F1BB}" srcId="{FA4CA02E-2115-4D17-AB29-BF611DEF9CDB}" destId="{AC2A91D3-5DCD-48D7-AC0D-EDD46393FE9A}" srcOrd="0" destOrd="0" parTransId="{B09E22F2-24E6-42B3-A9D3-B8F79C9989BD}" sibTransId="{DBFB4F9D-B4B0-43E8-9C7C-F1824E73D848}"/>
    <dgm:cxn modelId="{41F1ABBC-CE89-42C6-A609-8A02C988DD07}" type="presOf" srcId="{B14067A6-06EE-4F01-93DA-2EBAD636304F}" destId="{7FEF4F72-EB86-4C19-8A15-0EF1051D40AF}" srcOrd="0" destOrd="0" presId="urn:microsoft.com/office/officeart/2005/8/layout/chevron2"/>
    <dgm:cxn modelId="{EA8D71C3-A180-4D4B-B265-D348E341DF0A}" srcId="{7DC5551C-E3D4-4044-BD1D-73CCDCBF3C01}" destId="{C0A5FDDD-991C-4934-9CDD-5975CB474AA7}" srcOrd="0" destOrd="0" parTransId="{129D2022-A36F-4594-8B73-7AAB2400579D}" sibTransId="{15141F72-4890-44B5-804C-5598A5D8F060}"/>
    <dgm:cxn modelId="{AE0F6CC4-5B43-46F3-80F0-DE64CCF855A7}" type="presOf" srcId="{F948D102-53D6-4E62-BC5E-2CFE07BC1334}" destId="{7FEF4F72-EB86-4C19-8A15-0EF1051D40AF}" srcOrd="0" destOrd="1" presId="urn:microsoft.com/office/officeart/2005/8/layout/chevron2"/>
    <dgm:cxn modelId="{D7D39ECA-B568-4D3A-BD45-68FF13E2FB61}" srcId="{AC2A91D3-5DCD-48D7-AC0D-EDD46393FE9A}" destId="{091E6008-8EA9-4734-8020-BB0BADAC3084}" srcOrd="2" destOrd="0" parTransId="{3FC73511-E63E-4F91-9968-3EEC9C931BEF}" sibTransId="{CF4D3CE0-717B-45A3-8390-4457BB0ED012}"/>
    <dgm:cxn modelId="{4A234ED7-5EE4-4285-829F-680B44D000B5}" srcId="{FA4CA02E-2115-4D17-AB29-BF611DEF9CDB}" destId="{529A59FF-FF01-4C9A-BDC7-4FE7B3F29907}" srcOrd="1" destOrd="0" parTransId="{A4AEE924-2028-4637-9BCE-AE88CB4253BC}" sibTransId="{2265E6B7-9F00-4986-B2FE-6DF312C0DFF2}"/>
    <dgm:cxn modelId="{EAA979E7-BFDC-4DA6-B3D6-DDDD7DF0A9D4}" srcId="{529A59FF-FF01-4C9A-BDC7-4FE7B3F29907}" destId="{B14067A6-06EE-4F01-93DA-2EBAD636304F}" srcOrd="0" destOrd="0" parTransId="{26FE8D47-8959-416A-98A0-1B295CCE9B4D}" sibTransId="{79F28C88-4FDE-49B9-A979-84DB09E0C13B}"/>
    <dgm:cxn modelId="{226BD5FB-145F-46D9-B0CA-C631F0BFBDDD}" type="presOf" srcId="{AC2A91D3-5DCD-48D7-AC0D-EDD46393FE9A}" destId="{77DA8177-6171-4105-8BFA-716BFB8D29EA}" srcOrd="0" destOrd="0" presId="urn:microsoft.com/office/officeart/2005/8/layout/chevron2"/>
    <dgm:cxn modelId="{46BE2C30-6D29-4270-AF3A-9D247F3F003A}" type="presParOf" srcId="{F86B7F53-6451-4254-9BCE-503634FF97EF}" destId="{FAB6C4E4-DCC6-4C5F-911A-0E79EBCDA80B}" srcOrd="0" destOrd="0" presId="urn:microsoft.com/office/officeart/2005/8/layout/chevron2"/>
    <dgm:cxn modelId="{C55FB74D-17D8-431A-8D14-8A86C0D7E38B}" type="presParOf" srcId="{FAB6C4E4-DCC6-4C5F-911A-0E79EBCDA80B}" destId="{77DA8177-6171-4105-8BFA-716BFB8D29EA}" srcOrd="0" destOrd="0" presId="urn:microsoft.com/office/officeart/2005/8/layout/chevron2"/>
    <dgm:cxn modelId="{6C20FFC4-6E5C-4EA0-BBDF-85EEC38395D0}" type="presParOf" srcId="{FAB6C4E4-DCC6-4C5F-911A-0E79EBCDA80B}" destId="{5E681EBC-48F2-43E8-9B94-D8E0F554A09F}" srcOrd="1" destOrd="0" presId="urn:microsoft.com/office/officeart/2005/8/layout/chevron2"/>
    <dgm:cxn modelId="{F076A1EE-847D-4475-B2CC-06021161230C}" type="presParOf" srcId="{F86B7F53-6451-4254-9BCE-503634FF97EF}" destId="{E54D4A6B-332F-4115-B7D8-FF18B6E425B8}" srcOrd="1" destOrd="0" presId="urn:microsoft.com/office/officeart/2005/8/layout/chevron2"/>
    <dgm:cxn modelId="{94BCCCD1-7C43-48C6-97F1-39F0542B1872}" type="presParOf" srcId="{F86B7F53-6451-4254-9BCE-503634FF97EF}" destId="{29BDA1E1-A336-49B2-BCAA-2C748E92BA5E}" srcOrd="2" destOrd="0" presId="urn:microsoft.com/office/officeart/2005/8/layout/chevron2"/>
    <dgm:cxn modelId="{D6DFF732-F81F-4B07-B257-F154CBCCA577}" type="presParOf" srcId="{29BDA1E1-A336-49B2-BCAA-2C748E92BA5E}" destId="{FB481CC8-E456-4791-8737-0DFA3C3F4715}" srcOrd="0" destOrd="0" presId="urn:microsoft.com/office/officeart/2005/8/layout/chevron2"/>
    <dgm:cxn modelId="{A25E6DFC-064B-4E98-9816-DD537FA6D3C8}" type="presParOf" srcId="{29BDA1E1-A336-49B2-BCAA-2C748E92BA5E}" destId="{7FEF4F72-EB86-4C19-8A15-0EF1051D40AF}" srcOrd="1" destOrd="0" presId="urn:microsoft.com/office/officeart/2005/8/layout/chevron2"/>
    <dgm:cxn modelId="{59516D96-5A3D-4075-A1ED-0760621F78F0}" type="presParOf" srcId="{F86B7F53-6451-4254-9BCE-503634FF97EF}" destId="{EFA2C509-566D-40B4-AFD2-2FFEF49CF1EA}" srcOrd="3" destOrd="0" presId="urn:microsoft.com/office/officeart/2005/8/layout/chevron2"/>
    <dgm:cxn modelId="{DFFD630E-36A7-4111-A6EB-06DDCBBBEDD8}" type="presParOf" srcId="{F86B7F53-6451-4254-9BCE-503634FF97EF}" destId="{E5671212-B424-4042-BA22-F0C760FA2EE1}" srcOrd="4" destOrd="0" presId="urn:microsoft.com/office/officeart/2005/8/layout/chevron2"/>
    <dgm:cxn modelId="{F74A174D-A0BE-4197-AC9B-8A0462025AB9}" type="presParOf" srcId="{E5671212-B424-4042-BA22-F0C760FA2EE1}" destId="{4F030D21-AE27-425C-A8C1-75F1C595B0BA}" srcOrd="0" destOrd="0" presId="urn:microsoft.com/office/officeart/2005/8/layout/chevron2"/>
    <dgm:cxn modelId="{E8A5FF9B-CA38-4CBB-9D8D-7A6CED776112}" type="presParOf" srcId="{E5671212-B424-4042-BA22-F0C760FA2EE1}" destId="{E78B3297-15FD-4CEC-99C7-779F7DD6C764}" srcOrd="1" destOrd="0" presId="urn:microsoft.com/office/officeart/2005/8/layout/chevron2"/>
    <dgm:cxn modelId="{06489D9B-7D1E-4768-927F-7D9BC3B10285}" type="presParOf" srcId="{F86B7F53-6451-4254-9BCE-503634FF97EF}" destId="{26402C4B-2D0D-4AD2-A074-8373A5CECF09}" srcOrd="5" destOrd="0" presId="urn:microsoft.com/office/officeart/2005/8/layout/chevron2"/>
    <dgm:cxn modelId="{F6F8AAB3-7DFB-499E-BE9B-AF82C55A236D}" type="presParOf" srcId="{F86B7F53-6451-4254-9BCE-503634FF97EF}" destId="{071E7A23-6B8D-4EA3-835E-357242705205}" srcOrd="6" destOrd="0" presId="urn:microsoft.com/office/officeart/2005/8/layout/chevron2"/>
    <dgm:cxn modelId="{E4CD761C-7EEE-44A9-8C4E-8B2692AE7491}" type="presParOf" srcId="{071E7A23-6B8D-4EA3-835E-357242705205}" destId="{F72E8559-2AD3-4BE2-9DC5-D240C4615410}" srcOrd="0" destOrd="0" presId="urn:microsoft.com/office/officeart/2005/8/layout/chevron2"/>
    <dgm:cxn modelId="{B8FE8C6B-6853-4DE2-A8C1-4CD8B14C15A3}" type="presParOf" srcId="{071E7A23-6B8D-4EA3-835E-357242705205}" destId="{1208EB4B-2334-4A71-AE06-C36221ECC2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9D77F-381B-4B5D-B67C-0075EA621B58}">
      <dsp:nvSpPr>
        <dsp:cNvPr id="0" name=""/>
        <dsp:cNvSpPr/>
      </dsp:nvSpPr>
      <dsp:spPr>
        <a:xfrm>
          <a:off x="4049" y="1276"/>
          <a:ext cx="11387781" cy="14112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The Embedded Linux Software Eco System</a:t>
          </a:r>
        </a:p>
      </dsp:txBody>
      <dsp:txXfrm>
        <a:off x="45383" y="42610"/>
        <a:ext cx="11305113" cy="1328569"/>
      </dsp:txXfrm>
    </dsp:sp>
    <dsp:sp modelId="{5894807E-B153-4CFF-B14F-9F1A3098C1F1}">
      <dsp:nvSpPr>
        <dsp:cNvPr id="0" name=""/>
        <dsp:cNvSpPr/>
      </dsp:nvSpPr>
      <dsp:spPr>
        <a:xfrm>
          <a:off x="4049" y="1560370"/>
          <a:ext cx="4205542" cy="14112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Build System for Linux Development</a:t>
          </a:r>
        </a:p>
      </dsp:txBody>
      <dsp:txXfrm>
        <a:off x="45383" y="1601704"/>
        <a:ext cx="4122874" cy="1328569"/>
      </dsp:txXfrm>
    </dsp:sp>
    <dsp:sp modelId="{4AA1F1B6-5958-4D52-96F1-2F005ABA46CC}">
      <dsp:nvSpPr>
        <dsp:cNvPr id="0" name=""/>
        <dsp:cNvSpPr/>
      </dsp:nvSpPr>
      <dsp:spPr>
        <a:xfrm>
          <a:off x="4049" y="3119464"/>
          <a:ext cx="1373014"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Toolchain</a:t>
          </a:r>
        </a:p>
      </dsp:txBody>
      <dsp:txXfrm>
        <a:off x="44263" y="3159678"/>
        <a:ext cx="1292586" cy="1330809"/>
      </dsp:txXfrm>
    </dsp:sp>
    <dsp:sp modelId="{C7D93CB0-CF0B-4CD2-8992-87C7038E10E9}">
      <dsp:nvSpPr>
        <dsp:cNvPr id="0" name=""/>
        <dsp:cNvSpPr/>
      </dsp:nvSpPr>
      <dsp:spPr>
        <a:xfrm>
          <a:off x="4049" y="4678558"/>
          <a:ext cx="1373014" cy="14112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Compiler, Binary Utilities, Libraries</a:t>
          </a:r>
        </a:p>
      </dsp:txBody>
      <dsp:txXfrm>
        <a:off x="44263" y="4718772"/>
        <a:ext cx="1292586" cy="1330809"/>
      </dsp:txXfrm>
    </dsp:sp>
    <dsp:sp modelId="{B963D598-0211-4BBE-B138-E5D989F548FB}">
      <dsp:nvSpPr>
        <dsp:cNvPr id="0" name=""/>
        <dsp:cNvSpPr/>
      </dsp:nvSpPr>
      <dsp:spPr>
        <a:xfrm>
          <a:off x="1434730" y="3119464"/>
          <a:ext cx="2774862"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Board Support Package</a:t>
          </a:r>
        </a:p>
      </dsp:txBody>
      <dsp:txXfrm>
        <a:off x="1476064" y="3160798"/>
        <a:ext cx="2692194" cy="1328569"/>
      </dsp:txXfrm>
    </dsp:sp>
    <dsp:sp modelId="{6A96043E-63D5-4501-B10C-31304986E275}">
      <dsp:nvSpPr>
        <dsp:cNvPr id="0" name=""/>
        <dsp:cNvSpPr/>
      </dsp:nvSpPr>
      <dsp:spPr>
        <a:xfrm>
          <a:off x="1434730" y="4678558"/>
          <a:ext cx="1373014" cy="14112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Boot Loader, Kernel, </a:t>
          </a:r>
        </a:p>
      </dsp:txBody>
      <dsp:txXfrm>
        <a:off x="1474944" y="4718772"/>
        <a:ext cx="1292586" cy="1330809"/>
      </dsp:txXfrm>
    </dsp:sp>
    <dsp:sp modelId="{21EC9A5E-4873-4CA2-ACF9-619D5CF4B7D2}">
      <dsp:nvSpPr>
        <dsp:cNvPr id="0" name=""/>
        <dsp:cNvSpPr/>
      </dsp:nvSpPr>
      <dsp:spPr>
        <a:xfrm>
          <a:off x="2836578" y="4678558"/>
          <a:ext cx="1373014" cy="14112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File System</a:t>
          </a:r>
        </a:p>
      </dsp:txBody>
      <dsp:txXfrm>
        <a:off x="2876792" y="4718772"/>
        <a:ext cx="1292586" cy="1330809"/>
      </dsp:txXfrm>
    </dsp:sp>
    <dsp:sp modelId="{24E03695-6DDB-4321-B860-B46C2AEA645D}">
      <dsp:nvSpPr>
        <dsp:cNvPr id="0" name=""/>
        <dsp:cNvSpPr/>
      </dsp:nvSpPr>
      <dsp:spPr>
        <a:xfrm>
          <a:off x="4324925" y="1560370"/>
          <a:ext cx="7066904" cy="14112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Integrated Development Environment </a:t>
          </a:r>
        </a:p>
      </dsp:txBody>
      <dsp:txXfrm>
        <a:off x="4366259" y="1601704"/>
        <a:ext cx="6984236" cy="1328569"/>
      </dsp:txXfrm>
    </dsp:sp>
    <dsp:sp modelId="{488A7DB6-4F32-4FEE-8529-9177B35AAD6D}">
      <dsp:nvSpPr>
        <dsp:cNvPr id="0" name=""/>
        <dsp:cNvSpPr/>
      </dsp:nvSpPr>
      <dsp:spPr>
        <a:xfrm>
          <a:off x="4324925" y="3119464"/>
          <a:ext cx="2774862"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Test Environment</a:t>
          </a:r>
        </a:p>
      </dsp:txBody>
      <dsp:txXfrm>
        <a:off x="4366259" y="3160798"/>
        <a:ext cx="2692194" cy="1328569"/>
      </dsp:txXfrm>
    </dsp:sp>
    <dsp:sp modelId="{AF94912D-0215-49A3-AEBF-1A1316E8C2D5}">
      <dsp:nvSpPr>
        <dsp:cNvPr id="0" name=""/>
        <dsp:cNvSpPr/>
      </dsp:nvSpPr>
      <dsp:spPr>
        <a:xfrm>
          <a:off x="4324925" y="4678558"/>
          <a:ext cx="1373014" cy="14112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Simulation/ Emulation Setup</a:t>
          </a:r>
        </a:p>
      </dsp:txBody>
      <dsp:txXfrm>
        <a:off x="4365139" y="4718772"/>
        <a:ext cx="1292586" cy="1330809"/>
      </dsp:txXfrm>
    </dsp:sp>
    <dsp:sp modelId="{7BD25CF7-83D3-4C1E-9CDE-C87B993D3EF1}">
      <dsp:nvSpPr>
        <dsp:cNvPr id="0" name=""/>
        <dsp:cNvSpPr/>
      </dsp:nvSpPr>
      <dsp:spPr>
        <a:xfrm>
          <a:off x="5726773" y="4678558"/>
          <a:ext cx="1373014" cy="141123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Target Hardware</a:t>
          </a:r>
        </a:p>
      </dsp:txBody>
      <dsp:txXfrm>
        <a:off x="5766987" y="4718772"/>
        <a:ext cx="1292586" cy="1330809"/>
      </dsp:txXfrm>
    </dsp:sp>
    <dsp:sp modelId="{AD878A7A-CAC0-4F21-B6AC-8889E717D152}">
      <dsp:nvSpPr>
        <dsp:cNvPr id="0" name=""/>
        <dsp:cNvSpPr/>
      </dsp:nvSpPr>
      <dsp:spPr>
        <a:xfrm>
          <a:off x="7157454" y="3119464"/>
          <a:ext cx="1373014"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Application Development Support</a:t>
          </a:r>
        </a:p>
      </dsp:txBody>
      <dsp:txXfrm>
        <a:off x="7197668" y="3159678"/>
        <a:ext cx="1292586" cy="1330809"/>
      </dsp:txXfrm>
    </dsp:sp>
    <dsp:sp modelId="{BFE45219-CBB4-4EAE-8433-12F5EFE8B6FD}">
      <dsp:nvSpPr>
        <dsp:cNvPr id="0" name=""/>
        <dsp:cNvSpPr/>
      </dsp:nvSpPr>
      <dsp:spPr>
        <a:xfrm>
          <a:off x="8588135" y="3119464"/>
          <a:ext cx="1373014"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Programming Flashing</a:t>
          </a:r>
        </a:p>
      </dsp:txBody>
      <dsp:txXfrm>
        <a:off x="8628349" y="3159678"/>
        <a:ext cx="1292586" cy="1330809"/>
      </dsp:txXfrm>
    </dsp:sp>
    <dsp:sp modelId="{F196714B-D4A8-4EAE-974B-8D2D57975963}">
      <dsp:nvSpPr>
        <dsp:cNvPr id="0" name=""/>
        <dsp:cNvSpPr/>
      </dsp:nvSpPr>
      <dsp:spPr>
        <a:xfrm>
          <a:off x="10018816" y="3119464"/>
          <a:ext cx="1373014" cy="141123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Debug Environment</a:t>
          </a:r>
        </a:p>
      </dsp:txBody>
      <dsp:txXfrm>
        <a:off x="10059030" y="3159678"/>
        <a:ext cx="1292586" cy="1330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33634-7DA8-4E0B-9778-0C7F26C264BD}">
      <dsp:nvSpPr>
        <dsp:cNvPr id="0" name=""/>
        <dsp:cNvSpPr/>
      </dsp:nvSpPr>
      <dsp:spPr>
        <a:xfrm rot="5400000">
          <a:off x="6967281" y="-3185557"/>
          <a:ext cx="839173" cy="7347712"/>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Cross Compiler &amp; Cross-Native Compiler</a:t>
          </a:r>
        </a:p>
        <a:p>
          <a:pPr marL="171450" lvl="1" indent="-171450" algn="l" defTabSz="800100">
            <a:lnSpc>
              <a:spcPct val="90000"/>
            </a:lnSpc>
            <a:spcBef>
              <a:spcPct val="0"/>
            </a:spcBef>
            <a:spcAft>
              <a:spcPct val="15000"/>
            </a:spcAft>
            <a:buChar char="•"/>
          </a:pPr>
          <a:r>
            <a:rPr lang="en-US" sz="1800" kern="1200" dirty="0"/>
            <a:t>Linux Compiler &amp; Embedded C Compiler</a:t>
          </a:r>
        </a:p>
      </dsp:txBody>
      <dsp:txXfrm rot="-5400000">
        <a:off x="3713012" y="109677"/>
        <a:ext cx="7306747" cy="757243"/>
      </dsp:txXfrm>
    </dsp:sp>
    <dsp:sp modelId="{FD4DE6A3-CF03-4B09-BD90-A0BF705DCF0E}">
      <dsp:nvSpPr>
        <dsp:cNvPr id="0" name=""/>
        <dsp:cNvSpPr/>
      </dsp:nvSpPr>
      <dsp:spPr>
        <a:xfrm>
          <a:off x="406376" y="1831"/>
          <a:ext cx="3320274" cy="972933"/>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Compiler</a:t>
          </a:r>
        </a:p>
      </dsp:txBody>
      <dsp:txXfrm>
        <a:off x="453871" y="49326"/>
        <a:ext cx="3225284" cy="877943"/>
      </dsp:txXfrm>
    </dsp:sp>
    <dsp:sp modelId="{10F10BB3-DE92-495A-A120-9F0F50569C34}">
      <dsp:nvSpPr>
        <dsp:cNvPr id="0" name=""/>
        <dsp:cNvSpPr/>
      </dsp:nvSpPr>
      <dsp:spPr>
        <a:xfrm rot="5400000">
          <a:off x="6970010" y="-2116445"/>
          <a:ext cx="861076" cy="7347712"/>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Assembler &amp; Linker, Profiler &amp; Coverage</a:t>
          </a:r>
        </a:p>
        <a:p>
          <a:pPr marL="171450" lvl="1" indent="-171450" algn="l" defTabSz="800100">
            <a:lnSpc>
              <a:spcPct val="90000"/>
            </a:lnSpc>
            <a:spcBef>
              <a:spcPct val="0"/>
            </a:spcBef>
            <a:spcAft>
              <a:spcPct val="15000"/>
            </a:spcAft>
            <a:buChar char="•"/>
          </a:pPr>
          <a:r>
            <a:rPr lang="en-US" sz="1800" kern="1200" dirty="0"/>
            <a:t>Object Copy &amp; Object Dump</a:t>
          </a:r>
        </a:p>
      </dsp:txBody>
      <dsp:txXfrm rot="-5400000">
        <a:off x="3726692" y="1168907"/>
        <a:ext cx="7305678" cy="777008"/>
      </dsp:txXfrm>
    </dsp:sp>
    <dsp:sp modelId="{28AB2E4A-A010-4947-8862-7D103D411D84}">
      <dsp:nvSpPr>
        <dsp:cNvPr id="0" name=""/>
        <dsp:cNvSpPr/>
      </dsp:nvSpPr>
      <dsp:spPr>
        <a:xfrm>
          <a:off x="406376" y="1038497"/>
          <a:ext cx="3320316" cy="1037825"/>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err="1"/>
            <a:t>Binutils</a:t>
          </a:r>
          <a:endParaRPr lang="en-US" sz="3800" kern="1200" dirty="0"/>
        </a:p>
      </dsp:txBody>
      <dsp:txXfrm>
        <a:off x="457038" y="1089159"/>
        <a:ext cx="3218992" cy="936501"/>
      </dsp:txXfrm>
    </dsp:sp>
    <dsp:sp modelId="{DA8EF697-D365-4546-B97D-DB866E2CBECF}">
      <dsp:nvSpPr>
        <dsp:cNvPr id="0" name=""/>
        <dsp:cNvSpPr/>
      </dsp:nvSpPr>
      <dsp:spPr>
        <a:xfrm rot="5400000">
          <a:off x="6945627" y="-1057718"/>
          <a:ext cx="849186" cy="7408404"/>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Kernel &amp; Application Debugger</a:t>
          </a:r>
        </a:p>
        <a:p>
          <a:pPr marL="171450" lvl="1" indent="-171450" algn="l" defTabSz="800100">
            <a:lnSpc>
              <a:spcPct val="90000"/>
            </a:lnSpc>
            <a:spcBef>
              <a:spcPct val="0"/>
            </a:spcBef>
            <a:spcAft>
              <a:spcPct val="15000"/>
            </a:spcAft>
            <a:buChar char="•"/>
          </a:pPr>
          <a:r>
            <a:rPr lang="en-US" sz="1800" kern="1200" dirty="0"/>
            <a:t>Tracing Analysis</a:t>
          </a:r>
        </a:p>
      </dsp:txBody>
      <dsp:txXfrm rot="-5400000">
        <a:off x="3666018" y="2263345"/>
        <a:ext cx="7366950" cy="766278"/>
      </dsp:txXfrm>
    </dsp:sp>
    <dsp:sp modelId="{E3D23107-B06D-4A35-9B9D-88C3386B1A03}">
      <dsp:nvSpPr>
        <dsp:cNvPr id="0" name=""/>
        <dsp:cNvSpPr/>
      </dsp:nvSpPr>
      <dsp:spPr>
        <a:xfrm>
          <a:off x="406376" y="2140056"/>
          <a:ext cx="3259642" cy="101285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Debugger</a:t>
          </a:r>
          <a:endParaRPr lang="en-US" sz="3800" kern="1200" dirty="0"/>
        </a:p>
      </dsp:txBody>
      <dsp:txXfrm>
        <a:off x="455820" y="2189500"/>
        <a:ext cx="3160754" cy="913967"/>
      </dsp:txXfrm>
    </dsp:sp>
    <dsp:sp modelId="{10864AD8-8040-4246-ABA9-36E956EE17B8}">
      <dsp:nvSpPr>
        <dsp:cNvPr id="0" name=""/>
        <dsp:cNvSpPr/>
      </dsp:nvSpPr>
      <dsp:spPr>
        <a:xfrm rot="5400000">
          <a:off x="6996645" y="21836"/>
          <a:ext cx="807724" cy="7347712"/>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Flash programming</a:t>
          </a:r>
        </a:p>
        <a:p>
          <a:pPr marL="171450" lvl="1" indent="-171450" algn="l" defTabSz="800100">
            <a:lnSpc>
              <a:spcPct val="90000"/>
            </a:lnSpc>
            <a:spcBef>
              <a:spcPct val="0"/>
            </a:spcBef>
            <a:spcAft>
              <a:spcPct val="15000"/>
            </a:spcAft>
            <a:buChar char="•"/>
          </a:pPr>
          <a:r>
            <a:rPr lang="en-US" sz="1800" kern="1200"/>
            <a:t>Secondary Storage Setup &amp; Removable Storage Setup</a:t>
          </a:r>
          <a:endParaRPr lang="en-US" sz="1800" kern="1200" dirty="0"/>
        </a:p>
      </dsp:txBody>
      <dsp:txXfrm rot="-5400000">
        <a:off x="3726651" y="3331260"/>
        <a:ext cx="7308282" cy="728864"/>
      </dsp:txXfrm>
    </dsp:sp>
    <dsp:sp modelId="{15661740-117A-41F2-9670-5EC189EB6BDC}">
      <dsp:nvSpPr>
        <dsp:cNvPr id="0" name=""/>
        <dsp:cNvSpPr/>
      </dsp:nvSpPr>
      <dsp:spPr>
        <a:xfrm>
          <a:off x="406376" y="3216644"/>
          <a:ext cx="3320274" cy="95809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Programmer</a:t>
          </a:r>
          <a:endParaRPr lang="en-US" sz="3800" kern="1200" dirty="0"/>
        </a:p>
      </dsp:txBody>
      <dsp:txXfrm>
        <a:off x="453146" y="3263414"/>
        <a:ext cx="3226734" cy="864555"/>
      </dsp:txXfrm>
    </dsp:sp>
    <dsp:sp modelId="{C87B2D1F-B5BA-4C9C-9DD6-1B181C115C17}">
      <dsp:nvSpPr>
        <dsp:cNvPr id="0" name=""/>
        <dsp:cNvSpPr/>
      </dsp:nvSpPr>
      <dsp:spPr>
        <a:xfrm rot="5400000">
          <a:off x="6965723" y="1073364"/>
          <a:ext cx="802942" cy="7347712"/>
        </a:xfrm>
        <a:prstGeom prst="round2Same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 Runtime Libraries: Glibc &amp; </a:t>
          </a:r>
          <a:r>
            <a:rPr lang="en-US" sz="1800" kern="1200" dirty="0" err="1"/>
            <a:t>uCLibC</a:t>
          </a:r>
          <a:endParaRPr lang="en-US" sz="1800" kern="1200" dirty="0"/>
        </a:p>
        <a:p>
          <a:pPr marL="171450" lvl="1" indent="-171450" algn="l" defTabSz="800100">
            <a:lnSpc>
              <a:spcPct val="90000"/>
            </a:lnSpc>
            <a:spcBef>
              <a:spcPct val="0"/>
            </a:spcBef>
            <a:spcAft>
              <a:spcPct val="15000"/>
            </a:spcAft>
            <a:buChar char="•"/>
          </a:pPr>
          <a:r>
            <a:rPr lang="en-US" sz="1800" kern="1200" dirty="0"/>
            <a:t>Linux Kernel Headers</a:t>
          </a:r>
        </a:p>
      </dsp:txBody>
      <dsp:txXfrm rot="-5400000">
        <a:off x="3693338" y="4384945"/>
        <a:ext cx="7308516" cy="724550"/>
      </dsp:txXfrm>
    </dsp:sp>
    <dsp:sp modelId="{89475DDB-326F-4A7D-A8DC-4E4357D5C3A9}">
      <dsp:nvSpPr>
        <dsp:cNvPr id="0" name=""/>
        <dsp:cNvSpPr/>
      </dsp:nvSpPr>
      <dsp:spPr>
        <a:xfrm>
          <a:off x="406376" y="4238473"/>
          <a:ext cx="3286962" cy="1017495"/>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Library</a:t>
          </a:r>
          <a:endParaRPr lang="en-US" sz="1800" kern="1200" dirty="0"/>
        </a:p>
      </dsp:txBody>
      <dsp:txXfrm>
        <a:off x="456046" y="4288143"/>
        <a:ext cx="3187622" cy="918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8177-6171-4105-8BFA-716BFB8D29EA}">
      <dsp:nvSpPr>
        <dsp:cNvPr id="0" name=""/>
        <dsp:cNvSpPr/>
      </dsp:nvSpPr>
      <dsp:spPr>
        <a:xfrm rot="5400000">
          <a:off x="-207328" y="213182"/>
          <a:ext cx="1382192" cy="967534"/>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Boot loader</a:t>
          </a:r>
        </a:p>
      </dsp:txBody>
      <dsp:txXfrm rot="-5400000">
        <a:off x="1" y="489620"/>
        <a:ext cx="967534" cy="414658"/>
      </dsp:txXfrm>
    </dsp:sp>
    <dsp:sp modelId="{5E681EBC-48F2-43E8-9B94-D8E0F554A09F}">
      <dsp:nvSpPr>
        <dsp:cNvPr id="0" name=""/>
        <dsp:cNvSpPr/>
      </dsp:nvSpPr>
      <dsp:spPr>
        <a:xfrm rot="5400000">
          <a:off x="5977918" y="-5004530"/>
          <a:ext cx="898897" cy="10919665"/>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t>Uboot</a:t>
          </a:r>
          <a:r>
            <a:rPr lang="en-US" sz="1800" kern="1200" dirty="0"/>
            <a:t>, </a:t>
          </a:r>
          <a:r>
            <a:rPr lang="en-US" sz="1800" kern="1200" dirty="0" err="1"/>
            <a:t>Redboot</a:t>
          </a:r>
          <a:r>
            <a:rPr lang="en-US" sz="1800" kern="1200" dirty="0"/>
            <a:t>, GRUB</a:t>
          </a:r>
        </a:p>
        <a:p>
          <a:pPr marL="171450" lvl="1" indent="-171450" algn="l" defTabSz="800100">
            <a:lnSpc>
              <a:spcPct val="90000"/>
            </a:lnSpc>
            <a:spcBef>
              <a:spcPct val="0"/>
            </a:spcBef>
            <a:spcAft>
              <a:spcPct val="15000"/>
            </a:spcAft>
            <a:buChar char="•"/>
          </a:pPr>
          <a:r>
            <a:rPr lang="en-US" sz="1800" kern="1200" dirty="0"/>
            <a:t>Boot Architecture -  BIOS -&gt; Level 1 Bootloader -&gt; Level 2 Bootloader</a:t>
          </a:r>
        </a:p>
        <a:p>
          <a:pPr marL="171450" lvl="1" indent="-171450" algn="l" defTabSz="800100">
            <a:lnSpc>
              <a:spcPct val="90000"/>
            </a:lnSpc>
            <a:spcBef>
              <a:spcPct val="0"/>
            </a:spcBef>
            <a:spcAft>
              <a:spcPct val="15000"/>
            </a:spcAft>
            <a:buChar char="•"/>
          </a:pPr>
          <a:r>
            <a:rPr lang="en-US" sz="1800" kern="1200" dirty="0"/>
            <a:t>Peripheral Driver support for booting</a:t>
          </a:r>
        </a:p>
      </dsp:txBody>
      <dsp:txXfrm rot="-5400000">
        <a:off x="967535" y="49734"/>
        <a:ext cx="10875784" cy="811135"/>
      </dsp:txXfrm>
    </dsp:sp>
    <dsp:sp modelId="{FB481CC8-E456-4791-8737-0DFA3C3F4715}">
      <dsp:nvSpPr>
        <dsp:cNvPr id="0" name=""/>
        <dsp:cNvSpPr/>
      </dsp:nvSpPr>
      <dsp:spPr>
        <a:xfrm rot="5400000">
          <a:off x="-207328" y="1450349"/>
          <a:ext cx="1382192" cy="967534"/>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b" anchorCtr="0">
          <a:noAutofit/>
        </a:bodyPr>
        <a:lstStyle/>
        <a:p>
          <a:pPr marL="0" lvl="0" indent="0" algn="ctr" defTabSz="800100">
            <a:lnSpc>
              <a:spcPct val="90000"/>
            </a:lnSpc>
            <a:spcBef>
              <a:spcPct val="0"/>
            </a:spcBef>
            <a:spcAft>
              <a:spcPct val="35000"/>
            </a:spcAft>
            <a:buNone/>
          </a:pPr>
          <a:r>
            <a:rPr lang="en-US" sz="1800" b="1" kern="1200" dirty="0"/>
            <a:t>Linux Kernel</a:t>
          </a:r>
        </a:p>
      </dsp:txBody>
      <dsp:txXfrm rot="-5400000">
        <a:off x="1" y="1726787"/>
        <a:ext cx="967534" cy="414658"/>
      </dsp:txXfrm>
    </dsp:sp>
    <dsp:sp modelId="{7FEF4F72-EB86-4C19-8A15-0EF1051D40AF}">
      <dsp:nvSpPr>
        <dsp:cNvPr id="0" name=""/>
        <dsp:cNvSpPr/>
      </dsp:nvSpPr>
      <dsp:spPr>
        <a:xfrm rot="5400000">
          <a:off x="5978154" y="-3767599"/>
          <a:ext cx="898425" cy="10919665"/>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Port Code Development &amp; Porting to target platform</a:t>
          </a:r>
        </a:p>
        <a:p>
          <a:pPr marL="171450" lvl="1" indent="-171450" algn="l" defTabSz="800100">
            <a:lnSpc>
              <a:spcPct val="90000"/>
            </a:lnSpc>
            <a:spcBef>
              <a:spcPct val="0"/>
            </a:spcBef>
            <a:spcAft>
              <a:spcPct val="15000"/>
            </a:spcAft>
            <a:buChar char="•"/>
          </a:pPr>
          <a:r>
            <a:rPr lang="en-US" sz="1800" kern="1200" dirty="0"/>
            <a:t>Device Tree Sources for Core and Board</a:t>
          </a:r>
        </a:p>
        <a:p>
          <a:pPr marL="171450" lvl="1" indent="-171450" algn="l" defTabSz="800100">
            <a:lnSpc>
              <a:spcPct val="90000"/>
            </a:lnSpc>
            <a:spcBef>
              <a:spcPct val="0"/>
            </a:spcBef>
            <a:spcAft>
              <a:spcPct val="15000"/>
            </a:spcAft>
            <a:buChar char="•"/>
          </a:pPr>
          <a:r>
            <a:rPr lang="en-US" sz="1800" kern="1200" dirty="0"/>
            <a:t>Interrupt Management </a:t>
          </a:r>
        </a:p>
      </dsp:txBody>
      <dsp:txXfrm rot="-5400000">
        <a:off x="967535" y="1286877"/>
        <a:ext cx="10875808" cy="810711"/>
      </dsp:txXfrm>
    </dsp:sp>
    <dsp:sp modelId="{4F030D21-AE27-425C-A8C1-75F1C595B0BA}">
      <dsp:nvSpPr>
        <dsp:cNvPr id="0" name=""/>
        <dsp:cNvSpPr/>
      </dsp:nvSpPr>
      <dsp:spPr>
        <a:xfrm rot="5400000">
          <a:off x="-207328" y="2687516"/>
          <a:ext cx="1382192" cy="967534"/>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b" anchorCtr="0">
          <a:noAutofit/>
        </a:bodyPr>
        <a:lstStyle/>
        <a:p>
          <a:pPr marL="0" lvl="0" indent="0" algn="ctr" defTabSz="711200">
            <a:lnSpc>
              <a:spcPct val="90000"/>
            </a:lnSpc>
            <a:spcBef>
              <a:spcPct val="0"/>
            </a:spcBef>
            <a:spcAft>
              <a:spcPct val="35000"/>
            </a:spcAft>
            <a:buNone/>
          </a:pPr>
          <a:r>
            <a:rPr lang="en-US" sz="1600" b="1" kern="1200" dirty="0"/>
            <a:t>Peripheral Drivers</a:t>
          </a:r>
        </a:p>
      </dsp:txBody>
      <dsp:txXfrm rot="-5400000">
        <a:off x="1" y="2963954"/>
        <a:ext cx="967534" cy="414658"/>
      </dsp:txXfrm>
    </dsp:sp>
    <dsp:sp modelId="{E78B3297-15FD-4CEC-99C7-779F7DD6C764}">
      <dsp:nvSpPr>
        <dsp:cNvPr id="0" name=""/>
        <dsp:cNvSpPr/>
      </dsp:nvSpPr>
      <dsp:spPr>
        <a:xfrm rot="5400000">
          <a:off x="5978154" y="-2530432"/>
          <a:ext cx="898425" cy="10919665"/>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Peripherals internal and external to the core</a:t>
          </a:r>
        </a:p>
        <a:p>
          <a:pPr marL="171450" lvl="1" indent="-171450" algn="l" defTabSz="800100">
            <a:lnSpc>
              <a:spcPct val="90000"/>
            </a:lnSpc>
            <a:spcBef>
              <a:spcPct val="0"/>
            </a:spcBef>
            <a:spcAft>
              <a:spcPct val="15000"/>
            </a:spcAft>
            <a:buChar char="•"/>
          </a:pPr>
          <a:r>
            <a:rPr lang="en-US" sz="1800" kern="1200" dirty="0"/>
            <a:t>Multicore support</a:t>
          </a:r>
        </a:p>
        <a:p>
          <a:pPr marL="171450" lvl="1" indent="-171450" algn="l" defTabSz="800100">
            <a:lnSpc>
              <a:spcPct val="90000"/>
            </a:lnSpc>
            <a:spcBef>
              <a:spcPct val="0"/>
            </a:spcBef>
            <a:spcAft>
              <a:spcPct val="15000"/>
            </a:spcAft>
            <a:buChar char="•"/>
          </a:pPr>
          <a:r>
            <a:rPr lang="en-US" sz="1800" kern="1200" dirty="0"/>
            <a:t>Networking Stacks</a:t>
          </a:r>
        </a:p>
      </dsp:txBody>
      <dsp:txXfrm rot="-5400000">
        <a:off x="967535" y="2524044"/>
        <a:ext cx="10875808" cy="810711"/>
      </dsp:txXfrm>
    </dsp:sp>
    <dsp:sp modelId="{F72E8559-2AD3-4BE2-9DC5-D240C4615410}">
      <dsp:nvSpPr>
        <dsp:cNvPr id="0" name=""/>
        <dsp:cNvSpPr/>
      </dsp:nvSpPr>
      <dsp:spPr>
        <a:xfrm rot="5400000">
          <a:off x="-207328" y="3924683"/>
          <a:ext cx="1382192" cy="967534"/>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Root File System</a:t>
          </a:r>
        </a:p>
      </dsp:txBody>
      <dsp:txXfrm rot="-5400000">
        <a:off x="1" y="4201121"/>
        <a:ext cx="967534" cy="414658"/>
      </dsp:txXfrm>
    </dsp:sp>
    <dsp:sp modelId="{1208EB4B-2334-4A71-AE06-C36221ECC24B}">
      <dsp:nvSpPr>
        <dsp:cNvPr id="0" name=""/>
        <dsp:cNvSpPr/>
      </dsp:nvSpPr>
      <dsp:spPr>
        <a:xfrm rot="5400000">
          <a:off x="5978154" y="-1293265"/>
          <a:ext cx="898425" cy="10919665"/>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Creating and populating the RFS</a:t>
          </a:r>
        </a:p>
        <a:p>
          <a:pPr marL="171450" lvl="1" indent="-171450" algn="l" defTabSz="800100">
            <a:lnSpc>
              <a:spcPct val="90000"/>
            </a:lnSpc>
            <a:spcBef>
              <a:spcPct val="0"/>
            </a:spcBef>
            <a:spcAft>
              <a:spcPct val="15000"/>
            </a:spcAft>
            <a:buChar char="•"/>
          </a:pPr>
          <a:r>
            <a:rPr lang="en-US" sz="1800" kern="1200" dirty="0" err="1"/>
            <a:t>uCLibc</a:t>
          </a:r>
          <a:r>
            <a:rPr lang="en-US" sz="1800" kern="1200" dirty="0"/>
            <a:t>/</a:t>
          </a:r>
          <a:r>
            <a:rPr lang="en-US" sz="1800" kern="1200" dirty="0" err="1"/>
            <a:t>glibc</a:t>
          </a:r>
          <a:endParaRPr lang="en-US" sz="1800" kern="1200" dirty="0"/>
        </a:p>
        <a:p>
          <a:pPr marL="171450" lvl="1" indent="-171450" algn="l" defTabSz="800100">
            <a:lnSpc>
              <a:spcPct val="90000"/>
            </a:lnSpc>
            <a:spcBef>
              <a:spcPct val="0"/>
            </a:spcBef>
            <a:spcAft>
              <a:spcPct val="15000"/>
            </a:spcAft>
            <a:buChar char="•"/>
          </a:pPr>
          <a:r>
            <a:rPr lang="en-US" sz="1800" kern="1200" dirty="0"/>
            <a:t>Utilities for development (</a:t>
          </a:r>
          <a:r>
            <a:rPr lang="en-US" sz="1800" kern="1200" dirty="0" err="1"/>
            <a:t>Busybox</a:t>
          </a:r>
          <a:r>
            <a:rPr lang="en-US" sz="1800" kern="1200" dirty="0"/>
            <a:t>) &amp; </a:t>
          </a:r>
          <a:r>
            <a:rPr lang="en-US" sz="1800" kern="1200" dirty="0" err="1"/>
            <a:t>Init</a:t>
          </a:r>
          <a:r>
            <a:rPr lang="en-US" sz="1800" kern="1200" dirty="0"/>
            <a:t> Process for user space</a:t>
          </a:r>
        </a:p>
      </dsp:txBody>
      <dsp:txXfrm rot="-5400000">
        <a:off x="967535" y="3761211"/>
        <a:ext cx="10875808" cy="8107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9017E-5A37-4C10-9934-1A2B8B967668}" type="datetimeFigureOut">
              <a:rPr lang="en-US" smtClean="0"/>
              <a:t>6/13/2022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E3843-3312-4A96-A395-F0D87ECB4CF6}" type="slidenum">
              <a:rPr lang="en-US" smtClean="0"/>
              <a:t>‹#›</a:t>
            </a:fld>
            <a:endParaRPr lang="en-US"/>
          </a:p>
        </p:txBody>
      </p:sp>
    </p:spTree>
    <p:extLst>
      <p:ext uri="{BB962C8B-B14F-4D97-AF65-F5344CB8AC3E}">
        <p14:creationId xmlns:p14="http://schemas.microsoft.com/office/powerpoint/2010/main" val="181722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1130D-6D08-4066-85F9-40D7E42CEED8}" type="slidenum">
              <a:rPr lang="en-US" smtClean="0"/>
              <a:t>12</a:t>
            </a:fld>
            <a:endParaRPr lang="en-US"/>
          </a:p>
        </p:txBody>
      </p:sp>
    </p:spTree>
    <p:extLst>
      <p:ext uri="{BB962C8B-B14F-4D97-AF65-F5344CB8AC3E}">
        <p14:creationId xmlns:p14="http://schemas.microsoft.com/office/powerpoint/2010/main" val="306442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77800"/>
            <a:ext cx="11391900" cy="1325563"/>
          </a:xfrm>
        </p:spPr>
        <p:txBody>
          <a:bodyPr/>
          <a:lstStyle>
            <a:lvl1pPr>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444500" y="1825625"/>
            <a:ext cx="11366500" cy="4351338"/>
          </a:xfrm>
        </p:spPr>
        <p:txBody>
          <a:bodyPr/>
          <a:lstStyle>
            <a:lvl2pPr>
              <a:defRPr>
                <a:solidFill>
                  <a:schemeClr val="accent5">
                    <a:lumMod val="75000"/>
                  </a:schemeClr>
                </a:solidFill>
              </a:defRPr>
            </a:lvl2pPr>
            <a:lvl3pPr>
              <a:defRPr>
                <a:solidFill>
                  <a:schemeClr val="accent6">
                    <a:lumMod val="50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69900" y="6356350"/>
            <a:ext cx="2743200" cy="365125"/>
          </a:xfrm>
        </p:spPr>
        <p:txBody>
          <a:bodyPr/>
          <a:lstStyle/>
          <a:p>
            <a:fld id="{FDE934FF-F4E1-47C5-9CA5-30A81DDE2BE4}" type="datetimeFigureOut">
              <a:rPr lang="en-US" smtClean="0"/>
              <a:t>6/13/2022</a:t>
            </a:fld>
            <a:endParaRPr lang="en-US"/>
          </a:p>
        </p:txBody>
      </p:sp>
      <p:sp>
        <p:nvSpPr>
          <p:cNvPr id="5" name="Footer Placeholder 4"/>
          <p:cNvSpPr>
            <a:spLocks noGrp="1"/>
          </p:cNvSpPr>
          <p:nvPr>
            <p:ph type="ftr" sz="quarter" idx="11"/>
          </p:nvPr>
        </p:nvSpPr>
        <p:spPr/>
        <p:txBody>
          <a:bodyPr/>
          <a:lstStyle/>
          <a:p>
            <a:r>
              <a:rPr lang="en-US" dirty="0"/>
              <a:t>santoshk@cdac.in</a:t>
            </a:r>
          </a:p>
        </p:txBody>
      </p:sp>
      <p:sp>
        <p:nvSpPr>
          <p:cNvPr id="6" name="Slide Number Placeholder 5"/>
          <p:cNvSpPr>
            <a:spLocks noGrp="1"/>
          </p:cNvSpPr>
          <p:nvPr>
            <p:ph type="sldNum" sz="quarter" idx="12"/>
          </p:nvPr>
        </p:nvSpPr>
        <p:spPr>
          <a:xfrm>
            <a:off x="9080500" y="6330950"/>
            <a:ext cx="2743200" cy="365125"/>
          </a:xfrm>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6/13/2022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ntor.com/embedded-software/sourcery-tools/sourcery-codebench/overview" TargetMode="External"/><Relationship Id="rId2" Type="http://schemas.openxmlformats.org/officeDocument/2006/relationships/hyperlink" Target="https://releases.linaro.org/14.04/components/toolchain/binaries/" TargetMode="External"/><Relationship Id="rId1" Type="http://schemas.openxmlformats.org/officeDocument/2006/relationships/slideLayout" Target="../slideLayouts/slideLayout2.xml"/><Relationship Id="rId5" Type="http://schemas.openxmlformats.org/officeDocument/2006/relationships/hyperlink" Target="https://bitbucket.org/GregorR/musl-cross" TargetMode="External"/><Relationship Id="rId4" Type="http://schemas.openxmlformats.org/officeDocument/2006/relationships/hyperlink" Target="http://crosstool-ng.org/download/crosstool-ng/"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gnu.org/software/binuti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uclibc.org/" TargetMode="External"/><Relationship Id="rId2" Type="http://schemas.openxmlformats.org/officeDocument/2006/relationships/hyperlink" Target="https://www.gnu.org/software/lib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nu.org/software/gru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ourceforge.net/projects/uboo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pi@192.168.0.1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516" y="1970467"/>
            <a:ext cx="9144000" cy="1732678"/>
          </a:xfrm>
        </p:spPr>
        <p:txBody>
          <a:bodyPr>
            <a:normAutofit fontScale="90000"/>
          </a:bodyPr>
          <a:lstStyle/>
          <a:p>
            <a:r>
              <a:rPr lang="x-none" altLang="en-IN" dirty="0"/>
              <a:t>Embedded Linux Development</a:t>
            </a:r>
          </a:p>
        </p:txBody>
      </p:sp>
      <p:sp>
        <p:nvSpPr>
          <p:cNvPr id="3" name="Subtitle 2"/>
          <p:cNvSpPr>
            <a:spLocks noGrp="1"/>
          </p:cNvSpPr>
          <p:nvPr>
            <p:ph type="subTitle" idx="1"/>
          </p:nvPr>
        </p:nvSpPr>
        <p:spPr>
          <a:xfrm>
            <a:off x="1472485" y="3614917"/>
            <a:ext cx="9144000" cy="519202"/>
          </a:xfrm>
        </p:spPr>
        <p:txBody>
          <a:bodyPr/>
          <a:lstStyle/>
          <a:p>
            <a:r>
              <a:rPr lang="x-none" altLang="en-IN"/>
              <a:t>Getting Started with the </a:t>
            </a:r>
            <a:r>
              <a:rPr lang="en-US" altLang="en-IN" dirty="0"/>
              <a:t>Raspberry Pi 4 Embedded Board</a:t>
            </a:r>
            <a:endParaRPr lang="x-none" alt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6603" y="2511187"/>
            <a:ext cx="11737075" cy="998775"/>
          </a:xfrm>
        </p:spPr>
        <p:txBody>
          <a:bodyPr/>
          <a:lstStyle/>
          <a:p>
            <a:pPr algn="l"/>
            <a:r>
              <a:rPr lang="en-US" dirty="0"/>
              <a:t>The Toolchain</a:t>
            </a:r>
          </a:p>
        </p:txBody>
      </p:sp>
      <p:sp>
        <p:nvSpPr>
          <p:cNvPr id="5" name="Subtitle 4"/>
          <p:cNvSpPr>
            <a:spLocks noGrp="1"/>
          </p:cNvSpPr>
          <p:nvPr>
            <p:ph type="subTitle" idx="1"/>
          </p:nvPr>
        </p:nvSpPr>
        <p:spPr>
          <a:xfrm>
            <a:off x="309092" y="5095987"/>
            <a:ext cx="11603865" cy="1655762"/>
          </a:xfrm>
        </p:spPr>
        <p:txBody>
          <a:bodyPr>
            <a:normAutofit/>
          </a:bodyPr>
          <a:lstStyle/>
          <a:p>
            <a:pPr algn="just"/>
            <a:r>
              <a:rPr lang="en-US" sz="2000" b="1" i="1" dirty="0"/>
              <a:t>“Building a [ … ] cross-toolchain for use in embedded systems development [ is ] a scary prospect, requiring iron will, days if not weeks of effort, lots of Unix and Gnu lore, and sometimes willingness to take dodgy shortcuts.”</a:t>
            </a:r>
          </a:p>
          <a:p>
            <a:pPr algn="r"/>
            <a:r>
              <a:rPr lang="en-US" sz="2000" dirty="0"/>
              <a:t>-Dan Kegel, the main author of </a:t>
            </a:r>
            <a:r>
              <a:rPr lang="en-US" sz="2000" dirty="0" err="1"/>
              <a:t>Crosstool</a:t>
            </a:r>
            <a:endParaRPr lang="en-US" sz="2000" dirty="0"/>
          </a:p>
        </p:txBody>
      </p:sp>
    </p:spTree>
    <p:extLst>
      <p:ext uri="{BB962C8B-B14F-4D97-AF65-F5344CB8AC3E}">
        <p14:creationId xmlns:p14="http://schemas.microsoft.com/office/powerpoint/2010/main" val="377254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06"/>
            <a:ext cx="10515600" cy="1038808"/>
          </a:xfrm>
        </p:spPr>
        <p:txBody>
          <a:bodyPr/>
          <a:lstStyle/>
          <a:p>
            <a:r>
              <a:rPr lang="en-US" dirty="0">
                <a:solidFill>
                  <a:schemeClr val="accent2"/>
                </a:solidFill>
              </a:rPr>
              <a:t>Toolchain</a:t>
            </a:r>
          </a:p>
        </p:txBody>
      </p:sp>
      <p:graphicFrame>
        <p:nvGraphicFramePr>
          <p:cNvPr id="6" name="Diagram 5"/>
          <p:cNvGraphicFramePr/>
          <p:nvPr>
            <p:extLst>
              <p:ext uri="{D42A27DB-BD31-4B8C-83A1-F6EECF244321}">
                <p14:modId xmlns:p14="http://schemas.microsoft.com/office/powerpoint/2010/main" val="3777296075"/>
              </p:ext>
            </p:extLst>
          </p:nvPr>
        </p:nvGraphicFramePr>
        <p:xfrm>
          <a:off x="406400" y="1371600"/>
          <a:ext cx="11480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36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80E02B-2224-4E6D-9837-514ECE0CA180}"/>
              </a:ext>
            </a:extLst>
          </p:cNvPr>
          <p:cNvSpPr/>
          <p:nvPr/>
        </p:nvSpPr>
        <p:spPr>
          <a:xfrm>
            <a:off x="341230" y="5141370"/>
            <a:ext cx="11391901" cy="139408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97AC97B-3831-41E6-81D4-F846D3F606A1}"/>
              </a:ext>
            </a:extLst>
          </p:cNvPr>
          <p:cNvSpPr/>
          <p:nvPr/>
        </p:nvSpPr>
        <p:spPr>
          <a:xfrm>
            <a:off x="341231" y="3525053"/>
            <a:ext cx="11391901" cy="139408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232C0-8E6C-4935-B89C-C894EEE77DF1}"/>
              </a:ext>
            </a:extLst>
          </p:cNvPr>
          <p:cNvSpPr/>
          <p:nvPr/>
        </p:nvSpPr>
        <p:spPr>
          <a:xfrm>
            <a:off x="341232" y="1926238"/>
            <a:ext cx="11391901" cy="139408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1528" y="283662"/>
            <a:ext cx="11391900" cy="1325563"/>
          </a:xfrm>
        </p:spPr>
        <p:txBody>
          <a:bodyPr/>
          <a:lstStyle/>
          <a:p>
            <a:r>
              <a:rPr lang="en-US" dirty="0"/>
              <a:t>Toolchain: 1. Compiler</a:t>
            </a:r>
          </a:p>
        </p:txBody>
      </p:sp>
      <p:sp>
        <p:nvSpPr>
          <p:cNvPr id="10" name="Content Placeholder 9"/>
          <p:cNvSpPr>
            <a:spLocks noGrp="1"/>
          </p:cNvSpPr>
          <p:nvPr>
            <p:ph idx="1"/>
          </p:nvPr>
        </p:nvSpPr>
        <p:spPr>
          <a:xfrm>
            <a:off x="389257" y="2308488"/>
            <a:ext cx="2956057" cy="4209466"/>
          </a:xfrm>
        </p:spPr>
        <p:txBody>
          <a:bodyPr>
            <a:normAutofit/>
          </a:bodyPr>
          <a:lstStyle/>
          <a:p>
            <a:r>
              <a:rPr lang="en-US" dirty="0"/>
              <a:t>Native Compiler</a:t>
            </a:r>
          </a:p>
          <a:p>
            <a:endParaRPr lang="en-US" dirty="0"/>
          </a:p>
          <a:p>
            <a:endParaRPr lang="en-US" dirty="0"/>
          </a:p>
          <a:p>
            <a:r>
              <a:rPr lang="en-US" dirty="0"/>
              <a:t>Cross Compiler</a:t>
            </a:r>
          </a:p>
          <a:p>
            <a:endParaRPr lang="en-US" dirty="0"/>
          </a:p>
          <a:p>
            <a:endParaRPr lang="en-US" dirty="0"/>
          </a:p>
          <a:p>
            <a:r>
              <a:rPr lang="en-US" dirty="0"/>
              <a:t>Cross-Native Compiler</a:t>
            </a:r>
          </a:p>
        </p:txBody>
      </p:sp>
      <p:sp>
        <p:nvSpPr>
          <p:cNvPr id="3" name="Rounded Rectangle 2"/>
          <p:cNvSpPr/>
          <p:nvPr/>
        </p:nvSpPr>
        <p:spPr>
          <a:xfrm>
            <a:off x="3557055" y="2239552"/>
            <a:ext cx="2133600" cy="59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X86/Linux OS</a:t>
            </a:r>
          </a:p>
        </p:txBody>
      </p:sp>
      <p:sp>
        <p:nvSpPr>
          <p:cNvPr id="5" name="TextBox 4"/>
          <p:cNvSpPr txBox="1"/>
          <p:nvPr/>
        </p:nvSpPr>
        <p:spPr>
          <a:xfrm>
            <a:off x="3934596" y="2845580"/>
            <a:ext cx="1378518" cy="369332"/>
          </a:xfrm>
          <a:prstGeom prst="rect">
            <a:avLst/>
          </a:prstGeom>
          <a:noFill/>
        </p:spPr>
        <p:txBody>
          <a:bodyPr wrap="none" rtlCol="0">
            <a:spAutoFit/>
          </a:bodyPr>
          <a:lstStyle/>
          <a:p>
            <a:pPr algn="ctr"/>
            <a:r>
              <a:rPr lang="en-US" dirty="0"/>
              <a:t>Build System</a:t>
            </a:r>
          </a:p>
        </p:txBody>
      </p:sp>
      <p:sp>
        <p:nvSpPr>
          <p:cNvPr id="6" name="Rounded Rectangle 5"/>
          <p:cNvSpPr/>
          <p:nvPr/>
        </p:nvSpPr>
        <p:spPr>
          <a:xfrm>
            <a:off x="6300255" y="2224312"/>
            <a:ext cx="2133600" cy="59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X86/Linux OS</a:t>
            </a:r>
          </a:p>
        </p:txBody>
      </p:sp>
      <p:sp>
        <p:nvSpPr>
          <p:cNvPr id="7" name="TextBox 6"/>
          <p:cNvSpPr txBox="1"/>
          <p:nvPr/>
        </p:nvSpPr>
        <p:spPr>
          <a:xfrm>
            <a:off x="6699917" y="2833912"/>
            <a:ext cx="1334276" cy="369332"/>
          </a:xfrm>
          <a:prstGeom prst="rect">
            <a:avLst/>
          </a:prstGeom>
          <a:noFill/>
        </p:spPr>
        <p:txBody>
          <a:bodyPr wrap="none" rtlCol="0">
            <a:spAutoFit/>
          </a:bodyPr>
          <a:lstStyle/>
          <a:p>
            <a:pPr algn="ctr"/>
            <a:r>
              <a:rPr lang="en-US" dirty="0"/>
              <a:t>Host System</a:t>
            </a:r>
          </a:p>
        </p:txBody>
      </p:sp>
      <p:sp>
        <p:nvSpPr>
          <p:cNvPr id="8" name="Rounded Rectangle 7"/>
          <p:cNvSpPr/>
          <p:nvPr/>
        </p:nvSpPr>
        <p:spPr>
          <a:xfrm>
            <a:off x="9023135" y="2235504"/>
            <a:ext cx="2133600" cy="5984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X86/Linux OS</a:t>
            </a:r>
          </a:p>
        </p:txBody>
      </p:sp>
      <p:sp>
        <p:nvSpPr>
          <p:cNvPr id="9" name="TextBox 8"/>
          <p:cNvSpPr txBox="1"/>
          <p:nvPr/>
        </p:nvSpPr>
        <p:spPr>
          <a:xfrm>
            <a:off x="9347906" y="2851414"/>
            <a:ext cx="1484060" cy="369332"/>
          </a:xfrm>
          <a:prstGeom prst="rect">
            <a:avLst/>
          </a:prstGeom>
          <a:noFill/>
        </p:spPr>
        <p:txBody>
          <a:bodyPr wrap="none" rtlCol="0">
            <a:spAutoFit/>
          </a:bodyPr>
          <a:lstStyle/>
          <a:p>
            <a:pPr algn="ctr"/>
            <a:r>
              <a:rPr lang="en-US" dirty="0"/>
              <a:t>Target System</a:t>
            </a:r>
          </a:p>
        </p:txBody>
      </p:sp>
      <p:sp>
        <p:nvSpPr>
          <p:cNvPr id="11" name="TextBox 10"/>
          <p:cNvSpPr txBox="1"/>
          <p:nvPr/>
        </p:nvSpPr>
        <p:spPr>
          <a:xfrm>
            <a:off x="5380567" y="334740"/>
            <a:ext cx="6585543" cy="129266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Build System - </a:t>
            </a:r>
            <a:r>
              <a:rPr lang="en-US" dirty="0"/>
              <a:t>The system on which the </a:t>
            </a:r>
            <a:r>
              <a:rPr lang="en-US" b="1" dirty="0"/>
              <a:t>compiler is compiled</a:t>
            </a:r>
          </a:p>
          <a:p>
            <a:pPr marL="285750" indent="-285750">
              <a:buFont typeface="Arial" panose="020B0604020202020204" pitchFamily="34" charset="0"/>
              <a:buChar char="•"/>
            </a:pPr>
            <a:r>
              <a:rPr lang="en-US" sz="2000" b="1" dirty="0"/>
              <a:t>Host System - </a:t>
            </a:r>
            <a:r>
              <a:rPr lang="en-US" dirty="0"/>
              <a:t>The system on which the </a:t>
            </a:r>
            <a:r>
              <a:rPr lang="en-US" b="1" dirty="0"/>
              <a:t>compiler is executed</a:t>
            </a:r>
          </a:p>
          <a:p>
            <a:pPr marL="285750" indent="-285750">
              <a:buFont typeface="Arial" panose="020B0604020202020204" pitchFamily="34" charset="0"/>
              <a:buChar char="•"/>
            </a:pPr>
            <a:r>
              <a:rPr lang="en-US" sz="2000" b="1" dirty="0"/>
              <a:t>Target System - </a:t>
            </a:r>
            <a:r>
              <a:rPr lang="en-US" dirty="0"/>
              <a:t>The system for which the </a:t>
            </a:r>
            <a:r>
              <a:rPr lang="en-US" b="1" dirty="0"/>
              <a:t>compiler generates the executable</a:t>
            </a:r>
            <a:r>
              <a:rPr lang="en-US" dirty="0"/>
              <a:t> and the system on which executable runs</a:t>
            </a:r>
          </a:p>
        </p:txBody>
      </p:sp>
      <p:sp>
        <p:nvSpPr>
          <p:cNvPr id="12" name="Rounded Rectangle 11"/>
          <p:cNvSpPr/>
          <p:nvPr/>
        </p:nvSpPr>
        <p:spPr>
          <a:xfrm>
            <a:off x="3557055" y="3823887"/>
            <a:ext cx="2133600" cy="559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X86/Linux OS</a:t>
            </a:r>
          </a:p>
        </p:txBody>
      </p:sp>
      <p:sp>
        <p:nvSpPr>
          <p:cNvPr id="13" name="TextBox 12"/>
          <p:cNvSpPr txBox="1"/>
          <p:nvPr/>
        </p:nvSpPr>
        <p:spPr>
          <a:xfrm>
            <a:off x="3934594" y="4395387"/>
            <a:ext cx="1378518" cy="369332"/>
          </a:xfrm>
          <a:prstGeom prst="rect">
            <a:avLst/>
          </a:prstGeom>
          <a:noFill/>
        </p:spPr>
        <p:txBody>
          <a:bodyPr wrap="none" rtlCol="0">
            <a:spAutoFit/>
          </a:bodyPr>
          <a:lstStyle/>
          <a:p>
            <a:pPr algn="ctr"/>
            <a:r>
              <a:rPr lang="en-US" dirty="0"/>
              <a:t>Build System</a:t>
            </a:r>
          </a:p>
        </p:txBody>
      </p:sp>
      <p:sp>
        <p:nvSpPr>
          <p:cNvPr id="14" name="Rounded Rectangle 13"/>
          <p:cNvSpPr/>
          <p:nvPr/>
        </p:nvSpPr>
        <p:spPr>
          <a:xfrm>
            <a:off x="6300255" y="3835555"/>
            <a:ext cx="2133600" cy="559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a:t>
            </a:r>
            <a:r>
              <a:rPr lang="en-US" dirty="0" err="1"/>
              <a:t>LinuxOS</a:t>
            </a:r>
            <a:endParaRPr lang="en-US" dirty="0"/>
          </a:p>
        </p:txBody>
      </p:sp>
      <p:sp>
        <p:nvSpPr>
          <p:cNvPr id="15" name="TextBox 14"/>
          <p:cNvSpPr txBox="1"/>
          <p:nvPr/>
        </p:nvSpPr>
        <p:spPr>
          <a:xfrm>
            <a:off x="6699917" y="4395387"/>
            <a:ext cx="1334276" cy="369332"/>
          </a:xfrm>
          <a:prstGeom prst="rect">
            <a:avLst/>
          </a:prstGeom>
          <a:noFill/>
        </p:spPr>
        <p:txBody>
          <a:bodyPr wrap="none" rtlCol="0">
            <a:spAutoFit/>
          </a:bodyPr>
          <a:lstStyle/>
          <a:p>
            <a:pPr algn="ctr"/>
            <a:r>
              <a:rPr lang="en-US" dirty="0"/>
              <a:t>Host System</a:t>
            </a:r>
          </a:p>
        </p:txBody>
      </p:sp>
      <p:sp>
        <p:nvSpPr>
          <p:cNvPr id="16" name="Rounded Rectangle 15"/>
          <p:cNvSpPr/>
          <p:nvPr/>
        </p:nvSpPr>
        <p:spPr>
          <a:xfrm>
            <a:off x="9023135" y="3823887"/>
            <a:ext cx="2133600" cy="559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ARM</a:t>
            </a:r>
          </a:p>
        </p:txBody>
      </p:sp>
      <p:sp>
        <p:nvSpPr>
          <p:cNvPr id="17" name="TextBox 16"/>
          <p:cNvSpPr txBox="1"/>
          <p:nvPr/>
        </p:nvSpPr>
        <p:spPr>
          <a:xfrm>
            <a:off x="9368226" y="4395387"/>
            <a:ext cx="1484060" cy="369332"/>
          </a:xfrm>
          <a:prstGeom prst="rect">
            <a:avLst/>
          </a:prstGeom>
          <a:noFill/>
        </p:spPr>
        <p:txBody>
          <a:bodyPr wrap="none" rtlCol="0">
            <a:spAutoFit/>
          </a:bodyPr>
          <a:lstStyle/>
          <a:p>
            <a:pPr algn="ctr"/>
            <a:r>
              <a:rPr lang="en-US" dirty="0"/>
              <a:t>Target System</a:t>
            </a:r>
          </a:p>
        </p:txBody>
      </p:sp>
      <p:sp>
        <p:nvSpPr>
          <p:cNvPr id="18" name="Rounded Rectangle 17"/>
          <p:cNvSpPr/>
          <p:nvPr/>
        </p:nvSpPr>
        <p:spPr>
          <a:xfrm>
            <a:off x="3455455" y="5459836"/>
            <a:ext cx="2133600" cy="5598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X86/Linux OS</a:t>
            </a:r>
          </a:p>
        </p:txBody>
      </p:sp>
      <p:sp>
        <p:nvSpPr>
          <p:cNvPr id="19" name="TextBox 18"/>
          <p:cNvSpPr txBox="1"/>
          <p:nvPr/>
        </p:nvSpPr>
        <p:spPr>
          <a:xfrm>
            <a:off x="3832996" y="6031812"/>
            <a:ext cx="1378518" cy="369332"/>
          </a:xfrm>
          <a:prstGeom prst="rect">
            <a:avLst/>
          </a:prstGeom>
          <a:noFill/>
        </p:spPr>
        <p:txBody>
          <a:bodyPr wrap="none" rtlCol="0">
            <a:spAutoFit/>
          </a:bodyPr>
          <a:lstStyle/>
          <a:p>
            <a:pPr algn="ctr"/>
            <a:r>
              <a:rPr lang="en-US" dirty="0"/>
              <a:t>Build System</a:t>
            </a:r>
          </a:p>
        </p:txBody>
      </p:sp>
      <p:sp>
        <p:nvSpPr>
          <p:cNvPr id="20" name="Rounded Rectangle 19"/>
          <p:cNvSpPr/>
          <p:nvPr/>
        </p:nvSpPr>
        <p:spPr>
          <a:xfrm>
            <a:off x="6198655" y="5471980"/>
            <a:ext cx="2133600" cy="559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ARM</a:t>
            </a:r>
          </a:p>
        </p:txBody>
      </p:sp>
      <p:sp>
        <p:nvSpPr>
          <p:cNvPr id="21" name="TextBox 20"/>
          <p:cNvSpPr txBox="1"/>
          <p:nvPr/>
        </p:nvSpPr>
        <p:spPr>
          <a:xfrm>
            <a:off x="6598317" y="6037646"/>
            <a:ext cx="1334276" cy="369332"/>
          </a:xfrm>
          <a:prstGeom prst="rect">
            <a:avLst/>
          </a:prstGeom>
          <a:noFill/>
        </p:spPr>
        <p:txBody>
          <a:bodyPr wrap="none" rtlCol="0">
            <a:spAutoFit/>
          </a:bodyPr>
          <a:lstStyle/>
          <a:p>
            <a:pPr algn="ctr"/>
            <a:r>
              <a:rPr lang="en-US" dirty="0"/>
              <a:t>Host System</a:t>
            </a:r>
          </a:p>
        </p:txBody>
      </p:sp>
      <p:sp>
        <p:nvSpPr>
          <p:cNvPr id="22" name="Rounded Rectangle 21"/>
          <p:cNvSpPr/>
          <p:nvPr/>
        </p:nvSpPr>
        <p:spPr>
          <a:xfrm>
            <a:off x="8941855" y="5422212"/>
            <a:ext cx="2133600" cy="559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ARM</a:t>
            </a:r>
          </a:p>
        </p:txBody>
      </p:sp>
      <p:sp>
        <p:nvSpPr>
          <p:cNvPr id="23" name="TextBox 22"/>
          <p:cNvSpPr txBox="1"/>
          <p:nvPr/>
        </p:nvSpPr>
        <p:spPr>
          <a:xfrm>
            <a:off x="9266626" y="6033122"/>
            <a:ext cx="1484060" cy="369332"/>
          </a:xfrm>
          <a:prstGeom prst="rect">
            <a:avLst/>
          </a:prstGeom>
          <a:noFill/>
        </p:spPr>
        <p:txBody>
          <a:bodyPr wrap="none" rtlCol="0">
            <a:spAutoFit/>
          </a:bodyPr>
          <a:lstStyle/>
          <a:p>
            <a:pPr algn="ctr"/>
            <a:r>
              <a:rPr lang="en-US" dirty="0"/>
              <a:t>Target System</a:t>
            </a:r>
          </a:p>
        </p:txBody>
      </p:sp>
    </p:spTree>
    <p:extLst>
      <p:ext uri="{BB962C8B-B14F-4D97-AF65-F5344CB8AC3E}">
        <p14:creationId xmlns:p14="http://schemas.microsoft.com/office/powerpoint/2010/main" val="13041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4" grpId="0" animBg="1"/>
      <p:bldP spid="3" grpId="0" animBg="1"/>
      <p:bldP spid="5" grpId="0"/>
      <p:bldP spid="6" grpId="0" animBg="1"/>
      <p:bldP spid="7" grpId="0"/>
      <p:bldP spid="8" grpId="0" animBg="1"/>
      <p:bldP spid="9"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a:xfrm>
            <a:off x="406400" y="1503363"/>
            <a:ext cx="11366500" cy="4889942"/>
          </a:xfrm>
        </p:spPr>
        <p:txBody>
          <a:bodyPr>
            <a:normAutofit/>
          </a:bodyPr>
          <a:lstStyle/>
          <a:p>
            <a:r>
              <a:rPr lang="en-US" dirty="0"/>
              <a:t>Cross Compiler </a:t>
            </a:r>
          </a:p>
          <a:p>
            <a:pPr lvl="1"/>
            <a:r>
              <a:rPr lang="en-US" dirty="0"/>
              <a:t>The cross compiler is generated by compiling the compiler source code (</a:t>
            </a:r>
            <a:r>
              <a:rPr lang="en-US" dirty="0" err="1"/>
              <a:t>gcc</a:t>
            </a:r>
            <a:r>
              <a:rPr lang="en-US" dirty="0"/>
              <a:t>) for a target platform (</a:t>
            </a:r>
            <a:r>
              <a:rPr lang="en-US" dirty="0" err="1"/>
              <a:t>eg.</a:t>
            </a:r>
            <a:r>
              <a:rPr lang="en-US" dirty="0"/>
              <a:t> ARM) using the native compiler of the build system</a:t>
            </a:r>
          </a:p>
          <a:p>
            <a:pPr lvl="2"/>
            <a:r>
              <a:rPr lang="en-US" dirty="0" err="1"/>
              <a:t>Eg</a:t>
            </a:r>
            <a:r>
              <a:rPr lang="en-US" dirty="0"/>
              <a:t>: Native </a:t>
            </a:r>
            <a:r>
              <a:rPr lang="en-US" dirty="0" err="1"/>
              <a:t>gcc</a:t>
            </a:r>
            <a:r>
              <a:rPr lang="en-US" dirty="0"/>
              <a:t> of x86 platform is used to compile the </a:t>
            </a:r>
            <a:r>
              <a:rPr lang="en-US" dirty="0" err="1"/>
              <a:t>gcc</a:t>
            </a:r>
            <a:r>
              <a:rPr lang="en-US" dirty="0"/>
              <a:t> for arm-</a:t>
            </a:r>
            <a:r>
              <a:rPr lang="en-US" dirty="0" err="1"/>
              <a:t>linux</a:t>
            </a:r>
            <a:r>
              <a:rPr lang="en-US" dirty="0"/>
              <a:t>, setting the target to be arm architecture</a:t>
            </a:r>
          </a:p>
          <a:p>
            <a:pPr lvl="1"/>
            <a:r>
              <a:rPr lang="en-US" dirty="0"/>
              <a:t>The cross-compiler executes on the host system, but generates the executable which can be run only on the target platform</a:t>
            </a:r>
          </a:p>
          <a:p>
            <a:pPr lvl="2"/>
            <a:r>
              <a:rPr lang="en-US" dirty="0" err="1"/>
              <a:t>Eg</a:t>
            </a:r>
            <a:r>
              <a:rPr lang="en-US" dirty="0"/>
              <a:t>: arm-</a:t>
            </a:r>
            <a:r>
              <a:rPr lang="en-US" dirty="0" err="1"/>
              <a:t>linaro</a:t>
            </a:r>
            <a:r>
              <a:rPr lang="en-US" dirty="0"/>
              <a:t>-</a:t>
            </a:r>
            <a:r>
              <a:rPr lang="en-US" dirty="0" err="1"/>
              <a:t>linux</a:t>
            </a:r>
            <a:r>
              <a:rPr lang="en-US" dirty="0"/>
              <a:t>-gnu-</a:t>
            </a:r>
            <a:r>
              <a:rPr lang="en-US" dirty="0" err="1"/>
              <a:t>gcc</a:t>
            </a:r>
            <a:r>
              <a:rPr lang="en-US" dirty="0"/>
              <a:t> –o hello </a:t>
            </a:r>
            <a:r>
              <a:rPr lang="en-US" dirty="0" err="1"/>
              <a:t>hello.c</a:t>
            </a:r>
            <a:endParaRPr lang="en-US" dirty="0"/>
          </a:p>
          <a:p>
            <a:pPr lvl="1"/>
            <a:r>
              <a:rPr lang="en-US" dirty="0"/>
              <a:t>Generated executable will execute on the target platform only</a:t>
            </a:r>
          </a:p>
          <a:p>
            <a:pPr lvl="1"/>
            <a:r>
              <a:rPr lang="en-US" dirty="0"/>
              <a:t>Usage</a:t>
            </a:r>
          </a:p>
          <a:p>
            <a:pPr lvl="2"/>
            <a:r>
              <a:rPr lang="en-US" dirty="0"/>
              <a:t>Required to compile the Bootloader, Kernel and other drivers, required for boot process of the target board</a:t>
            </a:r>
          </a:p>
        </p:txBody>
      </p:sp>
    </p:spTree>
    <p:extLst>
      <p:ext uri="{BB962C8B-B14F-4D97-AF65-F5344CB8AC3E}">
        <p14:creationId xmlns:p14="http://schemas.microsoft.com/office/powerpoint/2010/main" val="159203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a:xfrm>
            <a:off x="412750" y="1503363"/>
            <a:ext cx="11366500" cy="4351338"/>
          </a:xfrm>
        </p:spPr>
        <p:txBody>
          <a:bodyPr/>
          <a:lstStyle/>
          <a:p>
            <a:r>
              <a:rPr lang="en-US" dirty="0"/>
              <a:t>Cross-Native Compiler</a:t>
            </a:r>
          </a:p>
          <a:p>
            <a:pPr lvl="1"/>
            <a:r>
              <a:rPr lang="en-US" dirty="0"/>
              <a:t>This compiler is compiled on the build system, using the </a:t>
            </a:r>
            <a:r>
              <a:rPr lang="en-US" b="1" dirty="0"/>
              <a:t>cross compiler</a:t>
            </a:r>
            <a:r>
              <a:rPr lang="en-US" dirty="0"/>
              <a:t> </a:t>
            </a:r>
            <a:r>
              <a:rPr lang="en-US" b="1" dirty="0"/>
              <a:t>of the target</a:t>
            </a:r>
          </a:p>
          <a:p>
            <a:pPr lvl="1"/>
            <a:r>
              <a:rPr lang="en-US" dirty="0"/>
              <a:t>Generates an executable for the target platform, which is the native compiler for the target</a:t>
            </a:r>
          </a:p>
          <a:p>
            <a:pPr lvl="1"/>
            <a:r>
              <a:rPr lang="en-US" dirty="0"/>
              <a:t>Executes on the target platform and is used to generate executables on the target platform, for the target platform</a:t>
            </a:r>
          </a:p>
          <a:p>
            <a:pPr lvl="1"/>
            <a:r>
              <a:rPr lang="en-US" dirty="0"/>
              <a:t>Here, the host platform and the target platform remain the same</a:t>
            </a:r>
          </a:p>
          <a:p>
            <a:pPr lvl="1"/>
            <a:r>
              <a:rPr lang="en-US" dirty="0"/>
              <a:t>Usage</a:t>
            </a:r>
          </a:p>
          <a:p>
            <a:pPr lvl="2"/>
            <a:r>
              <a:rPr lang="en-US" dirty="0"/>
              <a:t>Included into the Root File System of the target platform and can be used directly on the board</a:t>
            </a:r>
          </a:p>
          <a:p>
            <a:pPr lvl="2"/>
            <a:r>
              <a:rPr lang="en-US" dirty="0"/>
              <a:t>Used to compile applications on the target platform</a:t>
            </a:r>
          </a:p>
        </p:txBody>
      </p:sp>
    </p:spTree>
    <p:extLst>
      <p:ext uri="{BB962C8B-B14F-4D97-AF65-F5344CB8AC3E}">
        <p14:creationId xmlns:p14="http://schemas.microsoft.com/office/powerpoint/2010/main" val="34089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Compiler (ARM-LINUX-GCC)</a:t>
            </a:r>
          </a:p>
        </p:txBody>
      </p:sp>
      <p:sp>
        <p:nvSpPr>
          <p:cNvPr id="3" name="Content Placeholder 2"/>
          <p:cNvSpPr>
            <a:spLocks noGrp="1"/>
          </p:cNvSpPr>
          <p:nvPr>
            <p:ph idx="1"/>
          </p:nvPr>
        </p:nvSpPr>
        <p:spPr>
          <a:xfrm>
            <a:off x="444500" y="1584102"/>
            <a:ext cx="11366500" cy="5061398"/>
          </a:xfrm>
        </p:spPr>
        <p:txBody>
          <a:bodyPr>
            <a:normAutofit fontScale="92500" lnSpcReduction="10000"/>
          </a:bodyPr>
          <a:lstStyle/>
          <a:p>
            <a:r>
              <a:rPr lang="en-US" dirty="0"/>
              <a:t>ARM-GNU Compiler Collection</a:t>
            </a:r>
          </a:p>
          <a:p>
            <a:pPr lvl="1"/>
            <a:r>
              <a:rPr lang="en-US" dirty="0"/>
              <a:t>Contains the program to understand the grammar of a language and generate the object file specific to a particular hardware platforms</a:t>
            </a:r>
          </a:p>
          <a:p>
            <a:r>
              <a:rPr lang="en-US" dirty="0"/>
              <a:t>Native Compiler and Cross Compiler</a:t>
            </a:r>
          </a:p>
          <a:p>
            <a:r>
              <a:rPr lang="en-US" dirty="0"/>
              <a:t>Pre-built  or Sources</a:t>
            </a:r>
          </a:p>
          <a:p>
            <a:r>
              <a:rPr lang="en-US" dirty="0"/>
              <a:t>Popular Compiler Distributors for ARM</a:t>
            </a:r>
          </a:p>
          <a:p>
            <a:pPr lvl="1"/>
            <a:r>
              <a:rPr lang="en-US" dirty="0" err="1"/>
              <a:t>Linaro</a:t>
            </a:r>
            <a:r>
              <a:rPr lang="en-US" dirty="0"/>
              <a:t>  - </a:t>
            </a:r>
            <a:r>
              <a:rPr lang="en-US" dirty="0">
                <a:hlinkClick r:id="rId2"/>
              </a:rPr>
              <a:t>https://releases.linaro.org/14.04/components/toolchain/binaries/</a:t>
            </a:r>
            <a:endParaRPr lang="en-US" dirty="0"/>
          </a:p>
          <a:p>
            <a:pPr lvl="1"/>
            <a:r>
              <a:rPr lang="en-US" dirty="0" err="1"/>
              <a:t>CodeSoucery</a:t>
            </a:r>
            <a:r>
              <a:rPr lang="en-US" dirty="0"/>
              <a:t>  - </a:t>
            </a:r>
            <a:r>
              <a:rPr lang="en-US" dirty="0">
                <a:hlinkClick r:id="rId3"/>
              </a:rPr>
              <a:t>https://www.mentor.com/embedded-software/sourcery-tools/sourcery-codebench/overview</a:t>
            </a:r>
            <a:r>
              <a:rPr lang="en-US" dirty="0"/>
              <a:t> </a:t>
            </a:r>
          </a:p>
          <a:p>
            <a:pPr lvl="1"/>
            <a:r>
              <a:rPr lang="en-US" dirty="0" err="1"/>
              <a:t>Crosstool</a:t>
            </a:r>
            <a:r>
              <a:rPr lang="en-US" dirty="0"/>
              <a:t>-ng - </a:t>
            </a:r>
            <a:r>
              <a:rPr lang="en-US" dirty="0">
                <a:hlinkClick r:id="rId4"/>
              </a:rPr>
              <a:t>http://crosstool-ng.org/download/crosstool-ng/</a:t>
            </a:r>
            <a:r>
              <a:rPr lang="en-US" dirty="0"/>
              <a:t> </a:t>
            </a:r>
          </a:p>
          <a:p>
            <a:pPr lvl="1"/>
            <a:r>
              <a:rPr lang="en-US" dirty="0" err="1"/>
              <a:t>Musl</a:t>
            </a:r>
            <a:r>
              <a:rPr lang="en-US" dirty="0"/>
              <a:t>-cross - </a:t>
            </a:r>
            <a:r>
              <a:rPr lang="en-US" dirty="0">
                <a:hlinkClick r:id="rId5"/>
              </a:rPr>
              <a:t>https://bitbucket.org/GregorR/musl-cross</a:t>
            </a:r>
            <a:endParaRPr lang="en-US" dirty="0"/>
          </a:p>
          <a:p>
            <a:r>
              <a:rPr lang="en-US" dirty="0"/>
              <a:t>Application Binary Interface (ABI)</a:t>
            </a:r>
          </a:p>
          <a:p>
            <a:pPr lvl="1"/>
            <a:r>
              <a:rPr lang="en-US" dirty="0"/>
              <a:t>Allows portability across binaries generated by various toolchain vendors</a:t>
            </a:r>
          </a:p>
          <a:p>
            <a:endParaRPr lang="en-US" dirty="0"/>
          </a:p>
        </p:txBody>
      </p:sp>
    </p:spTree>
    <p:extLst>
      <p:ext uri="{BB962C8B-B14F-4D97-AF65-F5344CB8AC3E}">
        <p14:creationId xmlns:p14="http://schemas.microsoft.com/office/powerpoint/2010/main" val="332880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 2. </a:t>
            </a:r>
            <a:r>
              <a:rPr lang="en-US" dirty="0" err="1"/>
              <a:t>Binutils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965327"/>
              </p:ext>
            </p:extLst>
          </p:nvPr>
        </p:nvGraphicFramePr>
        <p:xfrm>
          <a:off x="760927" y="2508205"/>
          <a:ext cx="10515600" cy="4079240"/>
        </p:xfrm>
        <a:graphic>
          <a:graphicData uri="http://schemas.openxmlformats.org/drawingml/2006/table">
            <a:tbl>
              <a:tblPr firstRow="1" bandRow="1">
                <a:tableStyleId>{5C22544A-7EE6-4342-B048-85BDC9FD1C3A}</a:tableStyleId>
              </a:tblPr>
              <a:tblGrid>
                <a:gridCol w="1312572">
                  <a:extLst>
                    <a:ext uri="{9D8B030D-6E8A-4147-A177-3AD203B41FA5}">
                      <a16:colId xmlns:a16="http://schemas.microsoft.com/office/drawing/2014/main" val="20000"/>
                    </a:ext>
                  </a:extLst>
                </a:gridCol>
                <a:gridCol w="9203028">
                  <a:extLst>
                    <a:ext uri="{9D8B030D-6E8A-4147-A177-3AD203B41FA5}">
                      <a16:colId xmlns:a16="http://schemas.microsoft.com/office/drawing/2014/main" val="20001"/>
                    </a:ext>
                  </a:extLst>
                </a:gridCol>
              </a:tblGrid>
              <a:tr h="370840">
                <a:tc>
                  <a:txBody>
                    <a:bodyPr/>
                    <a:lstStyle/>
                    <a:p>
                      <a:r>
                        <a:rPr lang="en-US" dirty="0"/>
                        <a:t>Utility</a:t>
                      </a:r>
                    </a:p>
                  </a:txBody>
                  <a:tcPr/>
                </a:tc>
                <a:tc>
                  <a:txBody>
                    <a:bodyPr/>
                    <a:lstStyle/>
                    <a:p>
                      <a:r>
                        <a:rPr lang="en-US" dirty="0"/>
                        <a:t>Use</a:t>
                      </a:r>
                    </a:p>
                  </a:txBody>
                  <a:tcPr/>
                </a:tc>
                <a:extLst>
                  <a:ext uri="{0D108BD9-81ED-4DB2-BD59-A6C34878D82A}">
                    <a16:rowId xmlns:a16="http://schemas.microsoft.com/office/drawing/2014/main" val="10000"/>
                  </a:ext>
                </a:extLst>
              </a:tr>
              <a:tr h="370840">
                <a:tc>
                  <a:txBody>
                    <a:bodyPr/>
                    <a:lstStyle/>
                    <a:p>
                      <a:r>
                        <a:rPr lang="en-US" sz="1800" b="0" i="1" u="none" strike="noStrike" kern="1200" baseline="0" dirty="0">
                          <a:solidFill>
                            <a:schemeClr val="dk1"/>
                          </a:solidFill>
                          <a:latin typeface="+mn-lt"/>
                          <a:ea typeface="+mn-ea"/>
                          <a:cs typeface="+mn-cs"/>
                        </a:rPr>
                        <a:t>as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GNU assembler</a:t>
                      </a:r>
                    </a:p>
                  </a:txBody>
                  <a:tcPr/>
                </a:tc>
                <a:extLst>
                  <a:ext uri="{0D108BD9-81ED-4DB2-BD59-A6C34878D82A}">
                    <a16:rowId xmlns:a16="http://schemas.microsoft.com/office/drawing/2014/main" val="10001"/>
                  </a:ext>
                </a:extLst>
              </a:tr>
              <a:tr h="370840">
                <a:tc>
                  <a:txBody>
                    <a:bodyPr/>
                    <a:lstStyle/>
                    <a:p>
                      <a:r>
                        <a:rPr lang="en-US" sz="1800" b="0" i="1" u="none" strike="noStrike" kern="1200" baseline="0" dirty="0" err="1">
                          <a:solidFill>
                            <a:schemeClr val="dk1"/>
                          </a:solidFill>
                          <a:latin typeface="+mn-lt"/>
                          <a:ea typeface="+mn-ea"/>
                          <a:cs typeface="+mn-cs"/>
                        </a:rPr>
                        <a:t>ld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GNU linker</a:t>
                      </a:r>
                    </a:p>
                  </a:txBody>
                  <a:tcPr/>
                </a:tc>
                <a:extLst>
                  <a:ext uri="{0D108BD9-81ED-4DB2-BD59-A6C34878D82A}">
                    <a16:rowId xmlns:a16="http://schemas.microsoft.com/office/drawing/2014/main" val="10002"/>
                  </a:ext>
                </a:extLst>
              </a:tr>
              <a:tr h="370840">
                <a:tc>
                  <a:txBody>
                    <a:bodyPr/>
                    <a:lstStyle/>
                    <a:p>
                      <a:r>
                        <a:rPr lang="en-US" sz="1800" b="0" i="1" u="none" strike="noStrike" kern="1200" baseline="0" dirty="0">
                          <a:solidFill>
                            <a:schemeClr val="dk1"/>
                          </a:solidFill>
                          <a:latin typeface="+mn-lt"/>
                          <a:ea typeface="+mn-ea"/>
                          <a:cs typeface="+mn-cs"/>
                        </a:rPr>
                        <a:t>gasp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GNU assembler pre-processor</a:t>
                      </a:r>
                    </a:p>
                  </a:txBody>
                  <a:tcPr/>
                </a:tc>
                <a:extLst>
                  <a:ext uri="{0D108BD9-81ED-4DB2-BD59-A6C34878D82A}">
                    <a16:rowId xmlns:a16="http://schemas.microsoft.com/office/drawing/2014/main" val="10003"/>
                  </a:ext>
                </a:extLst>
              </a:tr>
              <a:tr h="370840">
                <a:tc>
                  <a:txBody>
                    <a:bodyPr/>
                    <a:lstStyle/>
                    <a:p>
                      <a:r>
                        <a:rPr lang="en-US" sz="1800" b="0" i="1" u="none" strike="noStrike" kern="1200" baseline="0" dirty="0">
                          <a:solidFill>
                            <a:schemeClr val="dk1"/>
                          </a:solidFill>
                          <a:latin typeface="+mn-lt"/>
                          <a:ea typeface="+mn-ea"/>
                          <a:cs typeface="+mn-cs"/>
                        </a:rPr>
                        <a:t> nm</a:t>
                      </a:r>
                      <a:endParaRPr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Lists the symbols in an object file</a:t>
                      </a:r>
                    </a:p>
                  </a:txBody>
                  <a:tcPr/>
                </a:tc>
                <a:extLst>
                  <a:ext uri="{0D108BD9-81ED-4DB2-BD59-A6C34878D82A}">
                    <a16:rowId xmlns:a16="http://schemas.microsoft.com/office/drawing/2014/main" val="10004"/>
                  </a:ext>
                </a:extLst>
              </a:tr>
              <a:tr h="370840">
                <a:tc>
                  <a:txBody>
                    <a:bodyPr/>
                    <a:lstStyle/>
                    <a:p>
                      <a:r>
                        <a:rPr lang="en-US" sz="1800" b="0" i="1" u="none" strike="noStrike" kern="1200" baseline="0" dirty="0" err="1">
                          <a:solidFill>
                            <a:schemeClr val="dk1"/>
                          </a:solidFill>
                          <a:latin typeface="+mn-lt"/>
                          <a:ea typeface="+mn-ea"/>
                          <a:cs typeface="+mn-cs"/>
                        </a:rPr>
                        <a:t>objcopy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Copies and translates object files</a:t>
                      </a:r>
                    </a:p>
                  </a:txBody>
                  <a:tcPr/>
                </a:tc>
                <a:extLst>
                  <a:ext uri="{0D108BD9-81ED-4DB2-BD59-A6C34878D82A}">
                    <a16:rowId xmlns:a16="http://schemas.microsoft.com/office/drawing/2014/main" val="10005"/>
                  </a:ext>
                </a:extLst>
              </a:tr>
              <a:tr h="370840">
                <a:tc>
                  <a:txBody>
                    <a:bodyPr/>
                    <a:lstStyle/>
                    <a:p>
                      <a:r>
                        <a:rPr lang="en-US" sz="1800" b="0" i="1" u="none" strike="noStrike" kern="1200" baseline="0" dirty="0" err="1">
                          <a:solidFill>
                            <a:schemeClr val="dk1"/>
                          </a:solidFill>
                          <a:latin typeface="+mn-lt"/>
                          <a:ea typeface="+mn-ea"/>
                          <a:cs typeface="+mn-cs"/>
                        </a:rPr>
                        <a:t>objdump</a:t>
                      </a:r>
                      <a:endParaRPr lang="en-US" dirty="0"/>
                    </a:p>
                  </a:txBody>
                  <a:tcPr/>
                </a:tc>
                <a:tc>
                  <a:txBody>
                    <a:bodyPr/>
                    <a:lstStyle/>
                    <a:p>
                      <a:r>
                        <a:rPr lang="en-US" sz="1800" b="0" i="0" u="none" strike="noStrike" kern="1200" baseline="0" dirty="0">
                          <a:solidFill>
                            <a:schemeClr val="dk1"/>
                          </a:solidFill>
                          <a:latin typeface="+mn-lt"/>
                          <a:ea typeface="+mn-ea"/>
                          <a:cs typeface="+mn-cs"/>
                        </a:rPr>
                        <a:t>Displays information about the content of object files</a:t>
                      </a:r>
                    </a:p>
                  </a:txBody>
                  <a:tcPr/>
                </a:tc>
                <a:extLst>
                  <a:ext uri="{0D108BD9-81ED-4DB2-BD59-A6C34878D82A}">
                    <a16:rowId xmlns:a16="http://schemas.microsoft.com/office/drawing/2014/main" val="10006"/>
                  </a:ext>
                </a:extLst>
              </a:tr>
              <a:tr h="370840">
                <a:tc>
                  <a:txBody>
                    <a:bodyPr/>
                    <a:lstStyle/>
                    <a:p>
                      <a:r>
                        <a:rPr lang="en-US" sz="1800" b="0" i="1" u="none" strike="noStrike" kern="1200" baseline="0" dirty="0" err="1">
                          <a:solidFill>
                            <a:schemeClr val="dk1"/>
                          </a:solidFill>
                          <a:latin typeface="+mn-lt"/>
                          <a:ea typeface="+mn-ea"/>
                          <a:cs typeface="+mn-cs"/>
                        </a:rPr>
                        <a:t>ranlib</a:t>
                      </a:r>
                      <a:endParaRPr lang="en-US" dirty="0"/>
                    </a:p>
                  </a:txBody>
                  <a:tcPr/>
                </a:tc>
                <a:tc>
                  <a:txBody>
                    <a:bodyPr/>
                    <a:lstStyle/>
                    <a:p>
                      <a:r>
                        <a:rPr lang="en-US" sz="1800" b="0" i="0" u="none" strike="noStrike" kern="1200" baseline="0" dirty="0">
                          <a:solidFill>
                            <a:schemeClr val="dk1"/>
                          </a:solidFill>
                          <a:latin typeface="+mn-lt"/>
                          <a:ea typeface="+mn-ea"/>
                          <a:cs typeface="+mn-cs"/>
                        </a:rPr>
                        <a:t>Generates an index to the content of an archive</a:t>
                      </a:r>
                    </a:p>
                  </a:txBody>
                  <a:tcPr/>
                </a:tc>
                <a:extLst>
                  <a:ext uri="{0D108BD9-81ED-4DB2-BD59-A6C34878D82A}">
                    <a16:rowId xmlns:a16="http://schemas.microsoft.com/office/drawing/2014/main" val="10007"/>
                  </a:ext>
                </a:extLst>
              </a:tr>
              <a:tr h="370840">
                <a:tc>
                  <a:txBody>
                    <a:bodyPr/>
                    <a:lstStyle/>
                    <a:p>
                      <a:r>
                        <a:rPr lang="en-US" sz="1800" b="0" i="1" u="none" strike="noStrike" kern="1200" baseline="0" dirty="0" err="1">
                          <a:solidFill>
                            <a:schemeClr val="dk1"/>
                          </a:solidFill>
                          <a:latin typeface="+mn-lt"/>
                          <a:ea typeface="+mn-ea"/>
                          <a:cs typeface="+mn-cs"/>
                        </a:rPr>
                        <a:t>readelf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Displays information about an ELF format object file</a:t>
                      </a:r>
                    </a:p>
                  </a:txBody>
                  <a:tcPr/>
                </a:tc>
                <a:extLst>
                  <a:ext uri="{0D108BD9-81ED-4DB2-BD59-A6C34878D82A}">
                    <a16:rowId xmlns:a16="http://schemas.microsoft.com/office/drawing/2014/main" val="10008"/>
                  </a:ext>
                </a:extLst>
              </a:tr>
              <a:tr h="370840">
                <a:tc>
                  <a:txBody>
                    <a:bodyPr/>
                    <a:lstStyle/>
                    <a:p>
                      <a:r>
                        <a:rPr lang="en-US" sz="1800" b="0" i="1" u="none" strike="noStrike" kern="1200" baseline="0" dirty="0">
                          <a:solidFill>
                            <a:schemeClr val="dk1"/>
                          </a:solidFill>
                          <a:latin typeface="+mn-lt"/>
                          <a:ea typeface="+mn-ea"/>
                          <a:cs typeface="+mn-cs"/>
                        </a:rPr>
                        <a:t>size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Lists the sizes of sections within an object file</a:t>
                      </a:r>
                    </a:p>
                  </a:txBody>
                  <a:tcPr/>
                </a:tc>
                <a:extLst>
                  <a:ext uri="{0D108BD9-81ED-4DB2-BD59-A6C34878D82A}">
                    <a16:rowId xmlns:a16="http://schemas.microsoft.com/office/drawing/2014/main" val="10009"/>
                  </a:ext>
                </a:extLst>
              </a:tr>
              <a:tr h="370840">
                <a:tc>
                  <a:txBody>
                    <a:bodyPr/>
                    <a:lstStyle/>
                    <a:p>
                      <a:r>
                        <a:rPr lang="en-US" sz="1800" b="0" i="1" u="none" strike="noStrike" kern="1200" baseline="0" dirty="0" err="1">
                          <a:solidFill>
                            <a:schemeClr val="dk1"/>
                          </a:solidFill>
                          <a:latin typeface="+mn-lt"/>
                          <a:ea typeface="+mn-ea"/>
                          <a:cs typeface="+mn-cs"/>
                        </a:rPr>
                        <a:t>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Creates and manipulates archive content</a:t>
                      </a:r>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1017430" y="1557149"/>
            <a:ext cx="768868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Source: </a:t>
            </a:r>
            <a:r>
              <a:rPr lang="en-US" sz="2400" dirty="0">
                <a:hlinkClick r:id="rId2"/>
              </a:rPr>
              <a:t>https://www.gnu.org/software/binutils/</a:t>
            </a:r>
            <a:endParaRPr lang="en-US" sz="2400" dirty="0"/>
          </a:p>
          <a:p>
            <a:pPr marL="342900" indent="-342900">
              <a:buFont typeface="Arial" panose="020B0604020202020204" pitchFamily="34" charset="0"/>
              <a:buChar char="•"/>
            </a:pPr>
            <a:r>
              <a:rPr lang="en-US" sz="2400" dirty="0"/>
              <a:t>Latest Stable Version: 2.30</a:t>
            </a:r>
          </a:p>
        </p:txBody>
      </p:sp>
    </p:spTree>
    <p:extLst>
      <p:ext uri="{BB962C8B-B14F-4D97-AF65-F5344CB8AC3E}">
        <p14:creationId xmlns:p14="http://schemas.microsoft.com/office/powerpoint/2010/main" val="286997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Toolchains: </a:t>
            </a:r>
            <a:r>
              <a:rPr lang="en-US" dirty="0" err="1"/>
              <a:t>Binutils</a:t>
            </a:r>
            <a:endParaRPr lang="en-US" dirty="0"/>
          </a:p>
        </p:txBody>
      </p:sp>
      <p:sp>
        <p:nvSpPr>
          <p:cNvPr id="3" name="Content Placeholder 2"/>
          <p:cNvSpPr>
            <a:spLocks noGrp="1"/>
          </p:cNvSpPr>
          <p:nvPr>
            <p:ph idx="1"/>
          </p:nvPr>
        </p:nvSpPr>
        <p:spPr/>
        <p:txBody>
          <a:bodyPr/>
          <a:lstStyle/>
          <a:p>
            <a:r>
              <a:rPr lang="en-US" dirty="0"/>
              <a:t>Use Cases</a:t>
            </a:r>
          </a:p>
          <a:p>
            <a:pPr lvl="1"/>
            <a:r>
              <a:rPr lang="en-US" dirty="0"/>
              <a:t>If </a:t>
            </a:r>
            <a:r>
              <a:rPr lang="en-US" dirty="0" err="1"/>
              <a:t>binutils</a:t>
            </a:r>
            <a:r>
              <a:rPr lang="en-US" dirty="0"/>
              <a:t> is to be used to generate executables for the target platform</a:t>
            </a:r>
          </a:p>
          <a:p>
            <a:pPr lvl="2"/>
            <a:r>
              <a:rPr lang="en-US" dirty="0"/>
              <a:t>The </a:t>
            </a:r>
            <a:r>
              <a:rPr lang="en-US" dirty="0" err="1"/>
              <a:t>binutils</a:t>
            </a:r>
            <a:r>
              <a:rPr lang="en-US" dirty="0"/>
              <a:t> are to be compiled with the native compiler of the host, specifying the appropriate target</a:t>
            </a:r>
          </a:p>
          <a:p>
            <a:pPr lvl="1"/>
            <a:r>
              <a:rPr lang="en-US" dirty="0"/>
              <a:t>If </a:t>
            </a:r>
            <a:r>
              <a:rPr lang="en-US" dirty="0" err="1"/>
              <a:t>binutils</a:t>
            </a:r>
            <a:r>
              <a:rPr lang="en-US" dirty="0"/>
              <a:t> is to be used in the target platform, </a:t>
            </a:r>
          </a:p>
          <a:p>
            <a:pPr lvl="2"/>
            <a:r>
              <a:rPr lang="en-US" dirty="0"/>
              <a:t>It should be compiled using the cross compiler of the target and shipped with the </a:t>
            </a:r>
            <a:r>
              <a:rPr lang="en-US" dirty="0" err="1"/>
              <a:t>rootfs</a:t>
            </a:r>
            <a:r>
              <a:rPr lang="en-US" dirty="0"/>
              <a:t> of the target </a:t>
            </a:r>
          </a:p>
        </p:txBody>
      </p:sp>
    </p:spTree>
    <p:extLst>
      <p:ext uri="{BB962C8B-B14F-4D97-AF65-F5344CB8AC3E}">
        <p14:creationId xmlns:p14="http://schemas.microsoft.com/office/powerpoint/2010/main" val="336824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19" y="68618"/>
            <a:ext cx="11391900" cy="914022"/>
          </a:xfrm>
        </p:spPr>
        <p:txBody>
          <a:bodyPr/>
          <a:lstStyle/>
          <a:p>
            <a:r>
              <a:rPr lang="en-US" dirty="0"/>
              <a:t>Creating the Build Environment</a:t>
            </a:r>
          </a:p>
        </p:txBody>
      </p:sp>
      <p:sp>
        <p:nvSpPr>
          <p:cNvPr id="6" name="Arrow: Bent-Up 5">
            <a:extLst>
              <a:ext uri="{FF2B5EF4-FFF2-40B4-BE49-F238E27FC236}">
                <a16:creationId xmlns:a16="http://schemas.microsoft.com/office/drawing/2014/main" id="{677F27D3-EB99-4E25-965A-F24D95B75D8D}"/>
              </a:ext>
            </a:extLst>
          </p:cNvPr>
          <p:cNvSpPr/>
          <p:nvPr/>
        </p:nvSpPr>
        <p:spPr>
          <a:xfrm rot="5400000">
            <a:off x="2416623" y="2639182"/>
            <a:ext cx="1138989" cy="1075109"/>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5">
              <a:tint val="50000"/>
              <a:hueOff val="0"/>
              <a:satOff val="0"/>
              <a:lumOff val="0"/>
              <a:alphaOff val="0"/>
            </a:schemeClr>
          </a:fillRef>
          <a:effectRef idx="3">
            <a:schemeClr val="accent5">
              <a:tint val="50000"/>
              <a:hueOff val="0"/>
              <a:satOff val="0"/>
              <a:lumOff val="0"/>
              <a:alphaOff val="0"/>
            </a:schemeClr>
          </a:effectRef>
          <a:fontRef idx="minor">
            <a:schemeClr val="lt1">
              <a:hueOff val="0"/>
              <a:satOff val="0"/>
              <a:lumOff val="0"/>
              <a:alphaOff val="0"/>
            </a:schemeClr>
          </a:fontRef>
        </p:style>
      </p:sp>
      <p:sp>
        <p:nvSpPr>
          <p:cNvPr id="7" name="Freeform: Shape 6">
            <a:extLst>
              <a:ext uri="{FF2B5EF4-FFF2-40B4-BE49-F238E27FC236}">
                <a16:creationId xmlns:a16="http://schemas.microsoft.com/office/drawing/2014/main" id="{7F39FBAE-9C99-40CF-A12A-BB192099CE71}"/>
              </a:ext>
            </a:extLst>
          </p:cNvPr>
          <p:cNvSpPr/>
          <p:nvPr/>
        </p:nvSpPr>
        <p:spPr>
          <a:xfrm>
            <a:off x="897452" y="1157100"/>
            <a:ext cx="3328130" cy="969678"/>
          </a:xfrm>
          <a:custGeom>
            <a:avLst/>
            <a:gdLst>
              <a:gd name="connsiteX0" fmla="*/ 0 w 3328130"/>
              <a:gd name="connsiteY0" fmla="*/ 161645 h 969678"/>
              <a:gd name="connsiteX1" fmla="*/ 161645 w 3328130"/>
              <a:gd name="connsiteY1" fmla="*/ 0 h 969678"/>
              <a:gd name="connsiteX2" fmla="*/ 3166485 w 3328130"/>
              <a:gd name="connsiteY2" fmla="*/ 0 h 969678"/>
              <a:gd name="connsiteX3" fmla="*/ 3328130 w 3328130"/>
              <a:gd name="connsiteY3" fmla="*/ 161645 h 969678"/>
              <a:gd name="connsiteX4" fmla="*/ 3328130 w 3328130"/>
              <a:gd name="connsiteY4" fmla="*/ 808033 h 969678"/>
              <a:gd name="connsiteX5" fmla="*/ 3166485 w 3328130"/>
              <a:gd name="connsiteY5" fmla="*/ 969678 h 969678"/>
              <a:gd name="connsiteX6" fmla="*/ 161645 w 3328130"/>
              <a:gd name="connsiteY6" fmla="*/ 969678 h 969678"/>
              <a:gd name="connsiteX7" fmla="*/ 0 w 3328130"/>
              <a:gd name="connsiteY7" fmla="*/ 808033 h 969678"/>
              <a:gd name="connsiteX8" fmla="*/ 0 w 3328130"/>
              <a:gd name="connsiteY8" fmla="*/ 161645 h 9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8130" h="969678">
                <a:moveTo>
                  <a:pt x="0" y="161645"/>
                </a:moveTo>
                <a:cubicBezTo>
                  <a:pt x="0" y="72371"/>
                  <a:pt x="72371" y="0"/>
                  <a:pt x="161645" y="0"/>
                </a:cubicBezTo>
                <a:lnTo>
                  <a:pt x="3166485" y="0"/>
                </a:lnTo>
                <a:cubicBezTo>
                  <a:pt x="3255759" y="0"/>
                  <a:pt x="3328130" y="72371"/>
                  <a:pt x="3328130" y="161645"/>
                </a:cubicBezTo>
                <a:lnTo>
                  <a:pt x="3328130" y="808033"/>
                </a:lnTo>
                <a:cubicBezTo>
                  <a:pt x="3328130" y="897307"/>
                  <a:pt x="3255759" y="969678"/>
                  <a:pt x="3166485" y="969678"/>
                </a:cubicBezTo>
                <a:lnTo>
                  <a:pt x="161645" y="969678"/>
                </a:lnTo>
                <a:cubicBezTo>
                  <a:pt x="72371" y="969678"/>
                  <a:pt x="0" y="897307"/>
                  <a:pt x="0" y="808033"/>
                </a:cubicBezTo>
                <a:lnTo>
                  <a:pt x="0" y="161645"/>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38784" tIns="138784" rIns="138784" bIns="138784" numCol="1" spcCol="1270" anchor="ctr" anchorCtr="0">
            <a:noAutofit/>
          </a:bodyPr>
          <a:lstStyle/>
          <a:p>
            <a:pPr marL="0" lvl="0" indent="0" algn="ctr" defTabSz="1066800">
              <a:lnSpc>
                <a:spcPct val="90000"/>
              </a:lnSpc>
              <a:spcBef>
                <a:spcPct val="0"/>
              </a:spcBef>
              <a:spcAft>
                <a:spcPct val="35000"/>
              </a:spcAft>
              <a:buNone/>
            </a:pPr>
            <a:r>
              <a:rPr lang="en-US" sz="2400" kern="1200" dirty="0"/>
              <a:t>Compiler</a:t>
            </a:r>
          </a:p>
        </p:txBody>
      </p:sp>
      <p:sp>
        <p:nvSpPr>
          <p:cNvPr id="8" name="Freeform: Shape 7">
            <a:extLst>
              <a:ext uri="{FF2B5EF4-FFF2-40B4-BE49-F238E27FC236}">
                <a16:creationId xmlns:a16="http://schemas.microsoft.com/office/drawing/2014/main" id="{10401ADA-18C1-4B9F-988A-0D3565276A3F}"/>
              </a:ext>
            </a:extLst>
          </p:cNvPr>
          <p:cNvSpPr/>
          <p:nvPr/>
        </p:nvSpPr>
        <p:spPr>
          <a:xfrm>
            <a:off x="4948924" y="1307678"/>
            <a:ext cx="4526974" cy="1288537"/>
          </a:xfrm>
          <a:custGeom>
            <a:avLst/>
            <a:gdLst>
              <a:gd name="connsiteX0" fmla="*/ 0 w 4526974"/>
              <a:gd name="connsiteY0" fmla="*/ 0 h 1288537"/>
              <a:gd name="connsiteX1" fmla="*/ 4526974 w 4526974"/>
              <a:gd name="connsiteY1" fmla="*/ 0 h 1288537"/>
              <a:gd name="connsiteX2" fmla="*/ 4526974 w 4526974"/>
              <a:gd name="connsiteY2" fmla="*/ 1288537 h 1288537"/>
              <a:gd name="connsiteX3" fmla="*/ 0 w 4526974"/>
              <a:gd name="connsiteY3" fmla="*/ 1288537 h 1288537"/>
              <a:gd name="connsiteX4" fmla="*/ 0 w 4526974"/>
              <a:gd name="connsiteY4" fmla="*/ 0 h 1288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6974" h="1288537">
                <a:moveTo>
                  <a:pt x="0" y="0"/>
                </a:moveTo>
                <a:lnTo>
                  <a:pt x="4526974" y="0"/>
                </a:lnTo>
                <a:lnTo>
                  <a:pt x="4526974" y="1288537"/>
                </a:lnTo>
                <a:lnTo>
                  <a:pt x="0" y="1288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accent5">
                    <a:lumMod val="75000"/>
                  </a:schemeClr>
                </a:solidFill>
              </a:rPr>
              <a:t>Use pre-built compiler (or)</a:t>
            </a:r>
          </a:p>
          <a:p>
            <a:pPr marL="228600" lvl="1" indent="-228600" algn="l" defTabSz="889000">
              <a:lnSpc>
                <a:spcPct val="90000"/>
              </a:lnSpc>
              <a:spcBef>
                <a:spcPct val="0"/>
              </a:spcBef>
              <a:spcAft>
                <a:spcPct val="15000"/>
              </a:spcAft>
              <a:buChar char="•"/>
            </a:pPr>
            <a:r>
              <a:rPr lang="en-US" sz="2000" kern="1200" dirty="0">
                <a:solidFill>
                  <a:schemeClr val="accent5">
                    <a:lumMod val="75000"/>
                  </a:schemeClr>
                </a:solidFill>
              </a:rPr>
              <a:t>Compile the compiler, debugger and binary utilities using native compiler and configurations</a:t>
            </a:r>
          </a:p>
        </p:txBody>
      </p:sp>
      <p:sp>
        <p:nvSpPr>
          <p:cNvPr id="9" name="Arrow: Bent-Up 8">
            <a:extLst>
              <a:ext uri="{FF2B5EF4-FFF2-40B4-BE49-F238E27FC236}">
                <a16:creationId xmlns:a16="http://schemas.microsoft.com/office/drawing/2014/main" id="{CD79A211-0CC0-401B-BA31-1840B16761B1}"/>
              </a:ext>
            </a:extLst>
          </p:cNvPr>
          <p:cNvSpPr/>
          <p:nvPr/>
        </p:nvSpPr>
        <p:spPr>
          <a:xfrm rot="5400000">
            <a:off x="5494028" y="4362591"/>
            <a:ext cx="873391" cy="963407"/>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5">
              <a:tint val="50000"/>
              <a:hueOff val="-3672177"/>
              <a:satOff val="-7688"/>
              <a:lumOff val="5282"/>
              <a:alphaOff val="0"/>
            </a:schemeClr>
          </a:fillRef>
          <a:effectRef idx="3">
            <a:schemeClr val="accent5">
              <a:tint val="50000"/>
              <a:hueOff val="-3672177"/>
              <a:satOff val="-7688"/>
              <a:lumOff val="5282"/>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7E1E4B67-4FEF-4737-831B-BE2352F6B0B3}"/>
              </a:ext>
            </a:extLst>
          </p:cNvPr>
          <p:cNvSpPr/>
          <p:nvPr/>
        </p:nvSpPr>
        <p:spPr>
          <a:xfrm>
            <a:off x="3693073" y="3480176"/>
            <a:ext cx="2249159" cy="784110"/>
          </a:xfrm>
          <a:custGeom>
            <a:avLst/>
            <a:gdLst>
              <a:gd name="connsiteX0" fmla="*/ 0 w 2249159"/>
              <a:gd name="connsiteY0" fmla="*/ 130711 h 784110"/>
              <a:gd name="connsiteX1" fmla="*/ 130711 w 2249159"/>
              <a:gd name="connsiteY1" fmla="*/ 0 h 784110"/>
              <a:gd name="connsiteX2" fmla="*/ 2118448 w 2249159"/>
              <a:gd name="connsiteY2" fmla="*/ 0 h 784110"/>
              <a:gd name="connsiteX3" fmla="*/ 2249159 w 2249159"/>
              <a:gd name="connsiteY3" fmla="*/ 130711 h 784110"/>
              <a:gd name="connsiteX4" fmla="*/ 2249159 w 2249159"/>
              <a:gd name="connsiteY4" fmla="*/ 653399 h 784110"/>
              <a:gd name="connsiteX5" fmla="*/ 2118448 w 2249159"/>
              <a:gd name="connsiteY5" fmla="*/ 784110 h 784110"/>
              <a:gd name="connsiteX6" fmla="*/ 130711 w 2249159"/>
              <a:gd name="connsiteY6" fmla="*/ 784110 h 784110"/>
              <a:gd name="connsiteX7" fmla="*/ 0 w 2249159"/>
              <a:gd name="connsiteY7" fmla="*/ 653399 h 784110"/>
              <a:gd name="connsiteX8" fmla="*/ 0 w 2249159"/>
              <a:gd name="connsiteY8" fmla="*/ 130711 h 78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9159" h="784110">
                <a:moveTo>
                  <a:pt x="0" y="130711"/>
                </a:moveTo>
                <a:cubicBezTo>
                  <a:pt x="0" y="58521"/>
                  <a:pt x="58521" y="0"/>
                  <a:pt x="130711" y="0"/>
                </a:cubicBezTo>
                <a:lnTo>
                  <a:pt x="2118448" y="0"/>
                </a:lnTo>
                <a:cubicBezTo>
                  <a:pt x="2190638" y="0"/>
                  <a:pt x="2249159" y="58521"/>
                  <a:pt x="2249159" y="130711"/>
                </a:cubicBezTo>
                <a:lnTo>
                  <a:pt x="2249159" y="653399"/>
                </a:lnTo>
                <a:cubicBezTo>
                  <a:pt x="2249159" y="725589"/>
                  <a:pt x="2190638" y="784110"/>
                  <a:pt x="2118448" y="784110"/>
                </a:cubicBezTo>
                <a:lnTo>
                  <a:pt x="130711" y="784110"/>
                </a:lnTo>
                <a:cubicBezTo>
                  <a:pt x="58521" y="784110"/>
                  <a:pt x="0" y="725589"/>
                  <a:pt x="0" y="653399"/>
                </a:cubicBezTo>
                <a:lnTo>
                  <a:pt x="0" y="130711"/>
                </a:lnTo>
                <a:close/>
              </a:path>
            </a:pathLst>
          </a:custGeom>
        </p:spPr>
        <p:style>
          <a:lnRef idx="0">
            <a:schemeClr val="lt1">
              <a:hueOff val="0"/>
              <a:satOff val="0"/>
              <a:lumOff val="0"/>
              <a:alphaOff val="0"/>
            </a:schemeClr>
          </a:lnRef>
          <a:fillRef idx="3">
            <a:schemeClr val="accent5">
              <a:hueOff val="-2451115"/>
              <a:satOff val="-3409"/>
              <a:lumOff val="-1307"/>
              <a:alphaOff val="0"/>
            </a:schemeClr>
          </a:fillRef>
          <a:effectRef idx="3">
            <a:schemeClr val="accent5">
              <a:hueOff val="-2451115"/>
              <a:satOff val="-3409"/>
              <a:lumOff val="-1307"/>
              <a:alphaOff val="0"/>
            </a:schemeClr>
          </a:effectRef>
          <a:fontRef idx="minor">
            <a:schemeClr val="lt1"/>
          </a:fontRef>
        </p:style>
        <p:txBody>
          <a:bodyPr spcFirstLastPara="0" vert="horz" wrap="square" lIns="129724" tIns="129724" rIns="129724" bIns="129724" numCol="1" spcCol="1270" anchor="ctr" anchorCtr="0">
            <a:noAutofit/>
          </a:bodyPr>
          <a:lstStyle/>
          <a:p>
            <a:pPr marL="0" lvl="0" indent="0" algn="ctr" defTabSz="1066800">
              <a:lnSpc>
                <a:spcPct val="90000"/>
              </a:lnSpc>
              <a:spcBef>
                <a:spcPct val="0"/>
              </a:spcBef>
              <a:spcAft>
                <a:spcPct val="35000"/>
              </a:spcAft>
              <a:buNone/>
            </a:pPr>
            <a:r>
              <a:rPr lang="en-US" sz="2400" kern="1200" dirty="0"/>
              <a:t>Libraries</a:t>
            </a:r>
          </a:p>
        </p:txBody>
      </p:sp>
      <p:sp>
        <p:nvSpPr>
          <p:cNvPr id="20" name="Freeform: Shape 19">
            <a:extLst>
              <a:ext uri="{FF2B5EF4-FFF2-40B4-BE49-F238E27FC236}">
                <a16:creationId xmlns:a16="http://schemas.microsoft.com/office/drawing/2014/main" id="{82A40E68-4D53-4161-9F6E-7A0CC5BFB386}"/>
              </a:ext>
            </a:extLst>
          </p:cNvPr>
          <p:cNvSpPr/>
          <p:nvPr/>
        </p:nvSpPr>
        <p:spPr>
          <a:xfrm>
            <a:off x="5909952" y="3545488"/>
            <a:ext cx="5549865" cy="665390"/>
          </a:xfrm>
          <a:custGeom>
            <a:avLst/>
            <a:gdLst>
              <a:gd name="connsiteX0" fmla="*/ 0 w 5549865"/>
              <a:gd name="connsiteY0" fmla="*/ 0 h 665390"/>
              <a:gd name="connsiteX1" fmla="*/ 5549865 w 5549865"/>
              <a:gd name="connsiteY1" fmla="*/ 0 h 665390"/>
              <a:gd name="connsiteX2" fmla="*/ 5549865 w 5549865"/>
              <a:gd name="connsiteY2" fmla="*/ 665390 h 665390"/>
              <a:gd name="connsiteX3" fmla="*/ 0 w 5549865"/>
              <a:gd name="connsiteY3" fmla="*/ 665390 h 665390"/>
              <a:gd name="connsiteX4" fmla="*/ 0 w 5549865"/>
              <a:gd name="connsiteY4" fmla="*/ 0 h 665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9865" h="665390">
                <a:moveTo>
                  <a:pt x="0" y="0"/>
                </a:moveTo>
                <a:lnTo>
                  <a:pt x="5549865" y="0"/>
                </a:lnTo>
                <a:lnTo>
                  <a:pt x="5549865" y="665390"/>
                </a:lnTo>
                <a:lnTo>
                  <a:pt x="0" y="6653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accent6">
                    <a:lumMod val="50000"/>
                  </a:schemeClr>
                </a:solidFill>
              </a:rPr>
              <a:t>Compile the libraries in the presence of its headers and create the images, using cross compiler</a:t>
            </a:r>
          </a:p>
        </p:txBody>
      </p:sp>
      <p:sp>
        <p:nvSpPr>
          <p:cNvPr id="21" name="Arrow: Bent-Up 20">
            <a:extLst>
              <a:ext uri="{FF2B5EF4-FFF2-40B4-BE49-F238E27FC236}">
                <a16:creationId xmlns:a16="http://schemas.microsoft.com/office/drawing/2014/main" id="{AC56E419-2534-4EFD-9061-DEE080E60A4D}"/>
              </a:ext>
            </a:extLst>
          </p:cNvPr>
          <p:cNvSpPr/>
          <p:nvPr/>
        </p:nvSpPr>
        <p:spPr>
          <a:xfrm rot="5400000">
            <a:off x="6397693" y="5492537"/>
            <a:ext cx="867912" cy="761847"/>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5">
              <a:tint val="50000"/>
              <a:hueOff val="-7344354"/>
              <a:satOff val="-15375"/>
              <a:lumOff val="10564"/>
              <a:alphaOff val="0"/>
            </a:schemeClr>
          </a:fillRef>
          <a:effectRef idx="3">
            <a:schemeClr val="accent5">
              <a:tint val="50000"/>
              <a:hueOff val="-7344354"/>
              <a:satOff val="-15375"/>
              <a:lumOff val="10564"/>
              <a:alphaOff val="0"/>
            </a:schemeClr>
          </a:effectRef>
          <a:fontRef idx="minor">
            <a:schemeClr val="lt1">
              <a:hueOff val="0"/>
              <a:satOff val="0"/>
              <a:lumOff val="0"/>
              <a:alphaOff val="0"/>
            </a:schemeClr>
          </a:fontRef>
        </p:style>
      </p:sp>
      <p:sp>
        <p:nvSpPr>
          <p:cNvPr id="22" name="Freeform: Shape 21">
            <a:extLst>
              <a:ext uri="{FF2B5EF4-FFF2-40B4-BE49-F238E27FC236}">
                <a16:creationId xmlns:a16="http://schemas.microsoft.com/office/drawing/2014/main" id="{C95296E4-101D-4035-BC61-1C526E42E77E}"/>
              </a:ext>
            </a:extLst>
          </p:cNvPr>
          <p:cNvSpPr/>
          <p:nvPr/>
        </p:nvSpPr>
        <p:spPr>
          <a:xfrm>
            <a:off x="6392096" y="4657855"/>
            <a:ext cx="2117353" cy="752797"/>
          </a:xfrm>
          <a:custGeom>
            <a:avLst/>
            <a:gdLst>
              <a:gd name="connsiteX0" fmla="*/ 0 w 2117353"/>
              <a:gd name="connsiteY0" fmla="*/ 125491 h 752797"/>
              <a:gd name="connsiteX1" fmla="*/ 125491 w 2117353"/>
              <a:gd name="connsiteY1" fmla="*/ 0 h 752797"/>
              <a:gd name="connsiteX2" fmla="*/ 1991862 w 2117353"/>
              <a:gd name="connsiteY2" fmla="*/ 0 h 752797"/>
              <a:gd name="connsiteX3" fmla="*/ 2117353 w 2117353"/>
              <a:gd name="connsiteY3" fmla="*/ 125491 h 752797"/>
              <a:gd name="connsiteX4" fmla="*/ 2117353 w 2117353"/>
              <a:gd name="connsiteY4" fmla="*/ 627306 h 752797"/>
              <a:gd name="connsiteX5" fmla="*/ 1991862 w 2117353"/>
              <a:gd name="connsiteY5" fmla="*/ 752797 h 752797"/>
              <a:gd name="connsiteX6" fmla="*/ 125491 w 2117353"/>
              <a:gd name="connsiteY6" fmla="*/ 752797 h 752797"/>
              <a:gd name="connsiteX7" fmla="*/ 0 w 2117353"/>
              <a:gd name="connsiteY7" fmla="*/ 627306 h 752797"/>
              <a:gd name="connsiteX8" fmla="*/ 0 w 2117353"/>
              <a:gd name="connsiteY8" fmla="*/ 125491 h 75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7353" h="752797">
                <a:moveTo>
                  <a:pt x="0" y="125491"/>
                </a:moveTo>
                <a:cubicBezTo>
                  <a:pt x="0" y="56184"/>
                  <a:pt x="56184" y="0"/>
                  <a:pt x="125491" y="0"/>
                </a:cubicBezTo>
                <a:lnTo>
                  <a:pt x="1991862" y="0"/>
                </a:lnTo>
                <a:cubicBezTo>
                  <a:pt x="2061169" y="0"/>
                  <a:pt x="2117353" y="56184"/>
                  <a:pt x="2117353" y="125491"/>
                </a:cubicBezTo>
                <a:lnTo>
                  <a:pt x="2117353" y="627306"/>
                </a:lnTo>
                <a:cubicBezTo>
                  <a:pt x="2117353" y="696613"/>
                  <a:pt x="2061169" y="752797"/>
                  <a:pt x="1991862" y="752797"/>
                </a:cubicBezTo>
                <a:lnTo>
                  <a:pt x="125491" y="752797"/>
                </a:lnTo>
                <a:cubicBezTo>
                  <a:pt x="56184" y="752797"/>
                  <a:pt x="0" y="696613"/>
                  <a:pt x="0" y="627306"/>
                </a:cubicBezTo>
                <a:lnTo>
                  <a:pt x="0" y="125491"/>
                </a:lnTo>
                <a:close/>
              </a:path>
            </a:pathLst>
          </a:custGeom>
        </p:spPr>
        <p:style>
          <a:lnRef idx="0">
            <a:schemeClr val="lt1">
              <a:hueOff val="0"/>
              <a:satOff val="0"/>
              <a:lumOff val="0"/>
              <a:alphaOff val="0"/>
            </a:schemeClr>
          </a:lnRef>
          <a:fillRef idx="3">
            <a:schemeClr val="accent5">
              <a:hueOff val="-4902230"/>
              <a:satOff val="-6819"/>
              <a:lumOff val="-2615"/>
              <a:alphaOff val="0"/>
            </a:schemeClr>
          </a:fillRef>
          <a:effectRef idx="3">
            <a:schemeClr val="accent5">
              <a:hueOff val="-4902230"/>
              <a:satOff val="-6819"/>
              <a:lumOff val="-2615"/>
              <a:alphaOff val="0"/>
            </a:schemeClr>
          </a:effectRef>
          <a:fontRef idx="minor">
            <a:schemeClr val="lt1"/>
          </a:fontRef>
        </p:style>
        <p:txBody>
          <a:bodyPr spcFirstLastPara="0" vert="horz" wrap="square" lIns="128195" tIns="128195" rIns="128195" bIns="128195" numCol="1" spcCol="1270" anchor="ctr" anchorCtr="0">
            <a:noAutofit/>
          </a:bodyPr>
          <a:lstStyle/>
          <a:p>
            <a:pPr marL="0" lvl="0" indent="0" algn="ctr" defTabSz="1066800">
              <a:lnSpc>
                <a:spcPct val="90000"/>
              </a:lnSpc>
              <a:spcBef>
                <a:spcPct val="0"/>
              </a:spcBef>
              <a:spcAft>
                <a:spcPct val="35000"/>
              </a:spcAft>
              <a:buNone/>
            </a:pPr>
            <a:r>
              <a:rPr lang="en-US" sz="2400" kern="1200" dirty="0"/>
              <a:t>Debugger</a:t>
            </a:r>
          </a:p>
        </p:txBody>
      </p:sp>
      <p:sp>
        <p:nvSpPr>
          <p:cNvPr id="23" name="Freeform: Shape 22">
            <a:extLst>
              <a:ext uri="{FF2B5EF4-FFF2-40B4-BE49-F238E27FC236}">
                <a16:creationId xmlns:a16="http://schemas.microsoft.com/office/drawing/2014/main" id="{CDE80A7E-1387-416A-B7F6-BE5079C23B74}"/>
              </a:ext>
            </a:extLst>
          </p:cNvPr>
          <p:cNvSpPr/>
          <p:nvPr/>
        </p:nvSpPr>
        <p:spPr>
          <a:xfrm>
            <a:off x="8485192" y="4850408"/>
            <a:ext cx="3225200" cy="374293"/>
          </a:xfrm>
          <a:custGeom>
            <a:avLst/>
            <a:gdLst>
              <a:gd name="connsiteX0" fmla="*/ 0 w 3225200"/>
              <a:gd name="connsiteY0" fmla="*/ 0 h 374293"/>
              <a:gd name="connsiteX1" fmla="*/ 3225200 w 3225200"/>
              <a:gd name="connsiteY1" fmla="*/ 0 h 374293"/>
              <a:gd name="connsiteX2" fmla="*/ 3225200 w 3225200"/>
              <a:gd name="connsiteY2" fmla="*/ 374293 h 374293"/>
              <a:gd name="connsiteX3" fmla="*/ 0 w 3225200"/>
              <a:gd name="connsiteY3" fmla="*/ 374293 h 374293"/>
              <a:gd name="connsiteX4" fmla="*/ 0 w 3225200"/>
              <a:gd name="connsiteY4" fmla="*/ 0 h 37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200" h="374293">
                <a:moveTo>
                  <a:pt x="0" y="0"/>
                </a:moveTo>
                <a:lnTo>
                  <a:pt x="3225200" y="0"/>
                </a:lnTo>
                <a:lnTo>
                  <a:pt x="3225200" y="374293"/>
                </a:lnTo>
                <a:lnTo>
                  <a:pt x="0" y="3742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accent2">
                    <a:lumMod val="75000"/>
                  </a:schemeClr>
                </a:solidFill>
              </a:rPr>
              <a:t>Compile the debugger</a:t>
            </a:r>
          </a:p>
        </p:txBody>
      </p:sp>
      <p:sp>
        <p:nvSpPr>
          <p:cNvPr id="26" name="Freeform: Shape 25">
            <a:extLst>
              <a:ext uri="{FF2B5EF4-FFF2-40B4-BE49-F238E27FC236}">
                <a16:creationId xmlns:a16="http://schemas.microsoft.com/office/drawing/2014/main" id="{B142703A-70AC-46DE-A56B-BF845705350A}"/>
              </a:ext>
            </a:extLst>
          </p:cNvPr>
          <p:cNvSpPr/>
          <p:nvPr/>
        </p:nvSpPr>
        <p:spPr>
          <a:xfrm>
            <a:off x="7204948" y="5776583"/>
            <a:ext cx="2711138" cy="672529"/>
          </a:xfrm>
          <a:custGeom>
            <a:avLst/>
            <a:gdLst>
              <a:gd name="connsiteX0" fmla="*/ 0 w 2711138"/>
              <a:gd name="connsiteY0" fmla="*/ 112111 h 672529"/>
              <a:gd name="connsiteX1" fmla="*/ 112111 w 2711138"/>
              <a:gd name="connsiteY1" fmla="*/ 0 h 672529"/>
              <a:gd name="connsiteX2" fmla="*/ 2599027 w 2711138"/>
              <a:gd name="connsiteY2" fmla="*/ 0 h 672529"/>
              <a:gd name="connsiteX3" fmla="*/ 2711138 w 2711138"/>
              <a:gd name="connsiteY3" fmla="*/ 112111 h 672529"/>
              <a:gd name="connsiteX4" fmla="*/ 2711138 w 2711138"/>
              <a:gd name="connsiteY4" fmla="*/ 560418 h 672529"/>
              <a:gd name="connsiteX5" fmla="*/ 2599027 w 2711138"/>
              <a:gd name="connsiteY5" fmla="*/ 672529 h 672529"/>
              <a:gd name="connsiteX6" fmla="*/ 112111 w 2711138"/>
              <a:gd name="connsiteY6" fmla="*/ 672529 h 672529"/>
              <a:gd name="connsiteX7" fmla="*/ 0 w 2711138"/>
              <a:gd name="connsiteY7" fmla="*/ 560418 h 672529"/>
              <a:gd name="connsiteX8" fmla="*/ 0 w 2711138"/>
              <a:gd name="connsiteY8" fmla="*/ 112111 h 67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1138" h="672529">
                <a:moveTo>
                  <a:pt x="0" y="112111"/>
                </a:moveTo>
                <a:cubicBezTo>
                  <a:pt x="0" y="50194"/>
                  <a:pt x="50194" y="0"/>
                  <a:pt x="112111" y="0"/>
                </a:cubicBezTo>
                <a:lnTo>
                  <a:pt x="2599027" y="0"/>
                </a:lnTo>
                <a:cubicBezTo>
                  <a:pt x="2660944" y="0"/>
                  <a:pt x="2711138" y="50194"/>
                  <a:pt x="2711138" y="112111"/>
                </a:cubicBezTo>
                <a:lnTo>
                  <a:pt x="2711138" y="560418"/>
                </a:lnTo>
                <a:cubicBezTo>
                  <a:pt x="2711138" y="622335"/>
                  <a:pt x="2660944" y="672529"/>
                  <a:pt x="2599027" y="672529"/>
                </a:cubicBezTo>
                <a:lnTo>
                  <a:pt x="112111" y="672529"/>
                </a:lnTo>
                <a:cubicBezTo>
                  <a:pt x="50194" y="672529"/>
                  <a:pt x="0" y="622335"/>
                  <a:pt x="0" y="560418"/>
                </a:cubicBezTo>
                <a:lnTo>
                  <a:pt x="0" y="112111"/>
                </a:lnTo>
                <a:close/>
              </a:path>
            </a:pathLst>
          </a:custGeom>
        </p:spPr>
        <p:style>
          <a:lnRef idx="0">
            <a:schemeClr val="lt1">
              <a:hueOff val="0"/>
              <a:satOff val="0"/>
              <a:lumOff val="0"/>
              <a:alphaOff val="0"/>
            </a:schemeClr>
          </a:lnRef>
          <a:fillRef idx="3">
            <a:schemeClr val="accent5">
              <a:hueOff val="-7353344"/>
              <a:satOff val="-10228"/>
              <a:lumOff val="-3922"/>
              <a:alphaOff val="0"/>
            </a:schemeClr>
          </a:fillRef>
          <a:effectRef idx="3">
            <a:schemeClr val="accent5">
              <a:hueOff val="-7353344"/>
              <a:satOff val="-10228"/>
              <a:lumOff val="-3922"/>
              <a:alphaOff val="0"/>
            </a:schemeClr>
          </a:effectRef>
          <a:fontRef idx="minor">
            <a:schemeClr val="lt1"/>
          </a:fontRef>
        </p:style>
        <p:txBody>
          <a:bodyPr spcFirstLastPara="0" vert="horz" wrap="square" lIns="124276" tIns="124276" rIns="124276" bIns="124276" numCol="1" spcCol="1270" anchor="ctr" anchorCtr="0">
            <a:noAutofit/>
          </a:bodyPr>
          <a:lstStyle/>
          <a:p>
            <a:pPr marL="0" lvl="0" indent="0" algn="ctr" defTabSz="1066800">
              <a:lnSpc>
                <a:spcPct val="90000"/>
              </a:lnSpc>
              <a:spcBef>
                <a:spcPct val="0"/>
              </a:spcBef>
              <a:spcAft>
                <a:spcPct val="35000"/>
              </a:spcAft>
              <a:buNone/>
            </a:pPr>
            <a:r>
              <a:rPr lang="en-US" sz="2400" kern="1200" dirty="0"/>
              <a:t>Environment</a:t>
            </a:r>
          </a:p>
        </p:txBody>
      </p:sp>
      <p:sp>
        <p:nvSpPr>
          <p:cNvPr id="27" name="Freeform: Shape 26">
            <a:extLst>
              <a:ext uri="{FF2B5EF4-FFF2-40B4-BE49-F238E27FC236}">
                <a16:creationId xmlns:a16="http://schemas.microsoft.com/office/drawing/2014/main" id="{B3E8B3DC-D0BA-427C-9FDB-6F21533DF283}"/>
              </a:ext>
            </a:extLst>
          </p:cNvPr>
          <p:cNvSpPr/>
          <p:nvPr/>
        </p:nvSpPr>
        <p:spPr>
          <a:xfrm>
            <a:off x="9890526" y="5483017"/>
            <a:ext cx="1936660" cy="1070407"/>
          </a:xfrm>
          <a:custGeom>
            <a:avLst/>
            <a:gdLst>
              <a:gd name="connsiteX0" fmla="*/ 0 w 1936660"/>
              <a:gd name="connsiteY0" fmla="*/ 0 h 1070407"/>
              <a:gd name="connsiteX1" fmla="*/ 1936660 w 1936660"/>
              <a:gd name="connsiteY1" fmla="*/ 0 h 1070407"/>
              <a:gd name="connsiteX2" fmla="*/ 1936660 w 1936660"/>
              <a:gd name="connsiteY2" fmla="*/ 1070407 h 1070407"/>
              <a:gd name="connsiteX3" fmla="*/ 0 w 1936660"/>
              <a:gd name="connsiteY3" fmla="*/ 1070407 h 1070407"/>
              <a:gd name="connsiteX4" fmla="*/ 0 w 1936660"/>
              <a:gd name="connsiteY4" fmla="*/ 0 h 107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60" h="1070407">
                <a:moveTo>
                  <a:pt x="0" y="0"/>
                </a:moveTo>
                <a:lnTo>
                  <a:pt x="1936660" y="0"/>
                </a:lnTo>
                <a:lnTo>
                  <a:pt x="1936660" y="1070407"/>
                </a:lnTo>
                <a:lnTo>
                  <a:pt x="0" y="10704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accent4">
                    <a:lumMod val="50000"/>
                  </a:schemeClr>
                </a:solidFill>
              </a:rPr>
              <a:t>Set the environment for development</a:t>
            </a:r>
          </a:p>
        </p:txBody>
      </p:sp>
      <p:cxnSp>
        <p:nvCxnSpPr>
          <p:cNvPr id="5" name="Elbow Connector 4"/>
          <p:cNvCxnSpPr/>
          <p:nvPr/>
        </p:nvCxnSpPr>
        <p:spPr>
          <a:xfrm flipV="1">
            <a:off x="45831" y="2879678"/>
            <a:ext cx="11969089" cy="600501"/>
          </a:xfrm>
          <a:prstGeom prst="bentConnector3">
            <a:avLst>
              <a:gd name="adj1" fmla="val 14880"/>
            </a:avLst>
          </a:prstGeom>
          <a:ln w="38100">
            <a:prstDash val="sysDash"/>
            <a:headEnd type="oval" w="med" len="med"/>
            <a:tailEnd type="oval" w="med" len="med"/>
          </a:ln>
        </p:spPr>
        <p:style>
          <a:lnRef idx="1">
            <a:schemeClr val="accent3"/>
          </a:lnRef>
          <a:fillRef idx="0">
            <a:schemeClr val="accent3"/>
          </a:fillRef>
          <a:effectRef idx="0">
            <a:schemeClr val="accent3"/>
          </a:effectRef>
          <a:fontRef idx="minor">
            <a:schemeClr val="tx1"/>
          </a:fontRef>
        </p:style>
      </p:cxnSp>
      <p:sp>
        <p:nvSpPr>
          <p:cNvPr id="10" name="Rounded Rectangle 9"/>
          <p:cNvSpPr/>
          <p:nvPr/>
        </p:nvSpPr>
        <p:spPr>
          <a:xfrm>
            <a:off x="9758148" y="423079"/>
            <a:ext cx="2292827" cy="23474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Build the toolchain which will be used to build other components for the board support package. This will execute on the host system</a:t>
            </a:r>
          </a:p>
        </p:txBody>
      </p:sp>
      <p:sp>
        <p:nvSpPr>
          <p:cNvPr id="11" name="Rounded Rectangle 10"/>
          <p:cNvSpPr/>
          <p:nvPr/>
        </p:nvSpPr>
        <p:spPr>
          <a:xfrm>
            <a:off x="33839" y="3804795"/>
            <a:ext cx="2429299" cy="28105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Use the Cross Tool Chain to build components that will run on the Target Device. These components will be loaded in the Root File System</a:t>
            </a:r>
          </a:p>
        </p:txBody>
      </p:sp>
      <p:sp>
        <p:nvSpPr>
          <p:cNvPr id="12" name="Right Arrow 11"/>
          <p:cNvSpPr/>
          <p:nvPr/>
        </p:nvSpPr>
        <p:spPr>
          <a:xfrm rot="19942729">
            <a:off x="2267963" y="5885406"/>
            <a:ext cx="988359" cy="4333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Right Arrow 12"/>
          <p:cNvSpPr/>
          <p:nvPr/>
        </p:nvSpPr>
        <p:spPr>
          <a:xfrm rot="9633930">
            <a:off x="8411225" y="765271"/>
            <a:ext cx="1474788" cy="4333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ounded Rectangle 16"/>
          <p:cNvSpPr/>
          <p:nvPr/>
        </p:nvSpPr>
        <p:spPr>
          <a:xfrm>
            <a:off x="2578224" y="4407597"/>
            <a:ext cx="2239436" cy="750403"/>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CN Compiler</a:t>
            </a:r>
            <a:endParaRPr lang="en-US" dirty="0"/>
          </a:p>
        </p:txBody>
      </p:sp>
      <p:sp>
        <p:nvSpPr>
          <p:cNvPr id="18" name="Rounded Rectangle 17"/>
          <p:cNvSpPr/>
          <p:nvPr/>
        </p:nvSpPr>
        <p:spPr>
          <a:xfrm>
            <a:off x="3144079" y="5044721"/>
            <a:ext cx="2106366" cy="73186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Bin-</a:t>
            </a:r>
            <a:r>
              <a:rPr lang="en-US" sz="2400" dirty="0" err="1"/>
              <a:t>utils</a:t>
            </a:r>
            <a:endParaRPr lang="en-US" sz="2400" dirty="0"/>
          </a:p>
        </p:txBody>
      </p:sp>
      <p:sp>
        <p:nvSpPr>
          <p:cNvPr id="19" name="Rounded Rectangle 18"/>
          <p:cNvSpPr/>
          <p:nvPr/>
        </p:nvSpPr>
        <p:spPr>
          <a:xfrm>
            <a:off x="1355412" y="1883106"/>
            <a:ext cx="1107726" cy="7966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Bin-</a:t>
            </a:r>
            <a:r>
              <a:rPr lang="en-US" sz="2400" dirty="0" err="1"/>
              <a:t>utils</a:t>
            </a:r>
            <a:endParaRPr lang="en-US" sz="2400" dirty="0"/>
          </a:p>
        </p:txBody>
      </p:sp>
      <p:sp>
        <p:nvSpPr>
          <p:cNvPr id="24" name="Down Arrow 23"/>
          <p:cNvSpPr/>
          <p:nvPr/>
        </p:nvSpPr>
        <p:spPr>
          <a:xfrm>
            <a:off x="2412975" y="3633874"/>
            <a:ext cx="506437" cy="77372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5" name="Rounded Rectangle 24"/>
          <p:cNvSpPr/>
          <p:nvPr/>
        </p:nvSpPr>
        <p:spPr>
          <a:xfrm>
            <a:off x="116123" y="1881684"/>
            <a:ext cx="1132365" cy="796694"/>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Debugger</a:t>
            </a:r>
            <a:endParaRPr lang="en-US" dirty="0"/>
          </a:p>
        </p:txBody>
      </p:sp>
      <p:sp>
        <p:nvSpPr>
          <p:cNvPr id="14" name="Rounded Rectangle 13"/>
          <p:cNvSpPr/>
          <p:nvPr/>
        </p:nvSpPr>
        <p:spPr>
          <a:xfrm>
            <a:off x="2590216" y="1883106"/>
            <a:ext cx="1107726" cy="7966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Libraries</a:t>
            </a:r>
          </a:p>
        </p:txBody>
      </p:sp>
      <p:sp>
        <p:nvSpPr>
          <p:cNvPr id="28" name="Freeform: Shape 27">
            <a:extLst>
              <a:ext uri="{FF2B5EF4-FFF2-40B4-BE49-F238E27FC236}">
                <a16:creationId xmlns:a16="http://schemas.microsoft.com/office/drawing/2014/main" id="{26D46D67-DECE-4099-AE2D-23008F7100C5}"/>
              </a:ext>
            </a:extLst>
          </p:cNvPr>
          <p:cNvSpPr/>
          <p:nvPr/>
        </p:nvSpPr>
        <p:spPr>
          <a:xfrm>
            <a:off x="897452" y="1155678"/>
            <a:ext cx="3328130" cy="969678"/>
          </a:xfrm>
          <a:custGeom>
            <a:avLst/>
            <a:gdLst>
              <a:gd name="connsiteX0" fmla="*/ 0 w 3328130"/>
              <a:gd name="connsiteY0" fmla="*/ 161645 h 969678"/>
              <a:gd name="connsiteX1" fmla="*/ 161645 w 3328130"/>
              <a:gd name="connsiteY1" fmla="*/ 0 h 969678"/>
              <a:gd name="connsiteX2" fmla="*/ 3166485 w 3328130"/>
              <a:gd name="connsiteY2" fmla="*/ 0 h 969678"/>
              <a:gd name="connsiteX3" fmla="*/ 3328130 w 3328130"/>
              <a:gd name="connsiteY3" fmla="*/ 161645 h 969678"/>
              <a:gd name="connsiteX4" fmla="*/ 3328130 w 3328130"/>
              <a:gd name="connsiteY4" fmla="*/ 808033 h 969678"/>
              <a:gd name="connsiteX5" fmla="*/ 3166485 w 3328130"/>
              <a:gd name="connsiteY5" fmla="*/ 969678 h 969678"/>
              <a:gd name="connsiteX6" fmla="*/ 161645 w 3328130"/>
              <a:gd name="connsiteY6" fmla="*/ 969678 h 969678"/>
              <a:gd name="connsiteX7" fmla="*/ 0 w 3328130"/>
              <a:gd name="connsiteY7" fmla="*/ 808033 h 969678"/>
              <a:gd name="connsiteX8" fmla="*/ 0 w 3328130"/>
              <a:gd name="connsiteY8" fmla="*/ 161645 h 9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8130" h="969678">
                <a:moveTo>
                  <a:pt x="0" y="161645"/>
                </a:moveTo>
                <a:cubicBezTo>
                  <a:pt x="0" y="72371"/>
                  <a:pt x="72371" y="0"/>
                  <a:pt x="161645" y="0"/>
                </a:cubicBezTo>
                <a:lnTo>
                  <a:pt x="3166485" y="0"/>
                </a:lnTo>
                <a:cubicBezTo>
                  <a:pt x="3255759" y="0"/>
                  <a:pt x="3328130" y="72371"/>
                  <a:pt x="3328130" y="161645"/>
                </a:cubicBezTo>
                <a:lnTo>
                  <a:pt x="3328130" y="808033"/>
                </a:lnTo>
                <a:cubicBezTo>
                  <a:pt x="3328130" y="897307"/>
                  <a:pt x="3255759" y="969678"/>
                  <a:pt x="3166485" y="969678"/>
                </a:cubicBezTo>
                <a:lnTo>
                  <a:pt x="161645" y="969678"/>
                </a:lnTo>
                <a:cubicBezTo>
                  <a:pt x="72371" y="969678"/>
                  <a:pt x="0" y="897307"/>
                  <a:pt x="0" y="808033"/>
                </a:cubicBezTo>
                <a:lnTo>
                  <a:pt x="0" y="161645"/>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38784" tIns="138784" rIns="138784" bIns="138784" numCol="1" spcCol="1270" anchor="ctr" anchorCtr="0">
            <a:noAutofit/>
          </a:bodyPr>
          <a:lstStyle/>
          <a:p>
            <a:pPr marL="0" lvl="0" indent="0" algn="ctr" defTabSz="1066800">
              <a:lnSpc>
                <a:spcPct val="90000"/>
              </a:lnSpc>
              <a:spcBef>
                <a:spcPct val="0"/>
              </a:spcBef>
              <a:spcAft>
                <a:spcPct val="35000"/>
              </a:spcAft>
              <a:buNone/>
            </a:pPr>
            <a:r>
              <a:rPr lang="en-US" sz="2400" kern="1200" dirty="0"/>
              <a:t>Compiler</a:t>
            </a:r>
          </a:p>
        </p:txBody>
      </p:sp>
      <p:sp>
        <p:nvSpPr>
          <p:cNvPr id="29" name="Rounded Rectangle 18">
            <a:extLst>
              <a:ext uri="{FF2B5EF4-FFF2-40B4-BE49-F238E27FC236}">
                <a16:creationId xmlns:a16="http://schemas.microsoft.com/office/drawing/2014/main" id="{345319E9-D021-4FF4-B585-CED5BE42837B}"/>
              </a:ext>
            </a:extLst>
          </p:cNvPr>
          <p:cNvSpPr/>
          <p:nvPr/>
        </p:nvSpPr>
        <p:spPr>
          <a:xfrm>
            <a:off x="1355412" y="1881684"/>
            <a:ext cx="1107726" cy="7966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Bin-</a:t>
            </a:r>
            <a:r>
              <a:rPr lang="en-US" sz="2400" dirty="0" err="1"/>
              <a:t>utils</a:t>
            </a:r>
            <a:endParaRPr lang="en-US" sz="2400" dirty="0"/>
          </a:p>
        </p:txBody>
      </p:sp>
      <p:sp>
        <p:nvSpPr>
          <p:cNvPr id="30" name="Rounded Rectangle 24">
            <a:extLst>
              <a:ext uri="{FF2B5EF4-FFF2-40B4-BE49-F238E27FC236}">
                <a16:creationId xmlns:a16="http://schemas.microsoft.com/office/drawing/2014/main" id="{F5D5D7CC-D0CC-4C3F-BFD6-E6DE017014CD}"/>
              </a:ext>
            </a:extLst>
          </p:cNvPr>
          <p:cNvSpPr/>
          <p:nvPr/>
        </p:nvSpPr>
        <p:spPr>
          <a:xfrm>
            <a:off x="116123" y="1880262"/>
            <a:ext cx="1132365" cy="796694"/>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Debugger</a:t>
            </a:r>
            <a:endParaRPr lang="en-US" dirty="0"/>
          </a:p>
        </p:txBody>
      </p:sp>
      <p:sp>
        <p:nvSpPr>
          <p:cNvPr id="31" name="Rounded Rectangle 13">
            <a:extLst>
              <a:ext uri="{FF2B5EF4-FFF2-40B4-BE49-F238E27FC236}">
                <a16:creationId xmlns:a16="http://schemas.microsoft.com/office/drawing/2014/main" id="{58987F29-28F7-48AA-A16A-53E53F24D34C}"/>
              </a:ext>
            </a:extLst>
          </p:cNvPr>
          <p:cNvSpPr/>
          <p:nvPr/>
        </p:nvSpPr>
        <p:spPr>
          <a:xfrm>
            <a:off x="2590216" y="1881684"/>
            <a:ext cx="1107726" cy="7966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Libraries</a:t>
            </a:r>
          </a:p>
        </p:txBody>
      </p:sp>
      <p:sp>
        <p:nvSpPr>
          <p:cNvPr id="15" name="Rounded Rectangle 14"/>
          <p:cNvSpPr/>
          <p:nvPr/>
        </p:nvSpPr>
        <p:spPr>
          <a:xfrm>
            <a:off x="3807172" y="1881684"/>
            <a:ext cx="1107726" cy="7966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Headers</a:t>
            </a:r>
          </a:p>
        </p:txBody>
      </p:sp>
    </p:spTree>
    <p:extLst>
      <p:ext uri="{BB962C8B-B14F-4D97-AF65-F5344CB8AC3E}">
        <p14:creationId xmlns:p14="http://schemas.microsoft.com/office/powerpoint/2010/main" val="9246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3" grpId="0"/>
      <p:bldP spid="26" grpId="0" animBg="1"/>
      <p:bldP spid="27" grpId="0"/>
      <p:bldP spid="10" grpId="0" animBg="1"/>
      <p:bldP spid="11" grpId="0" animBg="1"/>
      <p:bldP spid="12" grpId="0" animBg="1"/>
      <p:bldP spid="13" grpId="0" animBg="1"/>
      <p:bldP spid="17" grpId="0" animBg="1"/>
      <p:bldP spid="18" grpId="0" animBg="1"/>
      <p:bldP spid="19" grpId="0" animBg="1"/>
      <p:bldP spid="24" grpId="0" animBg="1"/>
      <p:bldP spid="25" grpId="0" animBg="1"/>
      <p:bldP spid="14" grpId="0" animBg="1"/>
      <p:bldP spid="28" grpId="0" animBg="1"/>
      <p:bldP spid="29" grpId="0" animBg="1"/>
      <p:bldP spid="30" grpId="0" animBg="1"/>
      <p:bldP spid="31"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Toolchains: 3. Libraries</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8133" y="1413501"/>
            <a:ext cx="6979202" cy="5234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234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Outline</a:t>
            </a:r>
          </a:p>
        </p:txBody>
      </p:sp>
      <p:sp>
        <p:nvSpPr>
          <p:cNvPr id="3" name="Content Placeholder 2"/>
          <p:cNvSpPr>
            <a:spLocks noGrp="1"/>
          </p:cNvSpPr>
          <p:nvPr>
            <p:ph idx="1"/>
          </p:nvPr>
        </p:nvSpPr>
        <p:spPr/>
        <p:txBody>
          <a:bodyPr>
            <a:normAutofit/>
          </a:bodyPr>
          <a:lstStyle/>
          <a:p>
            <a:pPr lvl="0"/>
            <a:r>
              <a:rPr lang="x-none" altLang="en-IN" dirty="0"/>
              <a:t>Introduction to Embedded Operating Systems</a:t>
            </a:r>
          </a:p>
          <a:p>
            <a:pPr lvl="1"/>
            <a:r>
              <a:rPr lang="x-none" altLang="en-IN" sz="2400" dirty="0"/>
              <a:t>Taking off from where we left</a:t>
            </a:r>
          </a:p>
          <a:p>
            <a:pPr lvl="1"/>
            <a:r>
              <a:rPr lang="x-none" altLang="en-IN" sz="2400" dirty="0"/>
              <a:t>Host, Target, Developmen Env, Debug Env and Operating Systems</a:t>
            </a:r>
          </a:p>
          <a:p>
            <a:r>
              <a:rPr lang="x-none" altLang="en-IN" dirty="0"/>
              <a:t>The Linux Embedded System</a:t>
            </a:r>
          </a:p>
          <a:p>
            <a:pPr lvl="1"/>
            <a:r>
              <a:rPr lang="x-none" altLang="en-IN" sz="2400" dirty="0"/>
              <a:t>The Basics - Tool chains, libraries, debuggers</a:t>
            </a:r>
          </a:p>
          <a:p>
            <a:pPr lvl="1"/>
            <a:r>
              <a:rPr lang="x-none" altLang="en-IN" sz="2400" dirty="0"/>
              <a:t>The Board Support Package - Boot Loader, Kernel and File System</a:t>
            </a:r>
          </a:p>
          <a:p>
            <a:r>
              <a:rPr lang="x-none" altLang="en-IN" dirty="0"/>
              <a:t>Introduction to </a:t>
            </a:r>
            <a:r>
              <a:rPr lang="en-US" altLang="en-IN" dirty="0"/>
              <a:t>Raspberry Pi4</a:t>
            </a:r>
            <a:endParaRPr lang="x-none" altLang="en-IN" dirty="0"/>
          </a:p>
          <a:p>
            <a:endParaRPr lang="x-none" alt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Toolchains</a:t>
            </a:r>
            <a:r>
              <a:rPr lang="en-US"/>
              <a:t>: 3. Libraries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GNU C Library (</a:t>
            </a:r>
            <a:r>
              <a:rPr lang="en-US" dirty="0" err="1"/>
              <a:t>glibC</a:t>
            </a:r>
            <a:r>
              <a:rPr lang="en-US" dirty="0"/>
              <a:t>)</a:t>
            </a:r>
          </a:p>
          <a:p>
            <a:pPr lvl="1"/>
            <a:r>
              <a:rPr lang="en-US" dirty="0"/>
              <a:t>Source - </a:t>
            </a:r>
            <a:r>
              <a:rPr lang="en-US" dirty="0">
                <a:hlinkClick r:id="rId2"/>
              </a:rPr>
              <a:t>https://www.gnu.org/software/libc/</a:t>
            </a:r>
            <a:endParaRPr lang="en-US" dirty="0"/>
          </a:p>
          <a:p>
            <a:pPr lvl="1"/>
            <a:r>
              <a:rPr lang="en-US" dirty="0"/>
              <a:t>Current Stable Version: 2.24</a:t>
            </a:r>
          </a:p>
          <a:p>
            <a:pPr lvl="1"/>
            <a:r>
              <a:rPr lang="en-US" dirty="0"/>
              <a:t>Portable, Extensive, High Performance </a:t>
            </a:r>
          </a:p>
          <a:p>
            <a:pPr lvl="1"/>
            <a:r>
              <a:rPr lang="en-US" dirty="0"/>
              <a:t>Supports ISO C99, POSIX 1.c, 1.j and 1.d, UNIX 98</a:t>
            </a:r>
          </a:p>
          <a:p>
            <a:pPr lvl="1"/>
            <a:r>
              <a:rPr lang="en-US" dirty="0"/>
              <a:t>Good for Host Systems, but falls short in Embedded Systems owing to large size. Minimum size is 2MB</a:t>
            </a:r>
          </a:p>
          <a:p>
            <a:pPr lvl="1"/>
            <a:r>
              <a:rPr lang="en-US" dirty="0"/>
              <a:t>Optimized for performance and not memory…</a:t>
            </a:r>
          </a:p>
          <a:p>
            <a:r>
              <a:rPr lang="en-US" dirty="0" err="1"/>
              <a:t>uCLibC</a:t>
            </a:r>
            <a:endParaRPr lang="en-US" dirty="0"/>
          </a:p>
          <a:p>
            <a:pPr lvl="1"/>
            <a:r>
              <a:rPr lang="en-US" dirty="0"/>
              <a:t>Small C Standard Library for Linux Kernel based Embedded Systems</a:t>
            </a:r>
          </a:p>
          <a:p>
            <a:pPr lvl="1"/>
            <a:r>
              <a:rPr lang="en-US" dirty="0"/>
              <a:t>Free and Open Source, complying to LGPL library</a:t>
            </a:r>
          </a:p>
          <a:p>
            <a:pPr lvl="1"/>
            <a:r>
              <a:rPr lang="en-US" dirty="0"/>
              <a:t>Light Weight supporting MMU-Less Linux</a:t>
            </a:r>
          </a:p>
          <a:p>
            <a:pPr lvl="1"/>
            <a:r>
              <a:rPr lang="en-US" dirty="0"/>
              <a:t>Supports number of hardware platforms</a:t>
            </a:r>
          </a:p>
          <a:p>
            <a:pPr lvl="1"/>
            <a:r>
              <a:rPr lang="en-US" dirty="0"/>
              <a:t>Source - </a:t>
            </a:r>
            <a:r>
              <a:rPr lang="en-US" dirty="0">
                <a:hlinkClick r:id="rId3"/>
              </a:rPr>
              <a:t>https://uclibc.org/</a:t>
            </a:r>
            <a:endParaRPr lang="en-US" dirty="0"/>
          </a:p>
          <a:p>
            <a:pPr lvl="1"/>
            <a:r>
              <a:rPr lang="en-US" dirty="0"/>
              <a:t>Current Stable Version: 0.9.33.2</a:t>
            </a:r>
          </a:p>
        </p:txBody>
      </p:sp>
    </p:spTree>
    <p:extLst>
      <p:ext uri="{BB962C8B-B14F-4D97-AF65-F5344CB8AC3E}">
        <p14:creationId xmlns:p14="http://schemas.microsoft.com/office/powerpoint/2010/main" val="80107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Toolchains: Headers</a:t>
            </a:r>
          </a:p>
        </p:txBody>
      </p:sp>
      <p:sp>
        <p:nvSpPr>
          <p:cNvPr id="3" name="Content Placeholder 2"/>
          <p:cNvSpPr>
            <a:spLocks noGrp="1"/>
          </p:cNvSpPr>
          <p:nvPr>
            <p:ph idx="1"/>
          </p:nvPr>
        </p:nvSpPr>
        <p:spPr/>
        <p:txBody>
          <a:bodyPr>
            <a:normAutofit/>
          </a:bodyPr>
          <a:lstStyle/>
          <a:p>
            <a:r>
              <a:rPr lang="en-US" dirty="0"/>
              <a:t>Required to compile the Library and User Applications for specific kernels</a:t>
            </a:r>
          </a:p>
          <a:p>
            <a:r>
              <a:rPr lang="en-US" dirty="0"/>
              <a:t>Sanitized Headers</a:t>
            </a:r>
          </a:p>
          <a:p>
            <a:pPr lvl="1"/>
            <a:r>
              <a:rPr lang="en-US" dirty="0"/>
              <a:t>Post 2.6 version of kernel, a sanitized version of the headers is generated for tool chain and application usage. This differs from the kernel headers, which contain inline assembly code, compromising the kernel, if used in application code</a:t>
            </a:r>
          </a:p>
        </p:txBody>
      </p:sp>
    </p:spTree>
    <p:extLst>
      <p:ext uri="{BB962C8B-B14F-4D97-AF65-F5344CB8AC3E}">
        <p14:creationId xmlns:p14="http://schemas.microsoft.com/office/powerpoint/2010/main" val="506329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67071" y="1524000"/>
            <a:ext cx="4329471" cy="3581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8000" y="3581400"/>
            <a:ext cx="4065637" cy="14097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Eclipse Based IDE</a:t>
            </a:r>
          </a:p>
        </p:txBody>
      </p:sp>
      <p:sp>
        <p:nvSpPr>
          <p:cNvPr id="2" name="Title 1"/>
          <p:cNvSpPr>
            <a:spLocks noGrp="1"/>
          </p:cNvSpPr>
          <p:nvPr>
            <p:ph type="title"/>
          </p:nvPr>
        </p:nvSpPr>
        <p:spPr/>
        <p:txBody>
          <a:bodyPr/>
          <a:lstStyle/>
          <a:p>
            <a:r>
              <a:rPr lang="en-US" dirty="0"/>
              <a:t>Debugger – Target-in-line</a:t>
            </a:r>
          </a:p>
        </p:txBody>
      </p:sp>
      <p:sp>
        <p:nvSpPr>
          <p:cNvPr id="4" name="Rectangle 3"/>
          <p:cNvSpPr/>
          <p:nvPr/>
        </p:nvSpPr>
        <p:spPr>
          <a:xfrm>
            <a:off x="711200" y="3672032"/>
            <a:ext cx="1843549" cy="58317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GDB Client + Insight</a:t>
            </a:r>
          </a:p>
        </p:txBody>
      </p:sp>
      <p:sp>
        <p:nvSpPr>
          <p:cNvPr id="5" name="Rectangle 4"/>
          <p:cNvSpPr/>
          <p:nvPr/>
        </p:nvSpPr>
        <p:spPr>
          <a:xfrm>
            <a:off x="1719007" y="1639529"/>
            <a:ext cx="2854631"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OCD running GDB Server with support for ARM</a:t>
            </a:r>
          </a:p>
        </p:txBody>
      </p:sp>
      <p:cxnSp>
        <p:nvCxnSpPr>
          <p:cNvPr id="9" name="Straight Arrow Connector 8"/>
          <p:cNvCxnSpPr>
            <a:stCxn id="4" idx="0"/>
            <a:endCxn id="5" idx="2"/>
          </p:cNvCxnSpPr>
          <p:nvPr/>
        </p:nvCxnSpPr>
        <p:spPr>
          <a:xfrm flipV="1">
            <a:off x="1632975" y="2782530"/>
            <a:ext cx="1513348" cy="88950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87480" y="4255209"/>
            <a:ext cx="2540000" cy="1179871"/>
          </a:xfrm>
          <a:prstGeom prst="rect">
            <a:avLst/>
          </a:prstGeom>
          <a:solidFill>
            <a:schemeClr val="accent3">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2"/>
                </a:solidFill>
              </a:rPr>
              <a:t>CPU Core</a:t>
            </a:r>
          </a:p>
        </p:txBody>
      </p:sp>
      <p:sp>
        <p:nvSpPr>
          <p:cNvPr id="15" name="TextBox 14"/>
          <p:cNvSpPr txBox="1"/>
          <p:nvPr/>
        </p:nvSpPr>
        <p:spPr>
          <a:xfrm>
            <a:off x="9516454" y="5498068"/>
            <a:ext cx="1882055" cy="369332"/>
          </a:xfrm>
          <a:prstGeom prst="rect">
            <a:avLst/>
          </a:prstGeom>
          <a:noFill/>
        </p:spPr>
        <p:txBody>
          <a:bodyPr wrap="none" rtlCol="0">
            <a:spAutoFit/>
          </a:bodyPr>
          <a:lstStyle/>
          <a:p>
            <a:pPr algn="ctr"/>
            <a:r>
              <a:rPr lang="en-US" dirty="0"/>
              <a:t>Target ARM Board</a:t>
            </a:r>
          </a:p>
        </p:txBody>
      </p:sp>
      <p:sp>
        <p:nvSpPr>
          <p:cNvPr id="16" name="TextBox 15"/>
          <p:cNvSpPr txBox="1"/>
          <p:nvPr/>
        </p:nvSpPr>
        <p:spPr>
          <a:xfrm>
            <a:off x="1872003" y="5181600"/>
            <a:ext cx="1295034" cy="369332"/>
          </a:xfrm>
          <a:prstGeom prst="rect">
            <a:avLst/>
          </a:prstGeom>
          <a:noFill/>
        </p:spPr>
        <p:txBody>
          <a:bodyPr wrap="none" rtlCol="0">
            <a:spAutoFit/>
          </a:bodyPr>
          <a:lstStyle/>
          <a:p>
            <a:pPr algn="ctr"/>
            <a:r>
              <a:rPr lang="en-US" dirty="0"/>
              <a:t>Host Device</a:t>
            </a:r>
          </a:p>
        </p:txBody>
      </p:sp>
      <p:cxnSp>
        <p:nvCxnSpPr>
          <p:cNvPr id="19" name="Straight Connector 18"/>
          <p:cNvCxnSpPr/>
          <p:nvPr/>
        </p:nvCxnSpPr>
        <p:spPr>
          <a:xfrm>
            <a:off x="9245600" y="3401186"/>
            <a:ext cx="928568" cy="85402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37" idx="0"/>
          </p:cNvCxnSpPr>
          <p:nvPr/>
        </p:nvCxnSpPr>
        <p:spPr>
          <a:xfrm>
            <a:off x="9429136" y="3314700"/>
            <a:ext cx="1028344" cy="95680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183434" y="2315497"/>
            <a:ext cx="3149599" cy="1027471"/>
            <a:chOff x="4038600" y="2467896"/>
            <a:chExt cx="2362199" cy="1027471"/>
          </a:xfrm>
        </p:grpSpPr>
        <p:sp>
          <p:nvSpPr>
            <p:cNvPr id="17" name="Rectangle 16"/>
            <p:cNvSpPr/>
            <p:nvPr/>
          </p:nvSpPr>
          <p:spPr>
            <a:xfrm>
              <a:off x="4792434" y="2467896"/>
              <a:ext cx="1608365" cy="1027471"/>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Debug Adapter</a:t>
              </a:r>
            </a:p>
          </p:txBody>
        </p:sp>
        <p:sp>
          <p:nvSpPr>
            <p:cNvPr id="22" name="Rectangle 21"/>
            <p:cNvSpPr/>
            <p:nvPr/>
          </p:nvSpPr>
          <p:spPr>
            <a:xfrm>
              <a:off x="4038600" y="2467896"/>
              <a:ext cx="753834" cy="1027471"/>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4038600" y="2819400"/>
              <a:ext cx="753834" cy="0"/>
            </a:xfrm>
            <a:prstGeom prst="line">
              <a:avLst/>
            </a:prstGeom>
            <a:ln w="28575">
              <a:solidFill>
                <a:schemeClr val="bg1">
                  <a:lumMod val="95000"/>
                </a:schemeClr>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038600" y="3124200"/>
              <a:ext cx="753835" cy="0"/>
            </a:xfrm>
            <a:prstGeom prst="line">
              <a:avLst/>
            </a:prstGeom>
            <a:ln w="28575">
              <a:solidFill>
                <a:schemeClr val="bg1">
                  <a:lumMod val="95000"/>
                </a:schemeClr>
              </a:solidFill>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4245718" y="2538919"/>
              <a:ext cx="365726" cy="307777"/>
            </a:xfrm>
            <a:prstGeom prst="rect">
              <a:avLst/>
            </a:prstGeom>
            <a:noFill/>
          </p:spPr>
          <p:txBody>
            <a:bodyPr wrap="none" rtlCol="0">
              <a:spAutoFit/>
            </a:bodyPr>
            <a:lstStyle/>
            <a:p>
              <a:r>
                <a:rPr lang="en-US" sz="1400" b="1" dirty="0"/>
                <a:t>USB</a:t>
              </a:r>
              <a:endParaRPr lang="en-US" b="1" dirty="0"/>
            </a:p>
          </p:txBody>
        </p:sp>
        <p:sp>
          <p:nvSpPr>
            <p:cNvPr id="30" name="TextBox 29"/>
            <p:cNvSpPr txBox="1"/>
            <p:nvPr/>
          </p:nvSpPr>
          <p:spPr>
            <a:xfrm>
              <a:off x="4193357" y="2855038"/>
              <a:ext cx="451085" cy="307777"/>
            </a:xfrm>
            <a:prstGeom prst="rect">
              <a:avLst/>
            </a:prstGeom>
            <a:noFill/>
          </p:spPr>
          <p:txBody>
            <a:bodyPr wrap="none" rtlCol="0">
              <a:spAutoFit/>
            </a:bodyPr>
            <a:lstStyle/>
            <a:p>
              <a:r>
                <a:rPr lang="en-US" sz="1400" b="1" dirty="0"/>
                <a:t>Serial</a:t>
              </a:r>
              <a:endParaRPr lang="en-US" b="1" dirty="0"/>
            </a:p>
          </p:txBody>
        </p:sp>
        <p:sp>
          <p:nvSpPr>
            <p:cNvPr id="31" name="TextBox 30"/>
            <p:cNvSpPr txBox="1"/>
            <p:nvPr/>
          </p:nvSpPr>
          <p:spPr>
            <a:xfrm>
              <a:off x="4119629" y="3180021"/>
              <a:ext cx="622526" cy="307777"/>
            </a:xfrm>
            <a:prstGeom prst="rect">
              <a:avLst/>
            </a:prstGeom>
            <a:noFill/>
          </p:spPr>
          <p:txBody>
            <a:bodyPr wrap="none" rtlCol="0">
              <a:spAutoFit/>
            </a:bodyPr>
            <a:lstStyle/>
            <a:p>
              <a:r>
                <a:rPr lang="en-US" sz="1400" b="1" dirty="0"/>
                <a:t>Ethernet</a:t>
              </a:r>
              <a:endParaRPr lang="en-US" b="1" dirty="0"/>
            </a:p>
          </p:txBody>
        </p:sp>
      </p:grpSp>
      <p:sp>
        <p:nvSpPr>
          <p:cNvPr id="37" name="Rectangle 36"/>
          <p:cNvSpPr/>
          <p:nvPr/>
        </p:nvSpPr>
        <p:spPr>
          <a:xfrm>
            <a:off x="9187480" y="4271502"/>
            <a:ext cx="2540000" cy="361950"/>
          </a:xfrm>
          <a:prstGeom prst="rect">
            <a:avLst/>
          </a:prstGeom>
          <a:solidFill>
            <a:schemeClr val="accent3">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JTAG Core</a:t>
            </a:r>
          </a:p>
        </p:txBody>
      </p:sp>
      <p:sp>
        <p:nvSpPr>
          <p:cNvPr id="38" name="TextBox 37"/>
          <p:cNvSpPr txBox="1"/>
          <p:nvPr/>
        </p:nvSpPr>
        <p:spPr>
          <a:xfrm>
            <a:off x="9939265" y="3516868"/>
            <a:ext cx="1325556" cy="369332"/>
          </a:xfrm>
          <a:prstGeom prst="rect">
            <a:avLst/>
          </a:prstGeom>
          <a:noFill/>
        </p:spPr>
        <p:txBody>
          <a:bodyPr wrap="none" rtlCol="0">
            <a:spAutoFit/>
          </a:bodyPr>
          <a:lstStyle/>
          <a:p>
            <a:r>
              <a:rPr lang="en-US" dirty="0"/>
              <a:t>JTAG Signals</a:t>
            </a:r>
          </a:p>
        </p:txBody>
      </p:sp>
      <p:sp>
        <p:nvSpPr>
          <p:cNvPr id="35" name="Rectangle 34"/>
          <p:cNvSpPr/>
          <p:nvPr/>
        </p:nvSpPr>
        <p:spPr>
          <a:xfrm>
            <a:off x="2946401" y="3928918"/>
            <a:ext cx="1427316" cy="56688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GDB Console</a:t>
            </a:r>
          </a:p>
        </p:txBody>
      </p:sp>
      <p:sp>
        <p:nvSpPr>
          <p:cNvPr id="39" name="TextBox 38"/>
          <p:cNvSpPr txBox="1"/>
          <p:nvPr/>
        </p:nvSpPr>
        <p:spPr>
          <a:xfrm>
            <a:off x="7245319" y="4518455"/>
            <a:ext cx="1170513" cy="369332"/>
          </a:xfrm>
          <a:prstGeom prst="rect">
            <a:avLst/>
          </a:prstGeom>
          <a:noFill/>
        </p:spPr>
        <p:txBody>
          <a:bodyPr wrap="none" rtlCol="0">
            <a:spAutoFit/>
          </a:bodyPr>
          <a:lstStyle/>
          <a:p>
            <a:r>
              <a:rPr lang="en-US" dirty="0"/>
              <a:t>USB/Serial</a:t>
            </a:r>
          </a:p>
        </p:txBody>
      </p:sp>
      <p:cxnSp>
        <p:nvCxnSpPr>
          <p:cNvPr id="32" name="Elbow Connector 31"/>
          <p:cNvCxnSpPr>
            <a:stCxn id="11" idx="1"/>
            <a:endCxn id="35" idx="3"/>
          </p:cNvCxnSpPr>
          <p:nvPr/>
        </p:nvCxnSpPr>
        <p:spPr>
          <a:xfrm rot="10800000">
            <a:off x="4373718" y="4212361"/>
            <a:ext cx="4813764" cy="632785"/>
          </a:xfrm>
          <a:prstGeom prst="bentConnector3">
            <a:avLst/>
          </a:prstGeom>
          <a:ln w="28575">
            <a:prstDash val="dash"/>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santoshsk\AppData\Local\Microsoft\Windows\Temporary Internet Files\Content.IE5\PE087AS4\cpu-152656_960_72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3152" y="3922764"/>
            <a:ext cx="865648" cy="64923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Elbow Connector 39"/>
          <p:cNvCxnSpPr>
            <a:stCxn id="22" idx="1"/>
            <a:endCxn id="5" idx="3"/>
          </p:cNvCxnSpPr>
          <p:nvPr/>
        </p:nvCxnSpPr>
        <p:spPr>
          <a:xfrm rot="10800000">
            <a:off x="4573639" y="2211031"/>
            <a:ext cx="1609796" cy="618203"/>
          </a:xfrm>
          <a:prstGeom prst="bentConnector3">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68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 External</a:t>
            </a:r>
          </a:p>
        </p:txBody>
      </p:sp>
      <p:sp>
        <p:nvSpPr>
          <p:cNvPr id="3" name="Content Placeholder 2"/>
          <p:cNvSpPr>
            <a:spLocks noGrp="1"/>
          </p:cNvSpPr>
          <p:nvPr>
            <p:ph idx="1"/>
          </p:nvPr>
        </p:nvSpPr>
        <p:spPr/>
        <p:txBody>
          <a:bodyPr>
            <a:normAutofit/>
          </a:bodyPr>
          <a:lstStyle/>
          <a:p>
            <a:r>
              <a:rPr lang="en-US" dirty="0"/>
              <a:t>Target-in-line Debugging</a:t>
            </a:r>
          </a:p>
          <a:p>
            <a:pPr lvl="1"/>
            <a:r>
              <a:rPr lang="en-US" dirty="0"/>
              <a:t>Source level debugging of Linux Kernel &amp; Bootloader</a:t>
            </a:r>
          </a:p>
          <a:p>
            <a:pPr lvl="1"/>
            <a:r>
              <a:rPr lang="en-US" dirty="0"/>
              <a:t>Support for debugging of dynamic modules</a:t>
            </a:r>
          </a:p>
          <a:p>
            <a:pPr lvl="1"/>
            <a:r>
              <a:rPr lang="en-US" dirty="0"/>
              <a:t>Integrates </a:t>
            </a:r>
            <a:r>
              <a:rPr lang="en-US" dirty="0" err="1"/>
              <a:t>gdb</a:t>
            </a:r>
            <a:r>
              <a:rPr lang="en-US" dirty="0"/>
              <a:t> with </a:t>
            </a:r>
            <a:r>
              <a:rPr lang="en-US" dirty="0" err="1"/>
              <a:t>OpenOCD</a:t>
            </a:r>
            <a:r>
              <a:rPr lang="en-US" dirty="0"/>
              <a:t> on the host, allowing the user to debug a remote target through a JTAG adapter</a:t>
            </a:r>
          </a:p>
          <a:p>
            <a:pPr lvl="1"/>
            <a:r>
              <a:rPr lang="en-US" dirty="0" err="1"/>
              <a:t>OpenOCD</a:t>
            </a:r>
            <a:r>
              <a:rPr lang="en-US" dirty="0"/>
              <a:t> is supported by ARM architectures</a:t>
            </a:r>
          </a:p>
          <a:p>
            <a:pPr lvl="1"/>
            <a:r>
              <a:rPr lang="en-US" dirty="0"/>
              <a:t>Configuration scripts for CPU core and board should be developed for Open OCD to be used</a:t>
            </a:r>
          </a:p>
          <a:p>
            <a:pPr lvl="1"/>
            <a:r>
              <a:rPr lang="en-US" dirty="0"/>
              <a:t>Debug support for peripherals on the core and peripherals on the board may be architected as part of the design </a:t>
            </a:r>
          </a:p>
          <a:p>
            <a:pPr lvl="1"/>
            <a:endParaRPr lang="en-US" dirty="0"/>
          </a:p>
        </p:txBody>
      </p:sp>
    </p:spTree>
    <p:extLst>
      <p:ext uri="{BB962C8B-B14F-4D97-AF65-F5344CB8AC3E}">
        <p14:creationId xmlns:p14="http://schemas.microsoft.com/office/powerpoint/2010/main" val="329494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 Internal</a:t>
            </a:r>
          </a:p>
        </p:txBody>
      </p:sp>
      <p:sp>
        <p:nvSpPr>
          <p:cNvPr id="3" name="Content Placeholder 2"/>
          <p:cNvSpPr>
            <a:spLocks noGrp="1"/>
          </p:cNvSpPr>
          <p:nvPr>
            <p:ph idx="1"/>
          </p:nvPr>
        </p:nvSpPr>
        <p:spPr/>
        <p:txBody>
          <a:bodyPr/>
          <a:lstStyle/>
          <a:p>
            <a:r>
              <a:rPr lang="en-US" dirty="0"/>
              <a:t>Application Debugging </a:t>
            </a:r>
          </a:p>
          <a:p>
            <a:pPr lvl="1"/>
            <a:r>
              <a:rPr lang="en-US" dirty="0"/>
              <a:t>User space application may be debugged using the </a:t>
            </a:r>
            <a:r>
              <a:rPr lang="en-US" dirty="0" err="1"/>
              <a:t>gdb</a:t>
            </a:r>
            <a:r>
              <a:rPr lang="en-US" dirty="0"/>
              <a:t> client server model, running on the target board</a:t>
            </a:r>
          </a:p>
          <a:p>
            <a:pPr lvl="1"/>
            <a:r>
              <a:rPr lang="en-US" dirty="0"/>
              <a:t>Native debugger (</a:t>
            </a:r>
            <a:r>
              <a:rPr lang="en-US" dirty="0" err="1"/>
              <a:t>gdb</a:t>
            </a:r>
            <a:r>
              <a:rPr lang="en-US" dirty="0"/>
              <a:t>) for the ARM architecture is required to perform the debug</a:t>
            </a:r>
          </a:p>
          <a:p>
            <a:pPr lvl="1"/>
            <a:r>
              <a:rPr lang="en-US" dirty="0"/>
              <a:t>Added into the Root File System of the target platform</a:t>
            </a:r>
          </a:p>
          <a:p>
            <a:pPr lvl="1"/>
            <a:endParaRPr lang="en-US" dirty="0"/>
          </a:p>
        </p:txBody>
      </p:sp>
    </p:spTree>
    <p:extLst>
      <p:ext uri="{BB962C8B-B14F-4D97-AF65-F5344CB8AC3E}">
        <p14:creationId xmlns:p14="http://schemas.microsoft.com/office/powerpoint/2010/main" val="185836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 – Linux Trace Toolkit</a:t>
            </a:r>
          </a:p>
        </p:txBody>
      </p:sp>
      <p:sp>
        <p:nvSpPr>
          <p:cNvPr id="4" name="Rectangle 3"/>
          <p:cNvSpPr/>
          <p:nvPr/>
        </p:nvSpPr>
        <p:spPr>
          <a:xfrm>
            <a:off x="304801" y="1828800"/>
            <a:ext cx="4329471" cy="2667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FF0000"/>
                </a:solidFill>
              </a:rPr>
              <a:t>Host System</a:t>
            </a:r>
          </a:p>
        </p:txBody>
      </p:sp>
      <p:sp>
        <p:nvSpPr>
          <p:cNvPr id="5" name="Rectangle 4"/>
          <p:cNvSpPr/>
          <p:nvPr/>
        </p:nvSpPr>
        <p:spPr>
          <a:xfrm>
            <a:off x="445730" y="1943100"/>
            <a:ext cx="4065637" cy="20193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FF0000"/>
                </a:solidFill>
              </a:rPr>
              <a:t>Eclipse Based IDE</a:t>
            </a:r>
          </a:p>
        </p:txBody>
      </p:sp>
      <p:sp>
        <p:nvSpPr>
          <p:cNvPr id="9" name="Rectangle 8"/>
          <p:cNvSpPr/>
          <p:nvPr/>
        </p:nvSpPr>
        <p:spPr>
          <a:xfrm>
            <a:off x="1156929" y="2385868"/>
            <a:ext cx="2743200" cy="96693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Trace Analysis Software</a:t>
            </a:r>
          </a:p>
        </p:txBody>
      </p:sp>
      <p:sp>
        <p:nvSpPr>
          <p:cNvPr id="10" name="Rectangle 9"/>
          <p:cNvSpPr/>
          <p:nvPr/>
        </p:nvSpPr>
        <p:spPr>
          <a:xfrm>
            <a:off x="7213600" y="2971800"/>
            <a:ext cx="4572000" cy="32766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FF0000"/>
                </a:solidFill>
              </a:rPr>
              <a:t>Target Board</a:t>
            </a:r>
          </a:p>
        </p:txBody>
      </p:sp>
      <p:sp>
        <p:nvSpPr>
          <p:cNvPr id="11" name="Rectangle 10"/>
          <p:cNvSpPr/>
          <p:nvPr/>
        </p:nvSpPr>
        <p:spPr>
          <a:xfrm>
            <a:off x="7619998" y="4400550"/>
            <a:ext cx="3964039" cy="154305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lumMod val="75000"/>
                    <a:lumOff val="25000"/>
                  </a:schemeClr>
                </a:solidFill>
              </a:rPr>
              <a:t>Linux Kernel Patched with Trace Support</a:t>
            </a:r>
          </a:p>
        </p:txBody>
      </p:sp>
      <p:sp>
        <p:nvSpPr>
          <p:cNvPr id="12" name="Rectangle 11"/>
          <p:cNvSpPr/>
          <p:nvPr/>
        </p:nvSpPr>
        <p:spPr>
          <a:xfrm>
            <a:off x="7721600" y="4495800"/>
            <a:ext cx="1930400" cy="561976"/>
          </a:xfrm>
          <a:prstGeom prst="rect">
            <a:avLst/>
          </a:prstGeom>
          <a:solidFill>
            <a:schemeClr val="accent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Trace - Kernel Module</a:t>
            </a:r>
          </a:p>
        </p:txBody>
      </p:sp>
      <p:sp>
        <p:nvSpPr>
          <p:cNvPr id="13" name="Rectangle 12"/>
          <p:cNvSpPr/>
          <p:nvPr/>
        </p:nvSpPr>
        <p:spPr>
          <a:xfrm>
            <a:off x="10160000" y="4543425"/>
            <a:ext cx="1219200" cy="514350"/>
          </a:xfrm>
          <a:prstGeom prst="rect">
            <a:avLst/>
          </a:prstGeom>
          <a:solidFill>
            <a:schemeClr val="accent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VFS</a:t>
            </a:r>
          </a:p>
        </p:txBody>
      </p:sp>
      <p:cxnSp>
        <p:nvCxnSpPr>
          <p:cNvPr id="15" name="Straight Connector 14"/>
          <p:cNvCxnSpPr/>
          <p:nvPr/>
        </p:nvCxnSpPr>
        <p:spPr>
          <a:xfrm>
            <a:off x="7213600" y="4191000"/>
            <a:ext cx="45720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229600" y="3276600"/>
            <a:ext cx="2235200" cy="55706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Trace Daemon</a:t>
            </a:r>
          </a:p>
        </p:txBody>
      </p:sp>
      <p:cxnSp>
        <p:nvCxnSpPr>
          <p:cNvPr id="21" name="Elbow Connector 20"/>
          <p:cNvCxnSpPr>
            <a:stCxn id="19" idx="3"/>
            <a:endCxn id="13" idx="0"/>
          </p:cNvCxnSpPr>
          <p:nvPr/>
        </p:nvCxnSpPr>
        <p:spPr>
          <a:xfrm>
            <a:off x="10464800" y="3555135"/>
            <a:ext cx="304800" cy="9882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1"/>
            <a:endCxn id="9" idx="3"/>
          </p:cNvCxnSpPr>
          <p:nvPr/>
        </p:nvCxnSpPr>
        <p:spPr>
          <a:xfrm rot="10800000">
            <a:off x="3900131" y="2869334"/>
            <a:ext cx="3313471" cy="17407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56866" y="4227040"/>
            <a:ext cx="1170513" cy="369332"/>
          </a:xfrm>
          <a:prstGeom prst="rect">
            <a:avLst/>
          </a:prstGeom>
          <a:noFill/>
        </p:spPr>
        <p:txBody>
          <a:bodyPr wrap="none" rtlCol="0">
            <a:spAutoFit/>
          </a:bodyPr>
          <a:lstStyle/>
          <a:p>
            <a:r>
              <a:rPr lang="en-US" dirty="0"/>
              <a:t>USB/Serial</a:t>
            </a:r>
          </a:p>
        </p:txBody>
      </p:sp>
      <p:cxnSp>
        <p:nvCxnSpPr>
          <p:cNvPr id="31" name="Elbow Connector 30"/>
          <p:cNvCxnSpPr>
            <a:stCxn id="12" idx="1"/>
            <a:endCxn id="19" idx="1"/>
          </p:cNvCxnSpPr>
          <p:nvPr/>
        </p:nvCxnSpPr>
        <p:spPr>
          <a:xfrm rot="10800000" flipH="1">
            <a:off x="7721600" y="3555134"/>
            <a:ext cx="508000" cy="1221654"/>
          </a:xfrm>
          <a:prstGeom prst="bentConnector3">
            <a:avLst>
              <a:gd name="adj1" fmla="val -6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24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Debugger</a:t>
            </a:r>
          </a:p>
        </p:txBody>
      </p:sp>
      <p:sp>
        <p:nvSpPr>
          <p:cNvPr id="3" name="Content Placeholder 2"/>
          <p:cNvSpPr>
            <a:spLocks noGrp="1"/>
          </p:cNvSpPr>
          <p:nvPr>
            <p:ph idx="1"/>
          </p:nvPr>
        </p:nvSpPr>
        <p:spPr/>
        <p:txBody>
          <a:bodyPr/>
          <a:lstStyle/>
          <a:p>
            <a:r>
              <a:rPr lang="en-US" dirty="0"/>
              <a:t>Linux Trace Toolkit</a:t>
            </a:r>
          </a:p>
          <a:p>
            <a:pPr lvl="1"/>
            <a:r>
              <a:rPr lang="en-US" dirty="0"/>
              <a:t>Includes kernel components and user-level tools required to view traces</a:t>
            </a:r>
          </a:p>
          <a:p>
            <a:pPr lvl="2"/>
            <a:r>
              <a:rPr lang="en-US" dirty="0"/>
              <a:t>Linux Kernel patched with trace support</a:t>
            </a:r>
          </a:p>
          <a:p>
            <a:pPr lvl="2"/>
            <a:r>
              <a:rPr lang="en-US" dirty="0"/>
              <a:t>Linux Kernel module which collects trace events</a:t>
            </a:r>
          </a:p>
          <a:p>
            <a:pPr lvl="2"/>
            <a:r>
              <a:rPr lang="en-US" dirty="0"/>
              <a:t>Trace Daemon that receives the trace events from the </a:t>
            </a:r>
            <a:r>
              <a:rPr lang="en-US" dirty="0" err="1"/>
              <a:t>linux</a:t>
            </a:r>
            <a:r>
              <a:rPr lang="en-US" dirty="0"/>
              <a:t> kernel and stores it into the Filesystem</a:t>
            </a:r>
          </a:p>
          <a:p>
            <a:pPr lvl="2"/>
            <a:r>
              <a:rPr lang="en-US" dirty="0"/>
              <a:t>Trace analysis tool that can be run on a remote system (host) for analysis</a:t>
            </a:r>
          </a:p>
          <a:p>
            <a:pPr lvl="1"/>
            <a:r>
              <a:rPr lang="en-US" dirty="0"/>
              <a:t> Trace support should be integrated with the kernel as part of project</a:t>
            </a:r>
          </a:p>
        </p:txBody>
      </p:sp>
    </p:spTree>
    <p:extLst>
      <p:ext uri="{BB962C8B-B14F-4D97-AF65-F5344CB8AC3E}">
        <p14:creationId xmlns:p14="http://schemas.microsoft.com/office/powerpoint/2010/main" val="894864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064" y="2535120"/>
            <a:ext cx="10515600" cy="1325563"/>
          </a:xfrm>
        </p:spPr>
        <p:txBody>
          <a:bodyPr/>
          <a:lstStyle/>
          <a:p>
            <a:r>
              <a:rPr lang="en-US" dirty="0"/>
              <a:t>The Board Support Package</a:t>
            </a:r>
          </a:p>
        </p:txBody>
      </p:sp>
    </p:spTree>
    <p:extLst>
      <p:ext uri="{BB962C8B-B14F-4D97-AF65-F5344CB8AC3E}">
        <p14:creationId xmlns:p14="http://schemas.microsoft.com/office/powerpoint/2010/main" val="106523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Board Support Package Development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439985"/>
              </p:ext>
            </p:extLst>
          </p:nvPr>
        </p:nvGraphicFramePr>
        <p:xfrm>
          <a:off x="203200" y="1600200"/>
          <a:ext cx="118872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866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Sources</a:t>
            </a:r>
          </a:p>
        </p:txBody>
      </p:sp>
      <p:sp>
        <p:nvSpPr>
          <p:cNvPr id="4" name="Rounded Rectangle 3"/>
          <p:cNvSpPr/>
          <p:nvPr/>
        </p:nvSpPr>
        <p:spPr>
          <a:xfrm>
            <a:off x="1146219" y="1976905"/>
            <a:ext cx="2524259" cy="2331076"/>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Toolchain Environment</a:t>
            </a:r>
          </a:p>
        </p:txBody>
      </p:sp>
      <p:sp>
        <p:nvSpPr>
          <p:cNvPr id="5" name="Rounded Rectangle 4"/>
          <p:cNvSpPr/>
          <p:nvPr/>
        </p:nvSpPr>
        <p:spPr>
          <a:xfrm>
            <a:off x="4932608" y="1545465"/>
            <a:ext cx="2021984" cy="592428"/>
          </a:xfrm>
          <a:prstGeom prst="round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Bootloader</a:t>
            </a:r>
          </a:p>
        </p:txBody>
      </p:sp>
      <p:sp>
        <p:nvSpPr>
          <p:cNvPr id="6" name="Rounded Rectangle 5"/>
          <p:cNvSpPr/>
          <p:nvPr/>
        </p:nvSpPr>
        <p:spPr>
          <a:xfrm>
            <a:off x="4932608" y="2844086"/>
            <a:ext cx="2021984" cy="592428"/>
          </a:xfrm>
          <a:prstGeom prst="round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sp>
        <p:nvSpPr>
          <p:cNvPr id="7" name="Rounded Rectangle 6"/>
          <p:cNvSpPr/>
          <p:nvPr/>
        </p:nvSpPr>
        <p:spPr>
          <a:xfrm>
            <a:off x="4932608" y="4114799"/>
            <a:ext cx="2021984" cy="592428"/>
          </a:xfrm>
          <a:prstGeom prst="round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File System</a:t>
            </a:r>
          </a:p>
        </p:txBody>
      </p:sp>
      <p:cxnSp>
        <p:nvCxnSpPr>
          <p:cNvPr id="9" name="Straight Arrow Connector 8"/>
          <p:cNvCxnSpPr>
            <a:endCxn id="5" idx="1"/>
          </p:cNvCxnSpPr>
          <p:nvPr/>
        </p:nvCxnSpPr>
        <p:spPr>
          <a:xfrm flipV="1">
            <a:off x="3698374" y="1841679"/>
            <a:ext cx="1234234" cy="734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9722277">
            <a:off x="3720823" y="1888831"/>
            <a:ext cx="957313" cy="369332"/>
          </a:xfrm>
          <a:prstGeom prst="rect">
            <a:avLst/>
          </a:prstGeom>
          <a:noFill/>
        </p:spPr>
        <p:txBody>
          <a:bodyPr wrap="none" rtlCol="0">
            <a:spAutoFit/>
          </a:bodyPr>
          <a:lstStyle/>
          <a:p>
            <a:r>
              <a:rPr lang="en-US" dirty="0"/>
              <a:t>Compile</a:t>
            </a:r>
          </a:p>
        </p:txBody>
      </p:sp>
      <p:cxnSp>
        <p:nvCxnSpPr>
          <p:cNvPr id="11" name="Straight Arrow Connector 10"/>
          <p:cNvCxnSpPr>
            <a:stCxn id="4" idx="3"/>
            <a:endCxn id="6" idx="1"/>
          </p:cNvCxnSpPr>
          <p:nvPr/>
        </p:nvCxnSpPr>
        <p:spPr>
          <a:xfrm flipV="1">
            <a:off x="3670478" y="3140300"/>
            <a:ext cx="1262130" cy="2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20226" y="2654374"/>
            <a:ext cx="957313" cy="369332"/>
          </a:xfrm>
          <a:prstGeom prst="rect">
            <a:avLst/>
          </a:prstGeom>
          <a:noFill/>
        </p:spPr>
        <p:txBody>
          <a:bodyPr wrap="none" rtlCol="0">
            <a:spAutoFit/>
          </a:bodyPr>
          <a:lstStyle/>
          <a:p>
            <a:r>
              <a:rPr lang="en-US" dirty="0"/>
              <a:t>Compile</a:t>
            </a:r>
          </a:p>
        </p:txBody>
      </p:sp>
      <p:cxnSp>
        <p:nvCxnSpPr>
          <p:cNvPr id="23" name="Straight Arrow Connector 22"/>
          <p:cNvCxnSpPr>
            <a:endCxn id="7" idx="1"/>
          </p:cNvCxnSpPr>
          <p:nvPr/>
        </p:nvCxnSpPr>
        <p:spPr>
          <a:xfrm>
            <a:off x="3670478" y="3721994"/>
            <a:ext cx="1262130" cy="689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77952">
            <a:off x="3795196" y="3698397"/>
            <a:ext cx="1015406" cy="369332"/>
          </a:xfrm>
          <a:prstGeom prst="rect">
            <a:avLst/>
          </a:prstGeom>
          <a:noFill/>
        </p:spPr>
        <p:txBody>
          <a:bodyPr wrap="none" rtlCol="0">
            <a:spAutoFit/>
          </a:bodyPr>
          <a:lstStyle/>
          <a:p>
            <a:r>
              <a:rPr lang="en-US" dirty="0"/>
              <a:t>Populate</a:t>
            </a:r>
          </a:p>
        </p:txBody>
      </p:sp>
      <p:cxnSp>
        <p:nvCxnSpPr>
          <p:cNvPr id="28" name="Elbow Connector 27"/>
          <p:cNvCxnSpPr>
            <a:stCxn id="5" idx="3"/>
            <a:endCxn id="6" idx="3"/>
          </p:cNvCxnSpPr>
          <p:nvPr/>
        </p:nvCxnSpPr>
        <p:spPr>
          <a:xfrm>
            <a:off x="6954592" y="1841679"/>
            <a:ext cx="12700" cy="1298621"/>
          </a:xfrm>
          <a:prstGeom prst="curvedConnector3">
            <a:avLst>
              <a:gd name="adj1" fmla="val 6971835"/>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07627" y="2029324"/>
            <a:ext cx="3606085" cy="923330"/>
          </a:xfrm>
          <a:prstGeom prst="rect">
            <a:avLst/>
          </a:prstGeom>
          <a:noFill/>
          <a:ln>
            <a:solidFill>
              <a:schemeClr val="accent2"/>
            </a:solidFill>
          </a:ln>
        </p:spPr>
        <p:txBody>
          <a:bodyPr wrap="square" rtlCol="0">
            <a:spAutoFit/>
          </a:bodyPr>
          <a:lstStyle/>
          <a:p>
            <a:pPr marL="285750" indent="-285750">
              <a:buFont typeface="Arial" panose="020B0604020202020204" pitchFamily="34" charset="0"/>
              <a:buChar char="•"/>
            </a:pPr>
            <a:r>
              <a:rPr lang="en-US" dirty="0"/>
              <a:t>Prepare the environment for booting the kernel</a:t>
            </a:r>
          </a:p>
          <a:p>
            <a:pPr marL="285750" indent="-285750">
              <a:buFont typeface="Arial" panose="020B0604020202020204" pitchFamily="34" charset="0"/>
              <a:buChar char="•"/>
            </a:pPr>
            <a:r>
              <a:rPr lang="en-US" dirty="0"/>
              <a:t>Transfer control to the kernel</a:t>
            </a:r>
          </a:p>
        </p:txBody>
      </p:sp>
      <p:cxnSp>
        <p:nvCxnSpPr>
          <p:cNvPr id="33" name="Straight Arrow Connector 32"/>
          <p:cNvCxnSpPr>
            <a:endCxn id="7" idx="0"/>
          </p:cNvCxnSpPr>
          <p:nvPr/>
        </p:nvCxnSpPr>
        <p:spPr>
          <a:xfrm>
            <a:off x="5943600" y="3471522"/>
            <a:ext cx="0" cy="643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43600" y="3598025"/>
            <a:ext cx="4501360" cy="369332"/>
          </a:xfrm>
          <a:prstGeom prst="rect">
            <a:avLst/>
          </a:prstGeom>
          <a:noFill/>
        </p:spPr>
        <p:txBody>
          <a:bodyPr wrap="none" rtlCol="0">
            <a:spAutoFit/>
          </a:bodyPr>
          <a:lstStyle/>
          <a:p>
            <a:r>
              <a:rPr lang="en-US" dirty="0"/>
              <a:t>Boot the system and Load the Root Filesystem</a:t>
            </a:r>
          </a:p>
        </p:txBody>
      </p:sp>
      <p:cxnSp>
        <p:nvCxnSpPr>
          <p:cNvPr id="36" name="Straight Connector 35"/>
          <p:cNvCxnSpPr>
            <a:stCxn id="7" idx="2"/>
          </p:cNvCxnSpPr>
          <p:nvPr/>
        </p:nvCxnSpPr>
        <p:spPr>
          <a:xfrm>
            <a:off x="5943600" y="4707227"/>
            <a:ext cx="0" cy="1822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943600" y="511291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956479" y="555401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596399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43600" y="6412604"/>
            <a:ext cx="457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253" y="4905878"/>
            <a:ext cx="414069" cy="41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9283" y="5346978"/>
            <a:ext cx="414069" cy="41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253" y="5756955"/>
            <a:ext cx="414069" cy="41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6253" y="6205569"/>
            <a:ext cx="414069" cy="41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7001032" y="4919415"/>
            <a:ext cx="529312" cy="307777"/>
          </a:xfrm>
          <a:prstGeom prst="rect">
            <a:avLst/>
          </a:prstGeom>
          <a:noFill/>
        </p:spPr>
        <p:txBody>
          <a:bodyPr wrap="none" rtlCol="0">
            <a:spAutoFit/>
          </a:bodyPr>
          <a:lstStyle/>
          <a:p>
            <a:pPr algn="ctr"/>
            <a:r>
              <a:rPr lang="en-US" sz="1400" dirty="0"/>
              <a:t>boot</a:t>
            </a:r>
          </a:p>
        </p:txBody>
      </p:sp>
      <p:sp>
        <p:nvSpPr>
          <p:cNvPr id="47" name="TextBox 46"/>
          <p:cNvSpPr txBox="1"/>
          <p:nvPr/>
        </p:nvSpPr>
        <p:spPr>
          <a:xfrm>
            <a:off x="7057939" y="5400124"/>
            <a:ext cx="415498" cy="307777"/>
          </a:xfrm>
          <a:prstGeom prst="rect">
            <a:avLst/>
          </a:prstGeom>
          <a:noFill/>
        </p:spPr>
        <p:txBody>
          <a:bodyPr wrap="none" rtlCol="0">
            <a:spAutoFit/>
          </a:bodyPr>
          <a:lstStyle/>
          <a:p>
            <a:pPr algn="ctr"/>
            <a:r>
              <a:rPr lang="en-US" sz="1400" dirty="0"/>
              <a:t>bin</a:t>
            </a:r>
          </a:p>
        </p:txBody>
      </p:sp>
      <p:sp>
        <p:nvSpPr>
          <p:cNvPr id="48" name="TextBox 47"/>
          <p:cNvSpPr txBox="1"/>
          <p:nvPr/>
        </p:nvSpPr>
        <p:spPr>
          <a:xfrm>
            <a:off x="7110458" y="5810100"/>
            <a:ext cx="362600" cy="307777"/>
          </a:xfrm>
          <a:prstGeom prst="rect">
            <a:avLst/>
          </a:prstGeom>
          <a:noFill/>
        </p:spPr>
        <p:txBody>
          <a:bodyPr wrap="none" rtlCol="0">
            <a:spAutoFit/>
          </a:bodyPr>
          <a:lstStyle/>
          <a:p>
            <a:pPr algn="ctr"/>
            <a:r>
              <a:rPr lang="en-US" sz="1400" dirty="0"/>
              <a:t>lib</a:t>
            </a:r>
          </a:p>
        </p:txBody>
      </p:sp>
      <p:sp>
        <p:nvSpPr>
          <p:cNvPr id="49" name="TextBox 48"/>
          <p:cNvSpPr txBox="1"/>
          <p:nvPr/>
        </p:nvSpPr>
        <p:spPr>
          <a:xfrm>
            <a:off x="7031283" y="6258715"/>
            <a:ext cx="606256" cy="307777"/>
          </a:xfrm>
          <a:prstGeom prst="rect">
            <a:avLst/>
          </a:prstGeom>
          <a:noFill/>
        </p:spPr>
        <p:txBody>
          <a:bodyPr wrap="none" rtlCol="0">
            <a:spAutoFit/>
          </a:bodyPr>
          <a:lstStyle/>
          <a:p>
            <a:pPr algn="ctr"/>
            <a:r>
              <a:rPr lang="en-US" sz="1400" dirty="0"/>
              <a:t>home</a:t>
            </a:r>
          </a:p>
        </p:txBody>
      </p:sp>
    </p:spTree>
    <p:extLst>
      <p:ext uri="{BB962C8B-B14F-4D97-AF65-F5344CB8AC3E}">
        <p14:creationId xmlns:p14="http://schemas.microsoft.com/office/powerpoint/2010/main" val="116995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t>Classifications of Embedded Systems</a:t>
            </a:r>
          </a:p>
        </p:txBody>
      </p:sp>
      <p:sp>
        <p:nvSpPr>
          <p:cNvPr id="3" name="Content Placeholder 2"/>
          <p:cNvSpPr>
            <a:spLocks noGrp="1"/>
          </p:cNvSpPr>
          <p:nvPr>
            <p:ph idx="1"/>
          </p:nvPr>
        </p:nvSpPr>
        <p:spPr/>
        <p:txBody>
          <a:bodyPr/>
          <a:lstStyle/>
          <a:p>
            <a:r>
              <a:rPr lang="x-none" altLang="en-IN" dirty="0"/>
              <a:t>Owing to</a:t>
            </a:r>
            <a:r>
              <a:rPr lang="en-IN" altLang="en-IN" dirty="0"/>
              <a:t> Memory</a:t>
            </a:r>
            <a:r>
              <a:rPr lang="x-none" altLang="en-IN" dirty="0"/>
              <a:t> Size &amp; Power Consumption</a:t>
            </a:r>
          </a:p>
          <a:p>
            <a:pPr lvl="1"/>
            <a:r>
              <a:rPr lang="x-none" altLang="en-IN" b="1" dirty="0">
                <a:solidFill>
                  <a:schemeClr val="accent5">
                    <a:lumMod val="75000"/>
                  </a:schemeClr>
                </a:solidFill>
              </a:rPr>
              <a:t>Small ES </a:t>
            </a:r>
            <a:r>
              <a:rPr lang="x-none" altLang="en-IN" dirty="0"/>
              <a:t>- Low Power CPU, &lt; 4MB ROM (Flash) and 8-16MB RAM</a:t>
            </a:r>
          </a:p>
          <a:p>
            <a:pPr lvl="1"/>
            <a:r>
              <a:rPr lang="x-none" altLang="en-IN" b="1" dirty="0">
                <a:solidFill>
                  <a:schemeClr val="accent5">
                    <a:lumMod val="75000"/>
                  </a:schemeClr>
                </a:solidFill>
              </a:rPr>
              <a:t>Medium ES- </a:t>
            </a:r>
            <a:r>
              <a:rPr lang="x-none" altLang="en-IN" dirty="0"/>
              <a:t>Med Power CPU,  32MB+ ROM and 64-128MB RAM with optional Secondary Storage</a:t>
            </a:r>
          </a:p>
          <a:p>
            <a:pPr lvl="1"/>
            <a:r>
              <a:rPr lang="x-none" altLang="en-IN" b="1" dirty="0">
                <a:solidFill>
                  <a:schemeClr val="accent5">
                    <a:lumMod val="75000"/>
                  </a:schemeClr>
                </a:solidFill>
              </a:rPr>
              <a:t>Large ES</a:t>
            </a:r>
            <a:r>
              <a:rPr lang="x-none" altLang="en-IN" b="1" dirty="0"/>
              <a:t> </a:t>
            </a:r>
            <a:r>
              <a:rPr lang="x-none" altLang="en-IN" dirty="0"/>
              <a:t>- High Power CPU, Large Memory Banks...</a:t>
            </a:r>
          </a:p>
          <a:p>
            <a:pPr lvl="0"/>
            <a:r>
              <a:rPr lang="x-none" altLang="en-IN" dirty="0"/>
              <a:t>Owing to Timing Constraints</a:t>
            </a:r>
          </a:p>
          <a:p>
            <a:pPr lvl="1"/>
            <a:r>
              <a:rPr lang="x-none" altLang="en-IN" dirty="0"/>
              <a:t>Stringent Deadlines - Hard and Soft Realtime</a:t>
            </a:r>
          </a:p>
          <a:p>
            <a:pPr lvl="1"/>
            <a:r>
              <a:rPr lang="x-none" altLang="en-IN" dirty="0"/>
              <a:t>Mild Deadlines - Timing is not a major issue</a:t>
            </a:r>
          </a:p>
          <a:p>
            <a:pPr lvl="0"/>
            <a:r>
              <a:rPr lang="x-none" altLang="en-IN" dirty="0"/>
              <a:t>Networkability</a:t>
            </a:r>
          </a:p>
          <a:p>
            <a:pPr lvl="0"/>
            <a:r>
              <a:rPr lang="x-none" altLang="en-IN" dirty="0"/>
              <a:t>User Experience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Bootloader</a:t>
            </a:r>
          </a:p>
        </p:txBody>
      </p:sp>
      <p:grpSp>
        <p:nvGrpSpPr>
          <p:cNvPr id="1064" name="Group 1063"/>
          <p:cNvGrpSpPr/>
          <p:nvPr/>
        </p:nvGrpSpPr>
        <p:grpSpPr>
          <a:xfrm>
            <a:off x="328355" y="2080958"/>
            <a:ext cx="11524503" cy="2836083"/>
            <a:chOff x="463639" y="2240925"/>
            <a:chExt cx="11524503" cy="2836083"/>
          </a:xfrm>
        </p:grpSpPr>
        <p:sp>
          <p:nvSpPr>
            <p:cNvPr id="5" name="Rectangle 4"/>
            <p:cNvSpPr/>
            <p:nvPr/>
          </p:nvSpPr>
          <p:spPr>
            <a:xfrm>
              <a:off x="463639" y="4331593"/>
              <a:ext cx="1017431" cy="38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RESET</a:t>
              </a:r>
            </a:p>
          </p:txBody>
        </p:sp>
        <p:sp>
          <p:nvSpPr>
            <p:cNvPr id="6" name="Flowchart: Decision 5"/>
            <p:cNvSpPr/>
            <p:nvPr/>
          </p:nvSpPr>
          <p:spPr>
            <a:xfrm>
              <a:off x="1777284" y="4151288"/>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Bootloader valid in flash?</a:t>
              </a:r>
            </a:p>
          </p:txBody>
        </p:sp>
        <p:sp>
          <p:nvSpPr>
            <p:cNvPr id="8" name="Flowchart: Decision 7"/>
            <p:cNvSpPr/>
            <p:nvPr/>
          </p:nvSpPr>
          <p:spPr>
            <a:xfrm>
              <a:off x="3535251" y="4151285"/>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Application valid in Flash</a:t>
              </a:r>
            </a:p>
          </p:txBody>
        </p:sp>
        <p:sp>
          <p:nvSpPr>
            <p:cNvPr id="10" name="Flowchart: Decision 9"/>
            <p:cNvSpPr/>
            <p:nvPr/>
          </p:nvSpPr>
          <p:spPr>
            <a:xfrm>
              <a:off x="5179451" y="4153431"/>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Wait for new app from host</a:t>
              </a:r>
            </a:p>
          </p:txBody>
        </p:sp>
        <p:sp>
          <p:nvSpPr>
            <p:cNvPr id="11" name="Flowchart: Decision 10"/>
            <p:cNvSpPr/>
            <p:nvPr/>
          </p:nvSpPr>
          <p:spPr>
            <a:xfrm>
              <a:off x="10346029" y="4151286"/>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Timeout</a:t>
              </a:r>
            </a:p>
          </p:txBody>
        </p:sp>
        <p:sp>
          <p:nvSpPr>
            <p:cNvPr id="12" name="Flowchart: Decision 11"/>
            <p:cNvSpPr/>
            <p:nvPr/>
          </p:nvSpPr>
          <p:spPr>
            <a:xfrm>
              <a:off x="8646017" y="4153431"/>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Host Communication Start?</a:t>
              </a:r>
            </a:p>
          </p:txBody>
        </p:sp>
        <p:sp>
          <p:nvSpPr>
            <p:cNvPr id="13" name="Flowchart: Decision 12"/>
            <p:cNvSpPr/>
            <p:nvPr/>
          </p:nvSpPr>
          <p:spPr>
            <a:xfrm>
              <a:off x="6952444" y="4151287"/>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Wait Indefinitely?</a:t>
              </a:r>
            </a:p>
          </p:txBody>
        </p:sp>
        <p:sp>
          <p:nvSpPr>
            <p:cNvPr id="14" name="Flowchart: Decision 13"/>
            <p:cNvSpPr/>
            <p:nvPr/>
          </p:nvSpPr>
          <p:spPr>
            <a:xfrm>
              <a:off x="6952444" y="2689537"/>
              <a:ext cx="1429555" cy="746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Host Communication Start?</a:t>
              </a:r>
            </a:p>
          </p:txBody>
        </p:sp>
        <p:sp>
          <p:nvSpPr>
            <p:cNvPr id="15" name="Rectangle 14"/>
            <p:cNvSpPr/>
            <p:nvPr/>
          </p:nvSpPr>
          <p:spPr>
            <a:xfrm>
              <a:off x="1983345" y="3436512"/>
              <a:ext cx="1017431" cy="38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HALT</a:t>
              </a:r>
            </a:p>
          </p:txBody>
        </p:sp>
        <p:sp>
          <p:nvSpPr>
            <p:cNvPr id="16" name="Rectangle 15"/>
            <p:cNvSpPr/>
            <p:nvPr/>
          </p:nvSpPr>
          <p:spPr>
            <a:xfrm>
              <a:off x="8633139" y="2625142"/>
              <a:ext cx="1429554" cy="875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Receive New Application from Host. Overwrite Existing</a:t>
              </a:r>
            </a:p>
          </p:txBody>
        </p:sp>
        <p:sp>
          <p:nvSpPr>
            <p:cNvPr id="17" name="Rectangle 16"/>
            <p:cNvSpPr/>
            <p:nvPr/>
          </p:nvSpPr>
          <p:spPr>
            <a:xfrm>
              <a:off x="10457643" y="2819396"/>
              <a:ext cx="1202029" cy="487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Load Application</a:t>
              </a:r>
              <a:endParaRPr lang="en-US" sz="1200" b="1" dirty="0"/>
            </a:p>
          </p:txBody>
        </p:sp>
        <p:cxnSp>
          <p:nvCxnSpPr>
            <p:cNvPr id="18" name="Straight Arrow Connector 17"/>
            <p:cNvCxnSpPr>
              <a:stCxn id="5" idx="3"/>
              <a:endCxn id="6" idx="1"/>
            </p:cNvCxnSpPr>
            <p:nvPr/>
          </p:nvCxnSpPr>
          <p:spPr>
            <a:xfrm flipV="1">
              <a:off x="1481070" y="4524776"/>
              <a:ext cx="2962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8" idx="1"/>
            </p:cNvCxnSpPr>
            <p:nvPr/>
          </p:nvCxnSpPr>
          <p:spPr>
            <a:xfrm flipV="1">
              <a:off x="3206839" y="4524773"/>
              <a:ext cx="328412"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0" idx="1"/>
            </p:cNvCxnSpPr>
            <p:nvPr/>
          </p:nvCxnSpPr>
          <p:spPr>
            <a:xfrm>
              <a:off x="4964806" y="4524773"/>
              <a:ext cx="214645" cy="2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1"/>
            </p:cNvCxnSpPr>
            <p:nvPr/>
          </p:nvCxnSpPr>
          <p:spPr>
            <a:xfrm flipV="1">
              <a:off x="6609006" y="4524775"/>
              <a:ext cx="343438"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12" idx="1"/>
            </p:cNvCxnSpPr>
            <p:nvPr/>
          </p:nvCxnSpPr>
          <p:spPr>
            <a:xfrm>
              <a:off x="8381999" y="4524775"/>
              <a:ext cx="264018"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a:endCxn id="11" idx="1"/>
            </p:cNvCxnSpPr>
            <p:nvPr/>
          </p:nvCxnSpPr>
          <p:spPr>
            <a:xfrm flipV="1">
              <a:off x="10075572" y="4524774"/>
              <a:ext cx="270457" cy="2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3" idx="0"/>
              <a:endCxn id="14" idx="2"/>
            </p:cNvCxnSpPr>
            <p:nvPr/>
          </p:nvCxnSpPr>
          <p:spPr>
            <a:xfrm flipV="1">
              <a:off x="7667222" y="3436512"/>
              <a:ext cx="0" cy="714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12" idx="0"/>
              <a:endCxn id="16" idx="2"/>
            </p:cNvCxnSpPr>
            <p:nvPr/>
          </p:nvCxnSpPr>
          <p:spPr>
            <a:xfrm flipH="1" flipV="1">
              <a:off x="9347916" y="3500905"/>
              <a:ext cx="12879" cy="652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1" idx="0"/>
              <a:endCxn id="17" idx="2"/>
            </p:cNvCxnSpPr>
            <p:nvPr/>
          </p:nvCxnSpPr>
          <p:spPr>
            <a:xfrm flipH="1" flipV="1">
              <a:off x="11058658" y="3306649"/>
              <a:ext cx="2149" cy="844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6" idx="0"/>
              <a:endCxn id="15" idx="2"/>
            </p:cNvCxnSpPr>
            <p:nvPr/>
          </p:nvCxnSpPr>
          <p:spPr>
            <a:xfrm flipH="1" flipV="1">
              <a:off x="2492061" y="3822879"/>
              <a:ext cx="1" cy="32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0" name="Elbow Connector 1039"/>
            <p:cNvCxnSpPr>
              <a:stCxn id="11" idx="3"/>
              <a:endCxn id="12" idx="2"/>
            </p:cNvCxnSpPr>
            <p:nvPr/>
          </p:nvCxnSpPr>
          <p:spPr>
            <a:xfrm flipH="1">
              <a:off x="9360795" y="4524774"/>
              <a:ext cx="2414789" cy="375632"/>
            </a:xfrm>
            <a:prstGeom prst="bentConnector4">
              <a:avLst>
                <a:gd name="adj1" fmla="val -9467"/>
                <a:gd name="adj2" fmla="val 160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8" idx="0"/>
              <a:endCxn id="14" idx="1"/>
            </p:cNvCxnSpPr>
            <p:nvPr/>
          </p:nvCxnSpPr>
          <p:spPr>
            <a:xfrm rot="5400000" flipH="1" flipV="1">
              <a:off x="5057106" y="2255948"/>
              <a:ext cx="1088260" cy="27024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a:stCxn id="16" idx="3"/>
              <a:endCxn id="17" idx="1"/>
            </p:cNvCxnSpPr>
            <p:nvPr/>
          </p:nvCxnSpPr>
          <p:spPr>
            <a:xfrm flipV="1">
              <a:off x="10062693" y="3063023"/>
              <a:ext cx="3949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8" name="Straight Arrow Connector 1047"/>
            <p:cNvCxnSpPr>
              <a:stCxn id="14" idx="3"/>
              <a:endCxn id="16" idx="1"/>
            </p:cNvCxnSpPr>
            <p:nvPr/>
          </p:nvCxnSpPr>
          <p:spPr>
            <a:xfrm flipV="1">
              <a:off x="8381999" y="3063024"/>
              <a:ext cx="2511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0" name="Elbow Connector 1049"/>
            <p:cNvCxnSpPr>
              <a:stCxn id="14" idx="0"/>
            </p:cNvCxnSpPr>
            <p:nvPr/>
          </p:nvCxnSpPr>
          <p:spPr>
            <a:xfrm rot="16200000" flipV="1">
              <a:off x="6199033" y="1221347"/>
              <a:ext cx="448611" cy="24877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Elbow Connector 1051"/>
            <p:cNvCxnSpPr>
              <a:stCxn id="10" idx="0"/>
              <a:endCxn id="17" idx="0"/>
            </p:cNvCxnSpPr>
            <p:nvPr/>
          </p:nvCxnSpPr>
          <p:spPr>
            <a:xfrm rot="5400000" flipH="1" flipV="1">
              <a:off x="7809426" y="904200"/>
              <a:ext cx="1334035" cy="5164429"/>
            </a:xfrm>
            <a:prstGeom prst="bentConnector3">
              <a:avLst>
                <a:gd name="adj1" fmla="val 136444"/>
              </a:avLst>
            </a:prstGeom>
            <a:ln>
              <a:tailEnd type="arrow"/>
            </a:ln>
          </p:spPr>
          <p:style>
            <a:lnRef idx="1">
              <a:schemeClr val="accent1"/>
            </a:lnRef>
            <a:fillRef idx="0">
              <a:schemeClr val="accent1"/>
            </a:fillRef>
            <a:effectRef idx="0">
              <a:schemeClr val="accent1"/>
            </a:effectRef>
            <a:fontRef idx="minor">
              <a:schemeClr val="tx1"/>
            </a:fontRef>
          </p:style>
        </p:cxnSp>
        <p:sp>
          <p:nvSpPr>
            <p:cNvPr id="1056" name="TextBox 1055"/>
            <p:cNvSpPr txBox="1"/>
            <p:nvPr/>
          </p:nvSpPr>
          <p:spPr>
            <a:xfrm>
              <a:off x="2575660" y="3845655"/>
              <a:ext cx="425116" cy="307777"/>
            </a:xfrm>
            <a:prstGeom prst="rect">
              <a:avLst/>
            </a:prstGeom>
            <a:noFill/>
          </p:spPr>
          <p:txBody>
            <a:bodyPr wrap="none" rtlCol="0">
              <a:spAutoFit/>
            </a:bodyPr>
            <a:lstStyle/>
            <a:p>
              <a:r>
                <a:rPr lang="en-US" sz="1400" b="1" dirty="0"/>
                <a:t>NO</a:t>
              </a:r>
              <a:endParaRPr lang="en-US" b="1" dirty="0"/>
            </a:p>
          </p:txBody>
        </p:sp>
        <p:sp>
          <p:nvSpPr>
            <p:cNvPr id="65" name="TextBox 64"/>
            <p:cNvSpPr txBox="1"/>
            <p:nvPr/>
          </p:nvSpPr>
          <p:spPr>
            <a:xfrm>
              <a:off x="7203467" y="2400296"/>
              <a:ext cx="425116" cy="307777"/>
            </a:xfrm>
            <a:prstGeom prst="rect">
              <a:avLst/>
            </a:prstGeom>
            <a:noFill/>
          </p:spPr>
          <p:txBody>
            <a:bodyPr wrap="none" rtlCol="0">
              <a:spAutoFit/>
            </a:bodyPr>
            <a:lstStyle/>
            <a:p>
              <a:r>
                <a:rPr lang="en-US" sz="1400" b="1" dirty="0"/>
                <a:t>NO</a:t>
              </a:r>
              <a:endParaRPr lang="en-US" b="1" dirty="0"/>
            </a:p>
          </p:txBody>
        </p:sp>
        <p:sp>
          <p:nvSpPr>
            <p:cNvPr id="66" name="TextBox 65"/>
            <p:cNvSpPr txBox="1"/>
            <p:nvPr/>
          </p:nvSpPr>
          <p:spPr>
            <a:xfrm>
              <a:off x="4348652" y="3728967"/>
              <a:ext cx="425116" cy="307777"/>
            </a:xfrm>
            <a:prstGeom prst="rect">
              <a:avLst/>
            </a:prstGeom>
            <a:noFill/>
          </p:spPr>
          <p:txBody>
            <a:bodyPr wrap="none" rtlCol="0">
              <a:spAutoFit/>
            </a:bodyPr>
            <a:lstStyle/>
            <a:p>
              <a:r>
                <a:rPr lang="en-US" sz="1400" b="1" dirty="0"/>
                <a:t>NO</a:t>
              </a:r>
              <a:endParaRPr lang="en-US" b="1" dirty="0"/>
            </a:p>
          </p:txBody>
        </p:sp>
        <p:sp>
          <p:nvSpPr>
            <p:cNvPr id="67" name="TextBox 66"/>
            <p:cNvSpPr txBox="1"/>
            <p:nvPr/>
          </p:nvSpPr>
          <p:spPr>
            <a:xfrm>
              <a:off x="6007881" y="3845655"/>
              <a:ext cx="425116" cy="307777"/>
            </a:xfrm>
            <a:prstGeom prst="rect">
              <a:avLst/>
            </a:prstGeom>
            <a:noFill/>
          </p:spPr>
          <p:txBody>
            <a:bodyPr wrap="none" rtlCol="0">
              <a:spAutoFit/>
            </a:bodyPr>
            <a:lstStyle/>
            <a:p>
              <a:r>
                <a:rPr lang="en-US" sz="1400" b="1" dirty="0"/>
                <a:t>NO</a:t>
              </a:r>
              <a:endParaRPr lang="en-US" b="1" dirty="0"/>
            </a:p>
          </p:txBody>
        </p:sp>
        <p:sp>
          <p:nvSpPr>
            <p:cNvPr id="68" name="TextBox 67"/>
            <p:cNvSpPr txBox="1"/>
            <p:nvPr/>
          </p:nvSpPr>
          <p:spPr>
            <a:xfrm>
              <a:off x="8263885" y="4147478"/>
              <a:ext cx="425116" cy="307777"/>
            </a:xfrm>
            <a:prstGeom prst="rect">
              <a:avLst/>
            </a:prstGeom>
            <a:noFill/>
          </p:spPr>
          <p:txBody>
            <a:bodyPr wrap="none" rtlCol="0">
              <a:spAutoFit/>
            </a:bodyPr>
            <a:lstStyle/>
            <a:p>
              <a:r>
                <a:rPr lang="en-US" sz="1400" b="1" dirty="0"/>
                <a:t>NO</a:t>
              </a:r>
              <a:endParaRPr lang="en-US" b="1" dirty="0"/>
            </a:p>
          </p:txBody>
        </p:sp>
        <p:sp>
          <p:nvSpPr>
            <p:cNvPr id="69" name="TextBox 68"/>
            <p:cNvSpPr txBox="1"/>
            <p:nvPr/>
          </p:nvSpPr>
          <p:spPr>
            <a:xfrm>
              <a:off x="9940230" y="4153432"/>
              <a:ext cx="425116" cy="307777"/>
            </a:xfrm>
            <a:prstGeom prst="rect">
              <a:avLst/>
            </a:prstGeom>
            <a:noFill/>
          </p:spPr>
          <p:txBody>
            <a:bodyPr wrap="none" rtlCol="0">
              <a:spAutoFit/>
            </a:bodyPr>
            <a:lstStyle/>
            <a:p>
              <a:r>
                <a:rPr lang="en-US" sz="1400" b="1" dirty="0"/>
                <a:t>NO</a:t>
              </a:r>
              <a:endParaRPr lang="en-US" b="1" dirty="0"/>
            </a:p>
          </p:txBody>
        </p:sp>
        <p:sp>
          <p:nvSpPr>
            <p:cNvPr id="70" name="TextBox 69"/>
            <p:cNvSpPr txBox="1"/>
            <p:nvPr/>
          </p:nvSpPr>
          <p:spPr>
            <a:xfrm>
              <a:off x="11563026" y="4710439"/>
              <a:ext cx="425116" cy="307777"/>
            </a:xfrm>
            <a:prstGeom prst="rect">
              <a:avLst/>
            </a:prstGeom>
            <a:noFill/>
          </p:spPr>
          <p:txBody>
            <a:bodyPr wrap="none" rtlCol="0">
              <a:spAutoFit/>
            </a:bodyPr>
            <a:lstStyle/>
            <a:p>
              <a:r>
                <a:rPr lang="en-US" sz="1400" b="1" dirty="0"/>
                <a:t>NO</a:t>
              </a:r>
              <a:endParaRPr lang="en-US" b="1" dirty="0"/>
            </a:p>
          </p:txBody>
        </p:sp>
        <p:cxnSp>
          <p:nvCxnSpPr>
            <p:cNvPr id="1058" name="Elbow Connector 1057"/>
            <p:cNvCxnSpPr/>
            <p:nvPr/>
          </p:nvCxnSpPr>
          <p:spPr>
            <a:xfrm rot="5400000">
              <a:off x="4181879" y="2309074"/>
              <a:ext cx="1065724" cy="929426"/>
            </a:xfrm>
            <a:prstGeom prst="bentConnector3">
              <a:avLst>
                <a:gd name="adj1" fmla="val 45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086217" y="4177704"/>
              <a:ext cx="449034" cy="307777"/>
            </a:xfrm>
            <a:prstGeom prst="rect">
              <a:avLst/>
            </a:prstGeom>
            <a:noFill/>
          </p:spPr>
          <p:txBody>
            <a:bodyPr wrap="none" rtlCol="0">
              <a:spAutoFit/>
            </a:bodyPr>
            <a:lstStyle/>
            <a:p>
              <a:r>
                <a:rPr lang="en-US" sz="1400" b="1" dirty="0"/>
                <a:t>YES</a:t>
              </a:r>
              <a:endParaRPr lang="en-US" b="1" dirty="0"/>
            </a:p>
          </p:txBody>
        </p:sp>
        <p:sp>
          <p:nvSpPr>
            <p:cNvPr id="75" name="TextBox 74"/>
            <p:cNvSpPr txBox="1"/>
            <p:nvPr/>
          </p:nvSpPr>
          <p:spPr>
            <a:xfrm>
              <a:off x="4847611" y="4190581"/>
              <a:ext cx="449034" cy="307777"/>
            </a:xfrm>
            <a:prstGeom prst="rect">
              <a:avLst/>
            </a:prstGeom>
            <a:noFill/>
          </p:spPr>
          <p:txBody>
            <a:bodyPr wrap="none" rtlCol="0">
              <a:spAutoFit/>
            </a:bodyPr>
            <a:lstStyle/>
            <a:p>
              <a:r>
                <a:rPr lang="en-US" sz="1400" b="1" dirty="0"/>
                <a:t>YES</a:t>
              </a:r>
              <a:endParaRPr lang="en-US" b="1" dirty="0"/>
            </a:p>
          </p:txBody>
        </p:sp>
        <p:sp>
          <p:nvSpPr>
            <p:cNvPr id="76" name="TextBox 75"/>
            <p:cNvSpPr txBox="1"/>
            <p:nvPr/>
          </p:nvSpPr>
          <p:spPr>
            <a:xfrm>
              <a:off x="6581100" y="4189092"/>
              <a:ext cx="449034" cy="307777"/>
            </a:xfrm>
            <a:prstGeom prst="rect">
              <a:avLst/>
            </a:prstGeom>
            <a:noFill/>
          </p:spPr>
          <p:txBody>
            <a:bodyPr wrap="none" rtlCol="0">
              <a:spAutoFit/>
            </a:bodyPr>
            <a:lstStyle/>
            <a:p>
              <a:r>
                <a:rPr lang="en-US" sz="1400" b="1" dirty="0"/>
                <a:t>YES</a:t>
              </a:r>
              <a:endParaRPr lang="en-US" b="1" dirty="0"/>
            </a:p>
          </p:txBody>
        </p:sp>
        <p:sp>
          <p:nvSpPr>
            <p:cNvPr id="77" name="TextBox 76"/>
            <p:cNvSpPr txBox="1"/>
            <p:nvPr/>
          </p:nvSpPr>
          <p:spPr>
            <a:xfrm>
              <a:off x="7814851" y="3679306"/>
              <a:ext cx="449034" cy="307777"/>
            </a:xfrm>
            <a:prstGeom prst="rect">
              <a:avLst/>
            </a:prstGeom>
            <a:noFill/>
          </p:spPr>
          <p:txBody>
            <a:bodyPr wrap="none" rtlCol="0">
              <a:spAutoFit/>
            </a:bodyPr>
            <a:lstStyle/>
            <a:p>
              <a:r>
                <a:rPr lang="en-US" sz="1400" b="1" dirty="0"/>
                <a:t>YES</a:t>
              </a:r>
              <a:endParaRPr lang="en-US" b="1" dirty="0"/>
            </a:p>
          </p:txBody>
        </p:sp>
        <p:sp>
          <p:nvSpPr>
            <p:cNvPr id="78" name="TextBox 77"/>
            <p:cNvSpPr txBox="1"/>
            <p:nvPr/>
          </p:nvSpPr>
          <p:spPr>
            <a:xfrm>
              <a:off x="8196983" y="2689537"/>
              <a:ext cx="449034" cy="307777"/>
            </a:xfrm>
            <a:prstGeom prst="rect">
              <a:avLst/>
            </a:prstGeom>
            <a:noFill/>
          </p:spPr>
          <p:txBody>
            <a:bodyPr wrap="none" rtlCol="0">
              <a:spAutoFit/>
            </a:bodyPr>
            <a:lstStyle/>
            <a:p>
              <a:r>
                <a:rPr lang="en-US" sz="1400" b="1" dirty="0"/>
                <a:t>YES</a:t>
              </a:r>
              <a:endParaRPr lang="en-US" b="1" dirty="0"/>
            </a:p>
          </p:txBody>
        </p:sp>
        <p:sp>
          <p:nvSpPr>
            <p:cNvPr id="79" name="TextBox 78"/>
            <p:cNvSpPr txBox="1"/>
            <p:nvPr/>
          </p:nvSpPr>
          <p:spPr>
            <a:xfrm>
              <a:off x="8897599" y="3712333"/>
              <a:ext cx="449034" cy="307777"/>
            </a:xfrm>
            <a:prstGeom prst="rect">
              <a:avLst/>
            </a:prstGeom>
            <a:noFill/>
          </p:spPr>
          <p:txBody>
            <a:bodyPr wrap="none" rtlCol="0">
              <a:spAutoFit/>
            </a:bodyPr>
            <a:lstStyle/>
            <a:p>
              <a:r>
                <a:rPr lang="en-US" sz="1400" b="1" dirty="0"/>
                <a:t>YES</a:t>
              </a:r>
              <a:endParaRPr lang="en-US" b="1" dirty="0"/>
            </a:p>
          </p:txBody>
        </p:sp>
        <p:sp>
          <p:nvSpPr>
            <p:cNvPr id="80" name="TextBox 79"/>
            <p:cNvSpPr txBox="1"/>
            <p:nvPr/>
          </p:nvSpPr>
          <p:spPr>
            <a:xfrm>
              <a:off x="10520547" y="3640010"/>
              <a:ext cx="449034" cy="307777"/>
            </a:xfrm>
            <a:prstGeom prst="rect">
              <a:avLst/>
            </a:prstGeom>
            <a:noFill/>
          </p:spPr>
          <p:txBody>
            <a:bodyPr wrap="none" rtlCol="0">
              <a:spAutoFit/>
            </a:bodyPr>
            <a:lstStyle/>
            <a:p>
              <a:r>
                <a:rPr lang="en-US" sz="1400" b="1" dirty="0"/>
                <a:t>YES</a:t>
              </a:r>
              <a:endParaRPr lang="en-US" b="1" dirty="0"/>
            </a:p>
          </p:txBody>
        </p:sp>
        <p:sp>
          <p:nvSpPr>
            <p:cNvPr id="81" name="TextBox 80"/>
            <p:cNvSpPr txBox="1"/>
            <p:nvPr/>
          </p:nvSpPr>
          <p:spPr>
            <a:xfrm>
              <a:off x="653164" y="4769231"/>
              <a:ext cx="638380" cy="307777"/>
            </a:xfrm>
            <a:prstGeom prst="rect">
              <a:avLst/>
            </a:prstGeom>
            <a:noFill/>
          </p:spPr>
          <p:txBody>
            <a:bodyPr wrap="none" rtlCol="0">
              <a:spAutoFit/>
            </a:bodyPr>
            <a:lstStyle/>
            <a:p>
              <a:r>
                <a:rPr lang="en-US" sz="1400" b="1" dirty="0"/>
                <a:t>START</a:t>
              </a:r>
              <a:endParaRPr lang="en-US" b="1" dirty="0"/>
            </a:p>
          </p:txBody>
        </p:sp>
      </p:grpSp>
    </p:spTree>
    <p:extLst>
      <p:ext uri="{BB962C8B-B14F-4D97-AF65-F5344CB8AC3E}">
        <p14:creationId xmlns:p14="http://schemas.microsoft.com/office/powerpoint/2010/main" val="4198955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Bootloader -  GNU Grand Unified Bootloader (GRUB)</a:t>
            </a:r>
          </a:p>
        </p:txBody>
      </p:sp>
      <p:sp>
        <p:nvSpPr>
          <p:cNvPr id="3" name="Content Placeholder 2"/>
          <p:cNvSpPr>
            <a:spLocks noGrp="1"/>
          </p:cNvSpPr>
          <p:nvPr>
            <p:ph idx="1"/>
          </p:nvPr>
        </p:nvSpPr>
        <p:spPr/>
        <p:txBody>
          <a:bodyPr/>
          <a:lstStyle/>
          <a:p>
            <a:r>
              <a:rPr lang="en-US" dirty="0"/>
              <a:t>Developed by Free Software Foundation </a:t>
            </a:r>
          </a:p>
          <a:p>
            <a:r>
              <a:rPr lang="en-US" dirty="0"/>
              <a:t>Provides Multi-boot facility to load multiple operating systems</a:t>
            </a:r>
          </a:p>
          <a:p>
            <a:r>
              <a:rPr lang="en-US" dirty="0"/>
              <a:t>Highly configurable through bash-like command line interface</a:t>
            </a:r>
          </a:p>
          <a:p>
            <a:r>
              <a:rPr lang="en-US" dirty="0"/>
              <a:t>Supports almost all filesystem types</a:t>
            </a:r>
          </a:p>
          <a:p>
            <a:r>
              <a:rPr lang="en-US" dirty="0"/>
              <a:t>Two Stage Loading </a:t>
            </a:r>
          </a:p>
          <a:p>
            <a:r>
              <a:rPr lang="en-US" dirty="0"/>
              <a:t>Ref: </a:t>
            </a:r>
            <a:r>
              <a:rPr lang="en-US" dirty="0">
                <a:hlinkClick r:id="rId2"/>
              </a:rPr>
              <a:t>https://www.gnu.org/software/grub/</a:t>
            </a:r>
            <a:endParaRPr lang="en-US" dirty="0"/>
          </a:p>
          <a:p>
            <a:r>
              <a:rPr lang="en-US" dirty="0"/>
              <a:t>Supports Ethernet, USB and SATA based loading of the kernel</a:t>
            </a:r>
          </a:p>
        </p:txBody>
      </p:sp>
    </p:spTree>
    <p:extLst>
      <p:ext uri="{BB962C8B-B14F-4D97-AF65-F5344CB8AC3E}">
        <p14:creationId xmlns:p14="http://schemas.microsoft.com/office/powerpoint/2010/main" val="301031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Bootloader - </a:t>
            </a:r>
            <a:r>
              <a:rPr lang="en-US" dirty="0" err="1"/>
              <a:t>uboot</a:t>
            </a:r>
            <a:endParaRPr lang="en-US" dirty="0"/>
          </a:p>
        </p:txBody>
      </p:sp>
      <p:sp>
        <p:nvSpPr>
          <p:cNvPr id="3" name="Content Placeholder 2"/>
          <p:cNvSpPr>
            <a:spLocks noGrp="1"/>
          </p:cNvSpPr>
          <p:nvPr>
            <p:ph idx="1"/>
          </p:nvPr>
        </p:nvSpPr>
        <p:spPr>
          <a:xfrm>
            <a:off x="444500" y="1455313"/>
            <a:ext cx="11366500" cy="4984124"/>
          </a:xfrm>
        </p:spPr>
        <p:txBody>
          <a:bodyPr>
            <a:normAutofit fontScale="92500" lnSpcReduction="10000"/>
          </a:bodyPr>
          <a:lstStyle/>
          <a:p>
            <a:r>
              <a:rPr lang="en-US" dirty="0"/>
              <a:t>Multi-platform, open-source, universal boot-loader with comprehensive support for loading and managing boot images, such as the Linux kernel</a:t>
            </a:r>
          </a:p>
          <a:p>
            <a:r>
              <a:rPr lang="en-US" dirty="0"/>
              <a:t>Features </a:t>
            </a:r>
          </a:p>
          <a:p>
            <a:pPr lvl="1"/>
            <a:r>
              <a:rPr lang="en-US" b="1" dirty="0"/>
              <a:t>Network download</a:t>
            </a:r>
            <a:r>
              <a:rPr lang="en-US" dirty="0"/>
              <a:t>: TFTP, BOOTP, DHCP, NFS</a:t>
            </a:r>
          </a:p>
          <a:p>
            <a:pPr lvl="1"/>
            <a:r>
              <a:rPr lang="en-US" b="1" dirty="0"/>
              <a:t>Serial download</a:t>
            </a:r>
            <a:r>
              <a:rPr lang="en-US" dirty="0"/>
              <a:t>: s-record, binary (via Kermit)</a:t>
            </a:r>
          </a:p>
          <a:p>
            <a:pPr lvl="1"/>
            <a:r>
              <a:rPr lang="en-US" b="1" dirty="0"/>
              <a:t>Flash management</a:t>
            </a:r>
            <a:r>
              <a:rPr lang="en-US" dirty="0"/>
              <a:t>: copy, erase, protect, </a:t>
            </a:r>
            <a:r>
              <a:rPr lang="en-US" dirty="0" err="1"/>
              <a:t>cramfs</a:t>
            </a:r>
            <a:r>
              <a:rPr lang="en-US" dirty="0"/>
              <a:t>, jffs2</a:t>
            </a:r>
          </a:p>
          <a:p>
            <a:pPr lvl="1"/>
            <a:r>
              <a:rPr lang="en-US" b="1" dirty="0"/>
              <a:t>Flash Types</a:t>
            </a:r>
            <a:r>
              <a:rPr lang="en-US" dirty="0"/>
              <a:t>: CFI NOR-Flash, NAND-Flash</a:t>
            </a:r>
          </a:p>
          <a:p>
            <a:pPr lvl="1"/>
            <a:r>
              <a:rPr lang="en-US" b="1" dirty="0"/>
              <a:t>Memory utilities</a:t>
            </a:r>
            <a:r>
              <a:rPr lang="en-US" dirty="0"/>
              <a:t>: copy, dump. </a:t>
            </a:r>
            <a:r>
              <a:rPr lang="en-US" dirty="0" err="1"/>
              <a:t>crc</a:t>
            </a:r>
            <a:r>
              <a:rPr lang="en-US" dirty="0"/>
              <a:t>, check, </a:t>
            </a:r>
            <a:r>
              <a:rPr lang="en-US" dirty="0" err="1"/>
              <a:t>mtest</a:t>
            </a:r>
            <a:endParaRPr lang="en-US" dirty="0"/>
          </a:p>
          <a:p>
            <a:pPr lvl="1"/>
            <a:r>
              <a:rPr lang="en-US" b="1" dirty="0"/>
              <a:t>Mass Storage Devices</a:t>
            </a:r>
            <a:r>
              <a:rPr lang="en-US" dirty="0"/>
              <a:t>: IDE, SATA, USB</a:t>
            </a:r>
          </a:p>
          <a:p>
            <a:pPr lvl="1"/>
            <a:r>
              <a:rPr lang="en-US" b="1" dirty="0"/>
              <a:t>Boot from disk</a:t>
            </a:r>
            <a:r>
              <a:rPr lang="en-US" dirty="0"/>
              <a:t>: raw block, ext2, fat, </a:t>
            </a:r>
            <a:r>
              <a:rPr lang="en-US" dirty="0" err="1"/>
              <a:t>reiserfs</a:t>
            </a:r>
            <a:endParaRPr lang="en-US" dirty="0"/>
          </a:p>
          <a:p>
            <a:pPr lvl="1"/>
            <a:r>
              <a:rPr lang="en-US" b="1" dirty="0"/>
              <a:t>Interactive shell</a:t>
            </a:r>
            <a:r>
              <a:rPr lang="en-US" dirty="0"/>
              <a:t>: choice of simple or "</a:t>
            </a:r>
            <a:r>
              <a:rPr lang="en-US" dirty="0" err="1"/>
              <a:t>busybox</a:t>
            </a:r>
            <a:r>
              <a:rPr lang="en-US" dirty="0"/>
              <a:t>" shell with many scripting features</a:t>
            </a:r>
          </a:p>
          <a:p>
            <a:r>
              <a:rPr lang="en-US" dirty="0"/>
              <a:t>Powerful </a:t>
            </a:r>
            <a:r>
              <a:rPr lang="en-US" dirty="0" err="1"/>
              <a:t>Commandline</a:t>
            </a:r>
            <a:r>
              <a:rPr lang="en-US" dirty="0"/>
              <a:t> Interface via Serial Port</a:t>
            </a:r>
          </a:p>
          <a:p>
            <a:r>
              <a:rPr lang="en-US" dirty="0"/>
              <a:t>Ref: </a:t>
            </a:r>
            <a:r>
              <a:rPr lang="en-US" dirty="0">
                <a:hlinkClick r:id="rId2"/>
              </a:rPr>
              <a:t>https://sourceforge.net/projects/uboot/</a:t>
            </a:r>
            <a:r>
              <a:rPr lang="en-US" dirty="0"/>
              <a:t> </a:t>
            </a:r>
          </a:p>
          <a:p>
            <a:pPr lvl="1"/>
            <a:endParaRPr lang="en-US" dirty="0"/>
          </a:p>
        </p:txBody>
      </p:sp>
    </p:spTree>
    <p:extLst>
      <p:ext uri="{BB962C8B-B14F-4D97-AF65-F5344CB8AC3E}">
        <p14:creationId xmlns:p14="http://schemas.microsoft.com/office/powerpoint/2010/main" val="348752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Kernel…</a:t>
            </a:r>
          </a:p>
        </p:txBody>
      </p:sp>
      <p:sp>
        <p:nvSpPr>
          <p:cNvPr id="3" name="Content Placeholder 2"/>
          <p:cNvSpPr>
            <a:spLocks noGrp="1"/>
          </p:cNvSpPr>
          <p:nvPr>
            <p:ph idx="1"/>
          </p:nvPr>
        </p:nvSpPr>
        <p:spPr/>
        <p:txBody>
          <a:bodyPr/>
          <a:lstStyle/>
          <a:p>
            <a:r>
              <a:rPr lang="en-US" dirty="0"/>
              <a:t>Contains the Operating System code and low level drivers/modules to interact with hardware and provide services to the user….</a:t>
            </a:r>
          </a:p>
          <a:p>
            <a:r>
              <a:rPr lang="en-US" dirty="0"/>
              <a:t>Latest Stable Version is 5.9.6</a:t>
            </a:r>
          </a:p>
          <a:p>
            <a:r>
              <a:rPr lang="en-US" dirty="0"/>
              <a:t>Ref: www.kernel.org</a:t>
            </a:r>
          </a:p>
        </p:txBody>
      </p:sp>
    </p:spTree>
    <p:extLst>
      <p:ext uri="{BB962C8B-B14F-4D97-AF65-F5344CB8AC3E}">
        <p14:creationId xmlns:p14="http://schemas.microsoft.com/office/powerpoint/2010/main" val="119060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Operating System Architecture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5891" y="1394127"/>
            <a:ext cx="7434777" cy="5257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50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Kernel Architecture</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447" b="10967"/>
          <a:stretch/>
        </p:blipFill>
        <p:spPr bwMode="auto">
          <a:xfrm>
            <a:off x="1295027" y="1429555"/>
            <a:ext cx="9533965" cy="519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7153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Rootfilesystems</a:t>
            </a:r>
            <a:r>
              <a:rPr lang="en-US" dirty="0"/>
              <a:t>	</a:t>
            </a:r>
          </a:p>
        </p:txBody>
      </p:sp>
      <p:sp>
        <p:nvSpPr>
          <p:cNvPr id="3" name="Content Placeholder 2"/>
          <p:cNvSpPr>
            <a:spLocks noGrp="1"/>
          </p:cNvSpPr>
          <p:nvPr>
            <p:ph idx="1"/>
          </p:nvPr>
        </p:nvSpPr>
        <p:spPr/>
        <p:txBody>
          <a:bodyPr/>
          <a:lstStyle/>
          <a:p>
            <a:r>
              <a:rPr lang="en-US" dirty="0"/>
              <a:t>Contains the applications, services, libraries and other executables that a user may require to run his applications.</a:t>
            </a:r>
          </a:p>
          <a:p>
            <a:r>
              <a:rPr lang="en-US" dirty="0"/>
              <a:t>Created with a specific filesystem type – ext2,3,4, fat32, squash, </a:t>
            </a:r>
            <a:r>
              <a:rPr lang="en-US" dirty="0" err="1"/>
              <a:t>flashfs</a:t>
            </a:r>
            <a:r>
              <a:rPr lang="en-US" dirty="0"/>
              <a:t>, </a:t>
            </a:r>
            <a:r>
              <a:rPr lang="en-US" dirty="0" err="1"/>
              <a:t>etc</a:t>
            </a:r>
            <a:endParaRPr lang="en-US" dirty="0"/>
          </a:p>
          <a:p>
            <a:r>
              <a:rPr lang="en-US" dirty="0"/>
              <a:t>Loaded by the kernel for user applications to proceed</a:t>
            </a:r>
          </a:p>
          <a:p>
            <a:r>
              <a:rPr lang="en-US" dirty="0"/>
              <a:t>All libraries and native tools for further build are stored in the </a:t>
            </a:r>
            <a:r>
              <a:rPr lang="en-US" dirty="0" err="1"/>
              <a:t>rootfilesystem</a:t>
            </a:r>
            <a:endParaRPr lang="en-US" dirty="0"/>
          </a:p>
        </p:txBody>
      </p:sp>
    </p:spTree>
    <p:extLst>
      <p:ext uri="{BB962C8B-B14F-4D97-AF65-F5344CB8AC3E}">
        <p14:creationId xmlns:p14="http://schemas.microsoft.com/office/powerpoint/2010/main" val="1692904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Embedded Systems – Board Development Environment</a:t>
            </a:r>
            <a:endParaRPr lang="x-none" altLang="en-IN"/>
          </a:p>
        </p:txBody>
      </p:sp>
      <p:sp>
        <p:nvSpPr>
          <p:cNvPr id="3" name="Content Placeholder 2"/>
          <p:cNvSpPr>
            <a:spLocks noGrp="1"/>
          </p:cNvSpPr>
          <p:nvPr>
            <p:ph idx="1"/>
          </p:nvPr>
        </p:nvSpPr>
        <p:spPr>
          <a:xfrm>
            <a:off x="431621" y="1555169"/>
            <a:ext cx="11366500" cy="4351338"/>
          </a:xfrm>
        </p:spPr>
        <p:txBody>
          <a:bodyPr>
            <a:normAutofit fontScale="92500" lnSpcReduction="20000"/>
          </a:bodyPr>
          <a:lstStyle/>
          <a:p>
            <a:r>
              <a:rPr lang="en-US" altLang="en-IN" dirty="0"/>
              <a:t>Build System</a:t>
            </a:r>
          </a:p>
          <a:p>
            <a:pPr lvl="1"/>
            <a:r>
              <a:rPr lang="en-US" altLang="en-IN" dirty="0"/>
              <a:t>One on which the toolchain is built</a:t>
            </a:r>
          </a:p>
          <a:p>
            <a:r>
              <a:rPr lang="x-none" altLang="en-IN"/>
              <a:t>Host</a:t>
            </a:r>
            <a:r>
              <a:rPr lang="en-US" altLang="en-IN" dirty="0"/>
              <a:t> Device</a:t>
            </a:r>
            <a:endParaRPr lang="x-none" altLang="en-IN"/>
          </a:p>
          <a:p>
            <a:pPr lvl="1"/>
            <a:r>
              <a:rPr lang="x-none" altLang="en-IN" sz="2400"/>
              <a:t>Any device capable of performing cross platform development</a:t>
            </a:r>
          </a:p>
          <a:p>
            <a:pPr lvl="1"/>
            <a:r>
              <a:rPr lang="x-none" altLang="en-IN"/>
              <a:t>Linux Workstation, Unix System and Windows</a:t>
            </a:r>
            <a:r>
              <a:rPr lang="x-none" altLang="en-IN" sz="2400"/>
              <a:t> </a:t>
            </a:r>
            <a:endParaRPr lang="en-US" altLang="en-IN" sz="2400" dirty="0"/>
          </a:p>
          <a:p>
            <a:pPr lvl="1"/>
            <a:r>
              <a:rPr lang="en-US" altLang="en-IN" dirty="0"/>
              <a:t>Build the programs and create the object file, which will be executed on the target device</a:t>
            </a:r>
            <a:endParaRPr lang="x-none" altLang="en-IN" sz="2400"/>
          </a:p>
          <a:p>
            <a:r>
              <a:rPr lang="x-none" altLang="en-IN"/>
              <a:t>Target Device</a:t>
            </a:r>
          </a:p>
          <a:p>
            <a:pPr lvl="1"/>
            <a:r>
              <a:rPr lang="x-none" altLang="en-IN"/>
              <a:t>The device onto which </a:t>
            </a:r>
            <a:r>
              <a:rPr lang="en-US" altLang="en-IN" dirty="0"/>
              <a:t>developed software </a:t>
            </a:r>
            <a:r>
              <a:rPr lang="x-none" altLang="en-IN"/>
              <a:t>has to be flashed</a:t>
            </a:r>
            <a:r>
              <a:rPr lang="en-US" altLang="en-IN" dirty="0"/>
              <a:t> and executed</a:t>
            </a:r>
            <a:endParaRPr lang="x-none" altLang="en-IN"/>
          </a:p>
          <a:p>
            <a:pPr lvl="1"/>
            <a:r>
              <a:rPr lang="en-US" altLang="en-IN" dirty="0"/>
              <a:t>X86, </a:t>
            </a:r>
            <a:r>
              <a:rPr lang="x-none" altLang="en-IN"/>
              <a:t>ARM, PowerPC, MIPS processor etc</a:t>
            </a:r>
          </a:p>
          <a:p>
            <a:pPr lvl="0"/>
            <a:r>
              <a:rPr lang="x-none" altLang="en-IN"/>
              <a:t>Development Configurations</a:t>
            </a:r>
          </a:p>
          <a:p>
            <a:pPr lvl="1"/>
            <a:r>
              <a:rPr lang="x-none" altLang="en-IN"/>
              <a:t>Linked Setup</a:t>
            </a:r>
          </a:p>
          <a:p>
            <a:pPr lvl="1"/>
            <a:r>
              <a:rPr lang="x-none" altLang="en-IN"/>
              <a:t>Removable Storage Setup</a:t>
            </a:r>
          </a:p>
          <a:p>
            <a:pPr lvl="1"/>
            <a:r>
              <a:rPr lang="x-none" altLang="en-IN"/>
              <a:t>Standalone Setup</a:t>
            </a:r>
          </a:p>
        </p:txBody>
      </p:sp>
    </p:spTree>
    <p:extLst>
      <p:ext uri="{BB962C8B-B14F-4D97-AF65-F5344CB8AC3E}">
        <p14:creationId xmlns:p14="http://schemas.microsoft.com/office/powerpoint/2010/main" val="159447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to get an embedded board running Linux</a:t>
            </a:r>
          </a:p>
        </p:txBody>
      </p:sp>
      <p:sp>
        <p:nvSpPr>
          <p:cNvPr id="3" name="Content Placeholder 2"/>
          <p:cNvSpPr>
            <a:spLocks noGrp="1"/>
          </p:cNvSpPr>
          <p:nvPr>
            <p:ph idx="1"/>
          </p:nvPr>
        </p:nvSpPr>
        <p:spPr>
          <a:xfrm>
            <a:off x="444500" y="1519708"/>
            <a:ext cx="11366500" cy="5087154"/>
          </a:xfrm>
        </p:spPr>
        <p:txBody>
          <a:bodyPr>
            <a:normAutofit fontScale="85000" lnSpcReduction="20000"/>
          </a:bodyPr>
          <a:lstStyle/>
          <a:p>
            <a:r>
              <a:rPr lang="en-US" dirty="0"/>
              <a:t>Tool Chain – Set of software tools needed to build computer software</a:t>
            </a:r>
          </a:p>
          <a:p>
            <a:pPr lvl="1"/>
            <a:r>
              <a:rPr lang="en-US" dirty="0"/>
              <a:t>Compiler</a:t>
            </a:r>
          </a:p>
          <a:p>
            <a:pPr lvl="2"/>
            <a:r>
              <a:rPr lang="en-US" b="1" dirty="0"/>
              <a:t>Native</a:t>
            </a:r>
            <a:r>
              <a:rPr lang="en-US" dirty="0"/>
              <a:t>– Compiled on one architecture and runs on the same architecture (</a:t>
            </a:r>
            <a:r>
              <a:rPr lang="en-US" dirty="0" err="1"/>
              <a:t>gcc</a:t>
            </a:r>
            <a:r>
              <a:rPr lang="en-US" dirty="0"/>
              <a:t> for x86)</a:t>
            </a:r>
          </a:p>
          <a:p>
            <a:pPr lvl="2"/>
            <a:r>
              <a:rPr lang="en-US" b="1" dirty="0"/>
              <a:t>Cross  Toolchain</a:t>
            </a:r>
            <a:r>
              <a:rPr lang="en-US" dirty="0"/>
              <a:t>– Compiled on one architecture, runs on that architecture and builds code for another architecture (arm-</a:t>
            </a:r>
            <a:r>
              <a:rPr lang="en-US" dirty="0" err="1"/>
              <a:t>linux</a:t>
            </a:r>
            <a:r>
              <a:rPr lang="en-US" dirty="0"/>
              <a:t>-</a:t>
            </a:r>
            <a:r>
              <a:rPr lang="en-US" dirty="0" err="1"/>
              <a:t>gcc</a:t>
            </a:r>
            <a:r>
              <a:rPr lang="en-US" dirty="0"/>
              <a:t>) </a:t>
            </a:r>
          </a:p>
          <a:p>
            <a:pPr lvl="2"/>
            <a:r>
              <a:rPr lang="en-US" b="1" dirty="0"/>
              <a:t>Cross Native Toolchain </a:t>
            </a:r>
            <a:r>
              <a:rPr lang="en-US" dirty="0"/>
              <a:t>– Compiled on one architecture, runs on a target architecture and builds code for the target architecture</a:t>
            </a:r>
          </a:p>
          <a:p>
            <a:pPr lvl="1"/>
            <a:r>
              <a:rPr lang="en-US" dirty="0"/>
              <a:t>Library: Glibc, </a:t>
            </a:r>
            <a:r>
              <a:rPr lang="en-US" dirty="0" err="1"/>
              <a:t>uClibc</a:t>
            </a:r>
            <a:r>
              <a:rPr lang="en-US" dirty="0"/>
              <a:t>, </a:t>
            </a:r>
            <a:r>
              <a:rPr lang="en-US" dirty="0" err="1"/>
              <a:t>newlibC</a:t>
            </a:r>
            <a:endParaRPr lang="en-US" dirty="0"/>
          </a:p>
          <a:p>
            <a:pPr lvl="1"/>
            <a:r>
              <a:rPr lang="en-US" dirty="0"/>
              <a:t>Headers: For Prototype declarations and resolving</a:t>
            </a:r>
          </a:p>
          <a:p>
            <a:pPr lvl="1"/>
            <a:r>
              <a:rPr lang="en-US" dirty="0"/>
              <a:t>Bin-</a:t>
            </a:r>
            <a:r>
              <a:rPr lang="en-US" dirty="0" err="1"/>
              <a:t>utils</a:t>
            </a:r>
            <a:r>
              <a:rPr lang="en-US" dirty="0"/>
              <a:t>: Linker, Assembler, Object File Interpreters (</a:t>
            </a:r>
            <a:r>
              <a:rPr lang="en-US" dirty="0" err="1"/>
              <a:t>objcopy</a:t>
            </a:r>
            <a:r>
              <a:rPr lang="en-US" dirty="0"/>
              <a:t>, </a:t>
            </a:r>
            <a:r>
              <a:rPr lang="en-US" dirty="0" err="1"/>
              <a:t>objdump</a:t>
            </a:r>
            <a:r>
              <a:rPr lang="en-US" dirty="0"/>
              <a:t>), </a:t>
            </a:r>
            <a:r>
              <a:rPr lang="en-US" dirty="0" err="1"/>
              <a:t>etc</a:t>
            </a:r>
            <a:r>
              <a:rPr lang="en-US" dirty="0"/>
              <a:t>…</a:t>
            </a:r>
          </a:p>
          <a:p>
            <a:pPr lvl="1"/>
            <a:r>
              <a:rPr lang="en-US" dirty="0"/>
              <a:t>Debugger: </a:t>
            </a:r>
            <a:r>
              <a:rPr lang="en-US" dirty="0" err="1"/>
              <a:t>gdb</a:t>
            </a:r>
            <a:endParaRPr lang="en-US" dirty="0"/>
          </a:p>
          <a:p>
            <a:r>
              <a:rPr lang="en-US" dirty="0"/>
              <a:t>Bootloader </a:t>
            </a:r>
          </a:p>
          <a:p>
            <a:pPr lvl="1"/>
            <a:r>
              <a:rPr lang="en-US" dirty="0"/>
              <a:t>Grub, </a:t>
            </a:r>
            <a:r>
              <a:rPr lang="en-US" dirty="0" err="1"/>
              <a:t>uboot</a:t>
            </a:r>
            <a:r>
              <a:rPr lang="en-US" dirty="0"/>
              <a:t>,  </a:t>
            </a:r>
            <a:r>
              <a:rPr lang="en-US" dirty="0" err="1"/>
              <a:t>redboot</a:t>
            </a:r>
            <a:r>
              <a:rPr lang="en-US" dirty="0"/>
              <a:t>, </a:t>
            </a:r>
          </a:p>
          <a:p>
            <a:r>
              <a:rPr lang="en-US" dirty="0"/>
              <a:t>Kernel</a:t>
            </a:r>
          </a:p>
          <a:p>
            <a:pPr lvl="1"/>
            <a:r>
              <a:rPr lang="en-US" dirty="0"/>
              <a:t>Requires platform specific port code and configurations</a:t>
            </a:r>
          </a:p>
          <a:p>
            <a:pPr lvl="1"/>
            <a:r>
              <a:rPr lang="en-US" dirty="0"/>
              <a:t>Sometimes, Board to platform bindings are also required</a:t>
            </a:r>
          </a:p>
          <a:p>
            <a:r>
              <a:rPr lang="en-US" dirty="0"/>
              <a:t>Root Filesystem</a:t>
            </a:r>
          </a:p>
        </p:txBody>
      </p:sp>
    </p:spTree>
    <p:extLst>
      <p:ext uri="{BB962C8B-B14F-4D97-AF65-F5344CB8AC3E}">
        <p14:creationId xmlns:p14="http://schemas.microsoft.com/office/powerpoint/2010/main" val="90408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9071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77800"/>
            <a:ext cx="11391900" cy="922905"/>
          </a:xfrm>
        </p:spPr>
        <p:txBody>
          <a:bodyPr/>
          <a:lstStyle/>
          <a:p>
            <a:r>
              <a:rPr lang="en-US" dirty="0"/>
              <a:t>Classification of Embedded Systems Programming</a:t>
            </a:r>
          </a:p>
        </p:txBody>
      </p:sp>
      <p:sp>
        <p:nvSpPr>
          <p:cNvPr id="20" name="Rectangle 19">
            <a:extLst>
              <a:ext uri="{FF2B5EF4-FFF2-40B4-BE49-F238E27FC236}">
                <a16:creationId xmlns:a16="http://schemas.microsoft.com/office/drawing/2014/main" id="{F8D3C59E-3EFF-4342-8D8C-574BE16434D8}"/>
              </a:ext>
            </a:extLst>
          </p:cNvPr>
          <p:cNvSpPr/>
          <p:nvPr/>
        </p:nvSpPr>
        <p:spPr>
          <a:xfrm>
            <a:off x="8817398" y="1941227"/>
            <a:ext cx="2825646" cy="3904927"/>
          </a:xfrm>
          <a:prstGeom prst="rect">
            <a:avLst/>
          </a:prstGeom>
          <a:solidFill>
            <a:schemeClr val="bg2"/>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B928AF-F1C3-4DDE-9A34-1B84A8EA7048}"/>
              </a:ext>
            </a:extLst>
          </p:cNvPr>
          <p:cNvSpPr/>
          <p:nvPr/>
        </p:nvSpPr>
        <p:spPr>
          <a:xfrm>
            <a:off x="4833077" y="1941228"/>
            <a:ext cx="2825646" cy="3904927"/>
          </a:xfrm>
          <a:prstGeom prst="rect">
            <a:avLst/>
          </a:prstGeom>
          <a:solidFill>
            <a:schemeClr val="bg2"/>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CFAA5DA-04A4-45EE-8352-72D0C3EE2D5C}"/>
              </a:ext>
            </a:extLst>
          </p:cNvPr>
          <p:cNvSpPr/>
          <p:nvPr/>
        </p:nvSpPr>
        <p:spPr>
          <a:xfrm>
            <a:off x="861934" y="1941228"/>
            <a:ext cx="2825646" cy="3904927"/>
          </a:xfrm>
          <a:prstGeom prst="rect">
            <a:avLst/>
          </a:prstGeom>
          <a:solidFill>
            <a:schemeClr val="bg2"/>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Rounded Rectangle 3"/>
          <p:cNvSpPr/>
          <p:nvPr/>
        </p:nvSpPr>
        <p:spPr>
          <a:xfrm>
            <a:off x="972037" y="2540828"/>
            <a:ext cx="2627290" cy="10431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Bare Metal Programming</a:t>
            </a:r>
          </a:p>
        </p:txBody>
      </p:sp>
      <p:sp>
        <p:nvSpPr>
          <p:cNvPr id="5" name="Rounded Rectangle 4"/>
          <p:cNvSpPr/>
          <p:nvPr/>
        </p:nvSpPr>
        <p:spPr>
          <a:xfrm>
            <a:off x="972037" y="4330458"/>
            <a:ext cx="2627290" cy="104318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Hardware</a:t>
            </a:r>
          </a:p>
        </p:txBody>
      </p:sp>
      <p:sp>
        <p:nvSpPr>
          <p:cNvPr id="6" name="Rounded Rectangle 5"/>
          <p:cNvSpPr/>
          <p:nvPr/>
        </p:nvSpPr>
        <p:spPr>
          <a:xfrm>
            <a:off x="4944849" y="2540828"/>
            <a:ext cx="2627290" cy="10431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Application + Embedded OS / RTOS</a:t>
            </a:r>
          </a:p>
        </p:txBody>
      </p:sp>
      <p:sp>
        <p:nvSpPr>
          <p:cNvPr id="7" name="Rounded Rectangle 6"/>
          <p:cNvSpPr/>
          <p:nvPr/>
        </p:nvSpPr>
        <p:spPr>
          <a:xfrm>
            <a:off x="4944849" y="4330460"/>
            <a:ext cx="2627289" cy="104318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Hardware</a:t>
            </a:r>
          </a:p>
        </p:txBody>
      </p:sp>
      <p:sp>
        <p:nvSpPr>
          <p:cNvPr id="8" name="Rounded Rectangle 7"/>
          <p:cNvSpPr/>
          <p:nvPr/>
        </p:nvSpPr>
        <p:spPr>
          <a:xfrm>
            <a:off x="8897259" y="2403271"/>
            <a:ext cx="2627290" cy="4958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Space</a:t>
            </a:r>
          </a:p>
        </p:txBody>
      </p:sp>
      <p:sp>
        <p:nvSpPr>
          <p:cNvPr id="9" name="Rounded Rectangle 8"/>
          <p:cNvSpPr/>
          <p:nvPr/>
        </p:nvSpPr>
        <p:spPr>
          <a:xfrm>
            <a:off x="8901130" y="4330459"/>
            <a:ext cx="2627290" cy="104318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Hardware</a:t>
            </a:r>
          </a:p>
        </p:txBody>
      </p:sp>
      <p:sp>
        <p:nvSpPr>
          <p:cNvPr id="10" name="Rounded Rectangle 9"/>
          <p:cNvSpPr/>
          <p:nvPr/>
        </p:nvSpPr>
        <p:spPr>
          <a:xfrm>
            <a:off x="8916576" y="3186638"/>
            <a:ext cx="2627290" cy="4958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OS / Kernel Space</a:t>
            </a:r>
          </a:p>
        </p:txBody>
      </p:sp>
      <p:cxnSp>
        <p:nvCxnSpPr>
          <p:cNvPr id="12" name="Straight Connector 11"/>
          <p:cNvCxnSpPr>
            <a:cxnSpLocks/>
          </p:cNvCxnSpPr>
          <p:nvPr/>
        </p:nvCxnSpPr>
        <p:spPr>
          <a:xfrm>
            <a:off x="398787" y="3880763"/>
            <a:ext cx="11391503" cy="0"/>
          </a:xfrm>
          <a:prstGeom prst="line">
            <a:avLst/>
          </a:prstGeom>
          <a:ln w="285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77324" y="2878674"/>
            <a:ext cx="1344808" cy="369332"/>
          </a:xfrm>
          <a:prstGeom prst="rect">
            <a:avLst/>
          </a:prstGeom>
          <a:solidFill>
            <a:schemeClr val="accent2">
              <a:lumMod val="60000"/>
              <a:lumOff val="40000"/>
            </a:schemeClr>
          </a:solidFill>
        </p:spPr>
        <p:txBody>
          <a:bodyPr wrap="square" rtlCol="0">
            <a:spAutoFit/>
          </a:bodyPr>
          <a:lstStyle/>
          <a:p>
            <a:pPr algn="ctr"/>
            <a:r>
              <a:rPr lang="en-US" dirty="0"/>
              <a:t>Software</a:t>
            </a:r>
          </a:p>
        </p:txBody>
      </p:sp>
      <p:sp>
        <p:nvSpPr>
          <p:cNvPr id="14" name="TextBox 13"/>
          <p:cNvSpPr txBox="1"/>
          <p:nvPr/>
        </p:nvSpPr>
        <p:spPr>
          <a:xfrm rot="16200000">
            <a:off x="-193415" y="4678794"/>
            <a:ext cx="1576991" cy="369332"/>
          </a:xfrm>
          <a:prstGeom prst="rect">
            <a:avLst/>
          </a:prstGeom>
          <a:solidFill>
            <a:schemeClr val="accent2">
              <a:lumMod val="60000"/>
              <a:lumOff val="40000"/>
            </a:schemeClr>
          </a:solidFill>
        </p:spPr>
        <p:txBody>
          <a:bodyPr wrap="square" rtlCol="0">
            <a:spAutoFit/>
          </a:bodyPr>
          <a:lstStyle/>
          <a:p>
            <a:pPr algn="ctr"/>
            <a:r>
              <a:rPr lang="en-US" dirty="0"/>
              <a:t>Hardware</a:t>
            </a:r>
          </a:p>
        </p:txBody>
      </p:sp>
      <p:sp>
        <p:nvSpPr>
          <p:cNvPr id="15" name="TextBox 14"/>
          <p:cNvSpPr txBox="1"/>
          <p:nvPr/>
        </p:nvSpPr>
        <p:spPr>
          <a:xfrm>
            <a:off x="1283888" y="1751235"/>
            <a:ext cx="1979901" cy="369332"/>
          </a:xfrm>
          <a:prstGeom prst="rect">
            <a:avLst/>
          </a:prstGeom>
          <a:solidFill>
            <a:schemeClr val="bg2">
              <a:lumMod val="25000"/>
            </a:schemeClr>
          </a:solidFill>
        </p:spPr>
        <p:txBody>
          <a:bodyPr wrap="none" rtlCol="0">
            <a:spAutoFit/>
          </a:bodyPr>
          <a:lstStyle/>
          <a:p>
            <a:r>
              <a:rPr lang="en-IN" dirty="0">
                <a:solidFill>
                  <a:schemeClr val="bg1"/>
                </a:solidFill>
              </a:rPr>
              <a:t>Hardwired Systems</a:t>
            </a:r>
            <a:endParaRPr lang="en-US" dirty="0">
              <a:solidFill>
                <a:schemeClr val="bg1"/>
              </a:solidFill>
            </a:endParaRPr>
          </a:p>
        </p:txBody>
      </p:sp>
      <p:sp>
        <p:nvSpPr>
          <p:cNvPr id="16" name="TextBox 15"/>
          <p:cNvSpPr txBox="1"/>
          <p:nvPr/>
        </p:nvSpPr>
        <p:spPr>
          <a:xfrm>
            <a:off x="5028900" y="1761982"/>
            <a:ext cx="2434000" cy="369332"/>
          </a:xfrm>
          <a:prstGeom prst="rect">
            <a:avLst/>
          </a:prstGeom>
          <a:solidFill>
            <a:schemeClr val="bg2">
              <a:lumMod val="25000"/>
            </a:schemeClr>
          </a:solidFill>
        </p:spPr>
        <p:txBody>
          <a:bodyPr wrap="none" rtlCol="0">
            <a:spAutoFit/>
          </a:bodyPr>
          <a:lstStyle/>
          <a:p>
            <a:r>
              <a:rPr lang="en-US" dirty="0">
                <a:solidFill>
                  <a:schemeClr val="bg1"/>
                </a:solidFill>
              </a:rPr>
              <a:t>Two-Tiered Architecture</a:t>
            </a:r>
          </a:p>
        </p:txBody>
      </p:sp>
      <p:sp>
        <p:nvSpPr>
          <p:cNvPr id="17" name="TextBox 16"/>
          <p:cNvSpPr txBox="1"/>
          <p:nvPr/>
        </p:nvSpPr>
        <p:spPr>
          <a:xfrm>
            <a:off x="8916575" y="1756561"/>
            <a:ext cx="2588657" cy="369332"/>
          </a:xfrm>
          <a:prstGeom prst="rect">
            <a:avLst/>
          </a:prstGeom>
          <a:solidFill>
            <a:schemeClr val="bg2">
              <a:lumMod val="25000"/>
            </a:schemeClr>
          </a:solidFill>
        </p:spPr>
        <p:txBody>
          <a:bodyPr wrap="none" rtlCol="0">
            <a:spAutoFit/>
          </a:bodyPr>
          <a:lstStyle/>
          <a:p>
            <a:pPr algn="ctr"/>
            <a:r>
              <a:rPr lang="en-US" dirty="0">
                <a:solidFill>
                  <a:schemeClr val="bg1"/>
                </a:solidFill>
              </a:rPr>
              <a:t>Three-Tiered Architecture</a:t>
            </a:r>
          </a:p>
        </p:txBody>
      </p:sp>
    </p:spTree>
    <p:extLst>
      <p:ext uri="{BB962C8B-B14F-4D97-AF65-F5344CB8AC3E}">
        <p14:creationId xmlns:p14="http://schemas.microsoft.com/office/powerpoint/2010/main" val="14229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3" grpId="0" animBg="1"/>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64382"/>
            <a:ext cx="10515600" cy="1325563"/>
          </a:xfrm>
        </p:spPr>
        <p:txBody>
          <a:bodyPr/>
          <a:lstStyle/>
          <a:p>
            <a:r>
              <a:rPr lang="en-US" dirty="0"/>
              <a:t>The Raspberry Pi4</a:t>
            </a:r>
          </a:p>
        </p:txBody>
      </p:sp>
    </p:spTree>
    <p:extLst>
      <p:ext uri="{BB962C8B-B14F-4D97-AF65-F5344CB8AC3E}">
        <p14:creationId xmlns:p14="http://schemas.microsoft.com/office/powerpoint/2010/main" val="774813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60" y="157105"/>
            <a:ext cx="10515600" cy="1325563"/>
          </a:xfrm>
        </p:spPr>
        <p:txBody>
          <a:bodyPr/>
          <a:lstStyle/>
          <a:p>
            <a:r>
              <a:rPr lang="en-US" dirty="0"/>
              <a:t>Raspberry Pi4</a:t>
            </a:r>
          </a:p>
        </p:txBody>
      </p:sp>
      <p:sp>
        <p:nvSpPr>
          <p:cNvPr id="4" name="Rectangle 3"/>
          <p:cNvSpPr/>
          <p:nvPr/>
        </p:nvSpPr>
        <p:spPr>
          <a:xfrm>
            <a:off x="7560860" y="1293932"/>
            <a:ext cx="4521832" cy="5386090"/>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2000" b="1" u="sng" dirty="0">
                <a:solidFill>
                  <a:schemeClr val="bg1"/>
                </a:solidFill>
              </a:rPr>
              <a:t>Tech Specs</a:t>
            </a:r>
            <a:r>
              <a:rPr lang="en-US" sz="2000" u="sng" dirty="0">
                <a:solidFill>
                  <a:schemeClr val="bg1"/>
                </a:solidFill>
              </a:rPr>
              <a:t> </a:t>
            </a:r>
          </a:p>
          <a:p>
            <a:pPr marL="109538"/>
            <a:r>
              <a:rPr lang="en-US" dirty="0"/>
              <a:t>Broadcom BCM2711, Quad core Cortex-A72 (ARM v8) 64-bit </a:t>
            </a:r>
            <a:r>
              <a:rPr lang="en-US" dirty="0" err="1"/>
              <a:t>SoC</a:t>
            </a:r>
            <a:r>
              <a:rPr lang="en-US" dirty="0"/>
              <a:t> @ 1.5GHz</a:t>
            </a:r>
          </a:p>
          <a:p>
            <a:pPr marL="109538"/>
            <a:r>
              <a:rPr lang="en-US" dirty="0"/>
              <a:t>2GB LPDDR4-3200 SDRAM</a:t>
            </a:r>
          </a:p>
          <a:p>
            <a:pPr marL="109538"/>
            <a:r>
              <a:rPr lang="en-US" dirty="0"/>
              <a:t>2.4 GHz and 5.0 GHz IEEE 802.11ac wireless, Bluetooth 5.0, BLE</a:t>
            </a:r>
          </a:p>
          <a:p>
            <a:pPr marL="109538"/>
            <a:r>
              <a:rPr lang="en-US" dirty="0"/>
              <a:t>Gigabit Ethernet</a:t>
            </a:r>
          </a:p>
          <a:p>
            <a:pPr marL="109538"/>
            <a:r>
              <a:rPr lang="en-US" dirty="0"/>
              <a:t>2 USB 3.0 ports; 2 USB 2.0 ports.</a:t>
            </a:r>
          </a:p>
          <a:p>
            <a:pPr marL="109538"/>
            <a:r>
              <a:rPr lang="en-US" dirty="0"/>
              <a:t>Raspberry Pi standard 40 pin GPIO header (fully backwards compatible with previous boards)</a:t>
            </a:r>
          </a:p>
          <a:p>
            <a:pPr marL="109538"/>
            <a:r>
              <a:rPr lang="en-US" dirty="0"/>
              <a:t>2 × micro-HDMI ports (up to 4kp60 supported)</a:t>
            </a:r>
          </a:p>
          <a:p>
            <a:pPr marL="109538"/>
            <a:r>
              <a:rPr lang="en-US" dirty="0"/>
              <a:t>OpenGL ES 3.0 graphics</a:t>
            </a:r>
          </a:p>
          <a:p>
            <a:pPr marL="109538"/>
            <a:r>
              <a:rPr lang="en-US" dirty="0"/>
              <a:t>Micro-SD card slot for loading operating system and data storage</a:t>
            </a:r>
          </a:p>
          <a:p>
            <a:pPr marL="109538"/>
            <a:r>
              <a:rPr lang="en-US" dirty="0"/>
              <a:t>5V DC via USB-C connector /GPIO header (minimum 3A*)</a:t>
            </a:r>
          </a:p>
          <a:p>
            <a:pPr marL="109538"/>
            <a:r>
              <a:rPr lang="en-US" dirty="0"/>
              <a:t>Power over Ethernet (</a:t>
            </a:r>
            <a:r>
              <a:rPr lang="en-US" dirty="0" err="1"/>
              <a:t>PoE</a:t>
            </a:r>
            <a:r>
              <a:rPr lang="en-US" dirty="0"/>
              <a:t>) enabled</a:t>
            </a:r>
          </a:p>
        </p:txBody>
      </p:sp>
      <p:pic>
        <p:nvPicPr>
          <p:cNvPr id="14" name="Picture 4" descr="Raspberry Pi 4 Specif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5" y="1682772"/>
            <a:ext cx="7473525" cy="4486013"/>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41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77801"/>
            <a:ext cx="11391900" cy="873078"/>
          </a:xfrm>
        </p:spPr>
        <p:txBody>
          <a:bodyPr/>
          <a:lstStyle/>
          <a:p>
            <a:r>
              <a:rPr lang="en-US" dirty="0"/>
              <a:t>GPIO Available</a:t>
            </a:r>
          </a:p>
        </p:txBody>
      </p:sp>
      <p:pic>
        <p:nvPicPr>
          <p:cNvPr id="2050" name="Picture 2" descr="GPIO pins"/>
          <p:cNvPicPr>
            <a:picLocks noChangeAspect="1" noChangeArrowheads="1"/>
          </p:cNvPicPr>
          <p:nvPr/>
        </p:nvPicPr>
        <p:blipFill rotWithShape="1">
          <a:blip r:embed="rId2">
            <a:extLst>
              <a:ext uri="{28A0092B-C50C-407E-A947-70E740481C1C}">
                <a14:useLocalDpi xmlns:a14="http://schemas.microsoft.com/office/drawing/2010/main" val="0"/>
              </a:ext>
            </a:extLst>
          </a:blip>
          <a:srcRect l="5098" t="6714" r="4631" b="7021"/>
          <a:stretch/>
        </p:blipFill>
        <p:spPr bwMode="auto">
          <a:xfrm>
            <a:off x="68236" y="1214651"/>
            <a:ext cx="10049668" cy="551369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2052" name="Picture 4" descr="GPIO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820457" y="2441513"/>
            <a:ext cx="6606664" cy="196700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625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 TO DEVELOPMENT</a:t>
            </a:r>
          </a:p>
        </p:txBody>
      </p:sp>
      <p:sp>
        <p:nvSpPr>
          <p:cNvPr id="3" name="Content Placeholder 2"/>
          <p:cNvSpPr>
            <a:spLocks noGrp="1"/>
          </p:cNvSpPr>
          <p:nvPr>
            <p:ph idx="1"/>
          </p:nvPr>
        </p:nvSpPr>
        <p:spPr>
          <a:xfrm>
            <a:off x="177421" y="1419366"/>
            <a:ext cx="11791666" cy="5186149"/>
          </a:xfrm>
        </p:spPr>
        <p:txBody>
          <a:bodyPr>
            <a:normAutofit fontScale="77500" lnSpcReduction="20000"/>
          </a:bodyPr>
          <a:lstStyle/>
          <a:p>
            <a:r>
              <a:rPr lang="en-US" dirty="0"/>
              <a:t>Create the SD Card Image for the Raspberry Pi4 Board</a:t>
            </a:r>
          </a:p>
          <a:p>
            <a:pPr lvl="1"/>
            <a:r>
              <a:rPr lang="en-US" dirty="0"/>
              <a:t>Download the SD Card image from your FTP – It is stored by the name </a:t>
            </a:r>
            <a:r>
              <a:rPr lang="en-US" dirty="0" err="1"/>
              <a:t>Rpi.img</a:t>
            </a:r>
            <a:endParaRPr lang="en-US" dirty="0"/>
          </a:p>
          <a:p>
            <a:pPr lvl="1"/>
            <a:r>
              <a:rPr lang="en-US" dirty="0"/>
              <a:t>This image has to be flashed onto the SD Card before booting the Pi</a:t>
            </a:r>
          </a:p>
          <a:p>
            <a:pPr lvl="1"/>
            <a:r>
              <a:rPr lang="en-US" dirty="0"/>
              <a:t>Insert the SD card into the SD card Reader </a:t>
            </a:r>
          </a:p>
          <a:p>
            <a:pPr lvl="1"/>
            <a:r>
              <a:rPr lang="en-US" dirty="0" err="1"/>
              <a:t>Unmout</a:t>
            </a:r>
            <a:r>
              <a:rPr lang="en-US" dirty="0"/>
              <a:t> the SD Card Reader: </a:t>
            </a:r>
            <a:r>
              <a:rPr lang="en-US" b="1" dirty="0" err="1"/>
              <a:t>sudo</a:t>
            </a:r>
            <a:r>
              <a:rPr lang="en-US" b="1" dirty="0"/>
              <a:t> </a:t>
            </a:r>
            <a:r>
              <a:rPr lang="en-US" b="1" dirty="0" err="1"/>
              <a:t>umount</a:t>
            </a:r>
            <a:r>
              <a:rPr lang="en-US" b="1" dirty="0"/>
              <a:t> /media/&lt;check the name of the card&gt; </a:t>
            </a:r>
          </a:p>
          <a:p>
            <a:pPr lvl="1"/>
            <a:r>
              <a:rPr lang="en-US" dirty="0"/>
              <a:t>Transfer the image to the SD card: </a:t>
            </a:r>
            <a:r>
              <a:rPr lang="en-US" b="1" dirty="0" err="1"/>
              <a:t>dd</a:t>
            </a:r>
            <a:r>
              <a:rPr lang="en-US" b="1" dirty="0"/>
              <a:t>  if=</a:t>
            </a:r>
            <a:r>
              <a:rPr lang="en-US" b="1" dirty="0" err="1"/>
              <a:t>Rpi.img</a:t>
            </a:r>
            <a:r>
              <a:rPr lang="en-US" b="1" dirty="0"/>
              <a:t> of=/dev/</a:t>
            </a:r>
            <a:r>
              <a:rPr lang="en-US" b="1" dirty="0" err="1"/>
              <a:t>sdb</a:t>
            </a:r>
            <a:r>
              <a:rPr lang="en-US" dirty="0"/>
              <a:t>  </a:t>
            </a:r>
            <a:r>
              <a:rPr lang="en-US" b="1" dirty="0" err="1"/>
              <a:t>bs</a:t>
            </a:r>
            <a:r>
              <a:rPr lang="en-US" b="1" dirty="0"/>
              <a:t>=4M</a:t>
            </a:r>
            <a:r>
              <a:rPr lang="en-US" dirty="0"/>
              <a:t>. This will take about </a:t>
            </a:r>
            <a:r>
              <a:rPr lang="en-US"/>
              <a:t>40 mins. </a:t>
            </a:r>
            <a:endParaRPr lang="en-US" dirty="0"/>
          </a:p>
          <a:p>
            <a:pPr lvl="1"/>
            <a:r>
              <a:rPr lang="en-US" dirty="0"/>
              <a:t>Once completed, insert the SD card into the board. Follow the notes mentioned here and start programming</a:t>
            </a:r>
            <a:endParaRPr lang="en-US" b="1" dirty="0"/>
          </a:p>
          <a:p>
            <a:r>
              <a:rPr lang="en-US" dirty="0"/>
              <a:t>Creating the Cross Development Environment</a:t>
            </a:r>
          </a:p>
          <a:p>
            <a:pPr lvl="1"/>
            <a:r>
              <a:rPr lang="en-US" dirty="0"/>
              <a:t>Download the folder </a:t>
            </a:r>
            <a:r>
              <a:rPr lang="en-US" b="1" dirty="0"/>
              <a:t>DeviceDrivers.zip</a:t>
            </a:r>
            <a:r>
              <a:rPr lang="en-US" dirty="0"/>
              <a:t> from FTP</a:t>
            </a:r>
          </a:p>
          <a:p>
            <a:pPr lvl="1"/>
            <a:r>
              <a:rPr lang="en-US" dirty="0"/>
              <a:t>Unzip the folder into your home directory – </a:t>
            </a:r>
            <a:r>
              <a:rPr lang="en-US" b="1" dirty="0"/>
              <a:t>unzip DeviceDrivers.zip</a:t>
            </a:r>
          </a:p>
          <a:p>
            <a:pPr lvl="1"/>
            <a:r>
              <a:rPr lang="en-US" dirty="0"/>
              <a:t>Change Directory to </a:t>
            </a:r>
            <a:r>
              <a:rPr lang="en-US" dirty="0" err="1"/>
              <a:t>DeviceDrivers</a:t>
            </a:r>
            <a:endParaRPr lang="en-US" dirty="0"/>
          </a:p>
          <a:p>
            <a:pPr lvl="1"/>
            <a:r>
              <a:rPr lang="en-US" dirty="0"/>
              <a:t>Follow instructions in the </a:t>
            </a:r>
            <a:r>
              <a:rPr lang="en-US" b="1" dirty="0"/>
              <a:t>install-Rpi.txt</a:t>
            </a:r>
            <a:r>
              <a:rPr lang="en-US" dirty="0"/>
              <a:t> to install the Cross Development Environment</a:t>
            </a:r>
          </a:p>
          <a:p>
            <a:r>
              <a:rPr lang="en-US" dirty="0"/>
              <a:t>NOTES</a:t>
            </a:r>
          </a:p>
          <a:p>
            <a:pPr lvl="1"/>
            <a:r>
              <a:rPr lang="en-US" dirty="0"/>
              <a:t>Default IP on the Raspberry Pi4 is set to: 192.168.0.10</a:t>
            </a:r>
          </a:p>
          <a:p>
            <a:pPr lvl="1"/>
            <a:r>
              <a:rPr lang="en-US" dirty="0"/>
              <a:t>Set your PC to 192.168.0.2 using the following command: </a:t>
            </a:r>
            <a:r>
              <a:rPr lang="en-US" b="1" dirty="0" err="1"/>
              <a:t>sudo</a:t>
            </a:r>
            <a:r>
              <a:rPr lang="en-US" b="1" dirty="0"/>
              <a:t> </a:t>
            </a:r>
            <a:r>
              <a:rPr lang="en-US" b="1" dirty="0" err="1"/>
              <a:t>ip</a:t>
            </a:r>
            <a:r>
              <a:rPr lang="en-US" b="1" dirty="0"/>
              <a:t> </a:t>
            </a:r>
            <a:r>
              <a:rPr lang="en-US" b="1" dirty="0" err="1"/>
              <a:t>addr</a:t>
            </a:r>
            <a:r>
              <a:rPr lang="en-US" b="1" dirty="0"/>
              <a:t> add 192.168.0.2/24 dev &lt;</a:t>
            </a:r>
            <a:r>
              <a:rPr lang="en-US" b="1" dirty="0" err="1"/>
              <a:t>iface</a:t>
            </a:r>
            <a:r>
              <a:rPr lang="en-US" b="1" dirty="0"/>
              <a:t> name&gt;</a:t>
            </a:r>
          </a:p>
          <a:p>
            <a:pPr lvl="1"/>
            <a:r>
              <a:rPr lang="en-US" dirty="0"/>
              <a:t>Connect to the Board by executing the following on the terminal: </a:t>
            </a:r>
            <a:r>
              <a:rPr lang="en-US" dirty="0" err="1"/>
              <a:t>ssh</a:t>
            </a:r>
            <a:r>
              <a:rPr lang="en-US" dirty="0"/>
              <a:t> –X </a:t>
            </a:r>
            <a:r>
              <a:rPr lang="en-US" dirty="0">
                <a:hlinkClick r:id="rId2"/>
              </a:rPr>
              <a:t>pi@192.168.0.10</a:t>
            </a:r>
            <a:r>
              <a:rPr lang="en-US" dirty="0"/>
              <a:t> . Password is cdac@123</a:t>
            </a:r>
          </a:p>
          <a:p>
            <a:pPr lvl="1"/>
            <a:r>
              <a:rPr lang="en-US" dirty="0"/>
              <a:t>Start Your Programs in DD-</a:t>
            </a:r>
            <a:r>
              <a:rPr lang="en-US" dirty="0" err="1"/>
              <a:t>Progs</a:t>
            </a:r>
            <a:r>
              <a:rPr lang="en-US" dirty="0"/>
              <a:t> Folder. </a:t>
            </a:r>
          </a:p>
        </p:txBody>
      </p:sp>
    </p:spTree>
    <p:extLst>
      <p:ext uri="{BB962C8B-B14F-4D97-AF65-F5344CB8AC3E}">
        <p14:creationId xmlns:p14="http://schemas.microsoft.com/office/powerpoint/2010/main" val="963284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0955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Toolchain References</a:t>
            </a:r>
          </a:p>
        </p:txBody>
      </p:sp>
      <p:sp>
        <p:nvSpPr>
          <p:cNvPr id="3" name="Content Placeholder 2"/>
          <p:cNvSpPr>
            <a:spLocks noGrp="1"/>
          </p:cNvSpPr>
          <p:nvPr>
            <p:ph idx="1"/>
          </p:nvPr>
        </p:nvSpPr>
        <p:spPr/>
        <p:txBody>
          <a:bodyPr/>
          <a:lstStyle/>
          <a:p>
            <a:r>
              <a:rPr lang="en-US"/>
              <a:t>Linux From Scratch project (</a:t>
            </a:r>
            <a:r>
              <a:rPr lang="en-US" i="1"/>
              <a:t>http://trac.cross-lfs.org)</a:t>
            </a:r>
            <a:endParaRPr lang="en-US"/>
          </a:p>
        </p:txBody>
      </p:sp>
    </p:spTree>
    <p:extLst>
      <p:ext uri="{BB962C8B-B14F-4D97-AF65-F5344CB8AC3E}">
        <p14:creationId xmlns:p14="http://schemas.microsoft.com/office/powerpoint/2010/main" val="267642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 Options</a:t>
            </a:r>
          </a:p>
        </p:txBody>
      </p:sp>
      <p:sp>
        <p:nvSpPr>
          <p:cNvPr id="3" name="Content Placeholder 2"/>
          <p:cNvSpPr>
            <a:spLocks noGrp="1"/>
          </p:cNvSpPr>
          <p:nvPr>
            <p:ph idx="1"/>
          </p:nvPr>
        </p:nvSpPr>
        <p:spPr/>
        <p:txBody>
          <a:bodyPr/>
          <a:lstStyle/>
          <a:p>
            <a:r>
              <a:rPr lang="en-US" dirty="0"/>
              <a:t>Serial Interface</a:t>
            </a:r>
          </a:p>
          <a:p>
            <a:pPr lvl="1"/>
            <a:r>
              <a:rPr lang="en-US" dirty="0"/>
              <a:t>UART/USB</a:t>
            </a:r>
          </a:p>
          <a:p>
            <a:r>
              <a:rPr lang="en-US" dirty="0"/>
              <a:t>Network Interface</a:t>
            </a:r>
          </a:p>
          <a:p>
            <a:pPr lvl="1"/>
            <a:r>
              <a:rPr lang="en-US" dirty="0"/>
              <a:t>Ethernet Protocols</a:t>
            </a:r>
          </a:p>
          <a:p>
            <a:r>
              <a:rPr lang="en-US" dirty="0"/>
              <a:t>Debugging Hardware</a:t>
            </a:r>
          </a:p>
          <a:p>
            <a:pPr lvl="1"/>
            <a:r>
              <a:rPr lang="en-US" dirty="0"/>
              <a:t>JTAG</a:t>
            </a:r>
          </a:p>
        </p:txBody>
      </p:sp>
    </p:spTree>
    <p:extLst>
      <p:ext uri="{BB962C8B-B14F-4D97-AF65-F5344CB8AC3E}">
        <p14:creationId xmlns:p14="http://schemas.microsoft.com/office/powerpoint/2010/main" val="1529439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Buildroot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2021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Embedded and </a:t>
            </a:r>
            <a:r>
              <a:rPr lang="en-US" dirty="0" err="1"/>
              <a:t>Yocto</a:t>
            </a:r>
            <a:r>
              <a:rPr lang="en-US" dirty="0"/>
              <a:t> Project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5007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Device Tree Sources…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24427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77801"/>
            <a:ext cx="11391900" cy="1261256"/>
          </a:xfrm>
        </p:spPr>
        <p:txBody>
          <a:bodyPr>
            <a:normAutofit fontScale="90000"/>
          </a:bodyPr>
          <a:lstStyle/>
          <a:p>
            <a:r>
              <a:rPr lang="en-US" altLang="en-IN" dirty="0"/>
              <a:t>High End Embedded Systems – Components of the Board Development Environment</a:t>
            </a:r>
            <a:endParaRPr lang="x-none" altLang="en-IN" dirty="0"/>
          </a:p>
        </p:txBody>
      </p:sp>
      <p:sp>
        <p:nvSpPr>
          <p:cNvPr id="3" name="Content Placeholder 2"/>
          <p:cNvSpPr>
            <a:spLocks noGrp="1"/>
          </p:cNvSpPr>
          <p:nvPr>
            <p:ph idx="1"/>
          </p:nvPr>
        </p:nvSpPr>
        <p:spPr>
          <a:xfrm>
            <a:off x="232348" y="1596452"/>
            <a:ext cx="11774773" cy="5083747"/>
          </a:xfrm>
        </p:spPr>
        <p:txBody>
          <a:bodyPr>
            <a:normAutofit fontScale="77500" lnSpcReduction="20000"/>
          </a:bodyPr>
          <a:lstStyle/>
          <a:p>
            <a:r>
              <a:rPr lang="en-US" altLang="en-IN" dirty="0"/>
              <a:t>Software Terminologies</a:t>
            </a:r>
          </a:p>
          <a:p>
            <a:pPr lvl="1"/>
            <a:r>
              <a:rPr lang="en-US" altLang="en-IN" b="1" dirty="0"/>
              <a:t>Toolchain</a:t>
            </a:r>
            <a:r>
              <a:rPr lang="en-US" altLang="en-IN" dirty="0"/>
              <a:t> - Set of executables that are required to compile and build an embedded systems image</a:t>
            </a:r>
          </a:p>
          <a:p>
            <a:pPr lvl="1"/>
            <a:r>
              <a:rPr lang="en-US" altLang="en-IN" b="1" dirty="0"/>
              <a:t>Boot Loader – </a:t>
            </a:r>
            <a:r>
              <a:rPr lang="en-US" altLang="en-IN" dirty="0"/>
              <a:t>Piece of code which is required to load the Kernel and subsequent OS related software</a:t>
            </a:r>
            <a:endParaRPr lang="en-US" altLang="en-IN" b="1" dirty="0"/>
          </a:p>
          <a:p>
            <a:pPr lvl="1"/>
            <a:r>
              <a:rPr lang="en-US" altLang="en-IN" b="1" dirty="0"/>
              <a:t>Kernel</a:t>
            </a:r>
            <a:r>
              <a:rPr lang="en-US" altLang="en-IN" dirty="0"/>
              <a:t> - Part of the Operating System that provides its features and services</a:t>
            </a:r>
          </a:p>
          <a:p>
            <a:pPr lvl="1"/>
            <a:r>
              <a:rPr lang="en-US" altLang="en-IN" b="1" dirty="0"/>
              <a:t>Root File System </a:t>
            </a:r>
            <a:r>
              <a:rPr lang="en-US" altLang="en-IN" dirty="0"/>
              <a:t>– </a:t>
            </a:r>
          </a:p>
          <a:p>
            <a:pPr lvl="2"/>
            <a:r>
              <a:rPr lang="en-US" altLang="en-IN" dirty="0"/>
              <a:t>Software that abstracts the low-level hardware details and presents a logical file storage and access interface. </a:t>
            </a:r>
          </a:p>
          <a:p>
            <a:pPr lvl="2"/>
            <a:r>
              <a:rPr lang="en-US" altLang="en-IN" dirty="0"/>
              <a:t>Contains all the files of the Operating System with a mechanism and programs to access them</a:t>
            </a:r>
          </a:p>
          <a:p>
            <a:pPr lvl="2"/>
            <a:r>
              <a:rPr lang="en-US" altLang="en-IN" dirty="0"/>
              <a:t>Applications are developed and reside in the RFS and are accessed using various tools provided by the OS</a:t>
            </a:r>
          </a:p>
          <a:p>
            <a:pPr lvl="1"/>
            <a:r>
              <a:rPr lang="en-US" altLang="en-IN" b="1" dirty="0"/>
              <a:t>Libraries</a:t>
            </a:r>
            <a:r>
              <a:rPr lang="en-US" altLang="en-IN" dirty="0"/>
              <a:t> – Pieces of code that implement specific functionality which can be used by other software</a:t>
            </a:r>
          </a:p>
          <a:p>
            <a:r>
              <a:rPr lang="en-US" altLang="en-IN" dirty="0"/>
              <a:t>Build System</a:t>
            </a:r>
          </a:p>
          <a:p>
            <a:pPr lvl="1"/>
            <a:r>
              <a:rPr lang="en-US" altLang="en-IN" dirty="0"/>
              <a:t>One on which the toolchain is built</a:t>
            </a:r>
          </a:p>
          <a:p>
            <a:r>
              <a:rPr lang="x-none" altLang="en-IN" dirty="0"/>
              <a:t>Host</a:t>
            </a:r>
            <a:r>
              <a:rPr lang="en-US" altLang="en-IN" dirty="0"/>
              <a:t> Device</a:t>
            </a:r>
            <a:endParaRPr lang="x-none" altLang="en-IN" dirty="0"/>
          </a:p>
          <a:p>
            <a:pPr lvl="1"/>
            <a:r>
              <a:rPr lang="x-none" altLang="en-IN" sz="2400" dirty="0"/>
              <a:t>Any device capable of performing cross platform development</a:t>
            </a:r>
          </a:p>
          <a:p>
            <a:pPr lvl="1"/>
            <a:r>
              <a:rPr lang="x-none" altLang="en-IN" dirty="0"/>
              <a:t>Linux Workstation, Unix System and Windows</a:t>
            </a:r>
            <a:r>
              <a:rPr lang="x-none" altLang="en-IN" sz="2400" dirty="0"/>
              <a:t> </a:t>
            </a:r>
            <a:endParaRPr lang="en-US" altLang="en-IN" sz="2400" dirty="0"/>
          </a:p>
          <a:p>
            <a:pPr lvl="1"/>
            <a:r>
              <a:rPr lang="en-US" altLang="en-IN" dirty="0"/>
              <a:t>Build the programs and create the object file, which will be executed on the target device</a:t>
            </a:r>
            <a:endParaRPr lang="x-none" altLang="en-IN" sz="2400" dirty="0"/>
          </a:p>
          <a:p>
            <a:r>
              <a:rPr lang="x-none" altLang="en-IN" dirty="0"/>
              <a:t>Target Device</a:t>
            </a:r>
          </a:p>
          <a:p>
            <a:pPr lvl="1"/>
            <a:r>
              <a:rPr lang="x-none" altLang="en-IN" dirty="0"/>
              <a:t>The device onto which </a:t>
            </a:r>
            <a:r>
              <a:rPr lang="en-US" altLang="en-IN" dirty="0"/>
              <a:t>developed software </a:t>
            </a:r>
            <a:r>
              <a:rPr lang="x-none" altLang="en-IN" dirty="0"/>
              <a:t>has to be flashed</a:t>
            </a:r>
            <a:r>
              <a:rPr lang="en-US" altLang="en-IN" dirty="0"/>
              <a:t> and executed</a:t>
            </a:r>
            <a:endParaRPr lang="x-none" altLang="en-IN" dirty="0"/>
          </a:p>
          <a:p>
            <a:pPr lvl="1"/>
            <a:r>
              <a:rPr lang="en-US" altLang="en-IN" dirty="0"/>
              <a:t>X86, </a:t>
            </a:r>
            <a:r>
              <a:rPr lang="x-none" altLang="en-IN" dirty="0"/>
              <a:t>ARM, PowerPC, MIPS processor etc</a:t>
            </a:r>
          </a:p>
        </p:txBody>
      </p:sp>
    </p:spTree>
    <p:extLst>
      <p:ext uri="{BB962C8B-B14F-4D97-AF65-F5344CB8AC3E}">
        <p14:creationId xmlns:p14="http://schemas.microsoft.com/office/powerpoint/2010/main" val="131238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A Typical Embedded System Environment – Linked Setup</a:t>
            </a:r>
            <a:endParaRPr lang="x-none" alt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178" y="2009688"/>
            <a:ext cx="4351252" cy="3259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nip and Round Single Corner Rectangle 11"/>
          <p:cNvSpPr/>
          <p:nvPr/>
        </p:nvSpPr>
        <p:spPr>
          <a:xfrm>
            <a:off x="1428374" y="1994272"/>
            <a:ext cx="1738648" cy="882201"/>
          </a:xfrm>
          <a:prstGeom prst="snip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anose="020B0604020202020204" pitchFamily="34" charset="0"/>
              <a:buChar char="•"/>
            </a:pPr>
            <a:r>
              <a:rPr lang="en-US" dirty="0"/>
              <a:t>Kernel</a:t>
            </a:r>
          </a:p>
          <a:p>
            <a:pPr marL="285750" indent="-285750" algn="just">
              <a:buFont typeface="Arial" panose="020B0604020202020204" pitchFamily="34" charset="0"/>
              <a:buChar char="•"/>
            </a:pPr>
            <a:r>
              <a:rPr lang="en-US" dirty="0"/>
              <a:t>Root Filesystem</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255" y="3407528"/>
            <a:ext cx="2247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Elbow Connector 4"/>
          <p:cNvCxnSpPr>
            <a:endCxn id="2051" idx="1"/>
          </p:cNvCxnSpPr>
          <p:nvPr/>
        </p:nvCxnSpPr>
        <p:spPr>
          <a:xfrm>
            <a:off x="5053374" y="3079317"/>
            <a:ext cx="2331881" cy="1342624"/>
          </a:xfrm>
          <a:prstGeom prst="curvedConnector3">
            <a:avLst>
              <a:gd name="adj1"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Snip Single Corner Rectangle 10"/>
          <p:cNvSpPr/>
          <p:nvPr/>
        </p:nvSpPr>
        <p:spPr>
          <a:xfrm>
            <a:off x="2825329" y="2435373"/>
            <a:ext cx="1944710" cy="1223493"/>
          </a:xfrm>
          <a:prstGeom prst="snip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Cross Platform Development Environment / Toolchains</a:t>
            </a:r>
          </a:p>
        </p:txBody>
      </p:sp>
      <p:sp>
        <p:nvSpPr>
          <p:cNvPr id="3" name="Rectangle 2"/>
          <p:cNvSpPr/>
          <p:nvPr/>
        </p:nvSpPr>
        <p:spPr>
          <a:xfrm>
            <a:off x="2348811" y="5268726"/>
            <a:ext cx="2884867" cy="540913"/>
          </a:xfrm>
          <a:prstGeom prst="rect">
            <a:avLst/>
          </a:prstGeom>
          <a:solidFill>
            <a:schemeClr val="bg2">
              <a:lumMod val="50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&amp; Host Device</a:t>
            </a:r>
          </a:p>
        </p:txBody>
      </p:sp>
      <p:sp>
        <p:nvSpPr>
          <p:cNvPr id="9" name="Rectangle 8"/>
          <p:cNvSpPr/>
          <p:nvPr/>
        </p:nvSpPr>
        <p:spPr>
          <a:xfrm>
            <a:off x="7877211" y="5606743"/>
            <a:ext cx="2132794" cy="540913"/>
          </a:xfrm>
          <a:prstGeom prst="rect">
            <a:avLst/>
          </a:prstGeom>
          <a:solidFill>
            <a:schemeClr val="accent3">
              <a:lumMod val="75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Target Device</a:t>
            </a:r>
          </a:p>
        </p:txBody>
      </p:sp>
      <p:sp>
        <p:nvSpPr>
          <p:cNvPr id="10" name="Snip and Round Single Corner Rectangle 9"/>
          <p:cNvSpPr/>
          <p:nvPr/>
        </p:nvSpPr>
        <p:spPr>
          <a:xfrm>
            <a:off x="9252020" y="3722724"/>
            <a:ext cx="1738648" cy="459347"/>
          </a:xfrm>
          <a:prstGeom prst="snip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anose="020B0604020202020204" pitchFamily="34" charset="0"/>
              <a:buChar char="•"/>
            </a:pPr>
            <a:r>
              <a:rPr lang="en-US" dirty="0"/>
              <a:t>Bootloader</a:t>
            </a:r>
          </a:p>
        </p:txBody>
      </p:sp>
      <p:sp>
        <p:nvSpPr>
          <p:cNvPr id="4" name="Snip and Round Single Corner Rectangle 3"/>
          <p:cNvSpPr/>
          <p:nvPr/>
        </p:nvSpPr>
        <p:spPr>
          <a:xfrm>
            <a:off x="5568527" y="3353530"/>
            <a:ext cx="2137894" cy="598867"/>
          </a:xfrm>
          <a:prstGeom prst="snip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Kernel</a:t>
            </a:r>
          </a:p>
          <a:p>
            <a:pPr marL="285750" indent="-285750">
              <a:buFont typeface="Arial" panose="020B0604020202020204" pitchFamily="34" charset="0"/>
              <a:buChar char="•"/>
            </a:pPr>
            <a:r>
              <a:rPr lang="en-US" dirty="0">
                <a:solidFill>
                  <a:schemeClr val="tx1"/>
                </a:solidFill>
              </a:rPr>
              <a:t>Root Filesystem</a:t>
            </a:r>
          </a:p>
        </p:txBody>
      </p:sp>
    </p:spTree>
    <p:extLst>
      <p:ext uri="{BB962C8B-B14F-4D97-AF65-F5344CB8AC3E}">
        <p14:creationId xmlns:p14="http://schemas.microsoft.com/office/powerpoint/2010/main" val="80280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icro 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618155">
            <a:off x="5922648" y="3051998"/>
            <a:ext cx="1320556" cy="12025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Development Configurations - Removable Storage Setup</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4760" y="2407667"/>
            <a:ext cx="4161850" cy="311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nip Single Corner Rectangle 4"/>
          <p:cNvSpPr/>
          <p:nvPr/>
        </p:nvSpPr>
        <p:spPr>
          <a:xfrm>
            <a:off x="2215167" y="2871988"/>
            <a:ext cx="1944710" cy="1056066"/>
          </a:xfrm>
          <a:prstGeom prst="snip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Cross Platform Development Environment</a:t>
            </a:r>
          </a:p>
        </p:txBody>
      </p:sp>
      <p:cxnSp>
        <p:nvCxnSpPr>
          <p:cNvPr id="7" name="Straight Arrow Connector 6"/>
          <p:cNvCxnSpPr/>
          <p:nvPr/>
        </p:nvCxnSpPr>
        <p:spPr>
          <a:xfrm flipV="1">
            <a:off x="4919730" y="3696237"/>
            <a:ext cx="1210614" cy="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530" y="2527881"/>
            <a:ext cx="22479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nip and Round Single Corner Rectangle 10"/>
          <p:cNvSpPr/>
          <p:nvPr/>
        </p:nvSpPr>
        <p:spPr>
          <a:xfrm>
            <a:off x="5745209" y="4340180"/>
            <a:ext cx="1738648" cy="1493950"/>
          </a:xfrm>
          <a:prstGeom prst="snipRoundRect">
            <a:avLst>
              <a:gd name="adj1" fmla="val 0"/>
              <a:gd name="adj2"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anose="020B0604020202020204" pitchFamily="34" charset="0"/>
              <a:buChar char="•"/>
            </a:pPr>
            <a:r>
              <a:rPr lang="en-US" dirty="0"/>
              <a:t>Secondary Bootloader</a:t>
            </a:r>
          </a:p>
          <a:p>
            <a:pPr marL="285750" indent="-285750" algn="just">
              <a:buFont typeface="Arial" panose="020B0604020202020204" pitchFamily="34" charset="0"/>
              <a:buChar char="•"/>
            </a:pPr>
            <a:r>
              <a:rPr lang="en-US" dirty="0"/>
              <a:t>Kernel</a:t>
            </a:r>
          </a:p>
          <a:p>
            <a:pPr marL="285750" indent="-285750" algn="just">
              <a:buFont typeface="Arial" panose="020B0604020202020204" pitchFamily="34" charset="0"/>
              <a:buChar char="•"/>
            </a:pPr>
            <a:r>
              <a:rPr lang="en-US" dirty="0"/>
              <a:t>Root Filesystem</a:t>
            </a:r>
          </a:p>
        </p:txBody>
      </p:sp>
      <p:cxnSp>
        <p:nvCxnSpPr>
          <p:cNvPr id="12" name="Straight Arrow Connector 11"/>
          <p:cNvCxnSpPr/>
          <p:nvPr/>
        </p:nvCxnSpPr>
        <p:spPr>
          <a:xfrm flipV="1">
            <a:off x="7061916" y="3653271"/>
            <a:ext cx="1210614" cy="1"/>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 Single Corner Rectangle 8"/>
          <p:cNvSpPr/>
          <p:nvPr/>
        </p:nvSpPr>
        <p:spPr>
          <a:xfrm>
            <a:off x="10037472" y="3022912"/>
            <a:ext cx="1635617" cy="506501"/>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Bootloader</a:t>
            </a:r>
          </a:p>
        </p:txBody>
      </p:sp>
      <p:sp>
        <p:nvSpPr>
          <p:cNvPr id="13" name="Rectangle 12"/>
          <p:cNvSpPr/>
          <p:nvPr/>
        </p:nvSpPr>
        <p:spPr>
          <a:xfrm>
            <a:off x="1745088" y="5666705"/>
            <a:ext cx="2884867" cy="540913"/>
          </a:xfrm>
          <a:prstGeom prst="rect">
            <a:avLst/>
          </a:prstGeom>
          <a:solidFill>
            <a:schemeClr val="bg2">
              <a:lumMod val="50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&amp; Host Device</a:t>
            </a:r>
          </a:p>
        </p:txBody>
      </p:sp>
      <p:sp>
        <p:nvSpPr>
          <p:cNvPr id="14" name="Rectangle 13"/>
          <p:cNvSpPr/>
          <p:nvPr/>
        </p:nvSpPr>
        <p:spPr>
          <a:xfrm>
            <a:off x="8722486" y="1648496"/>
            <a:ext cx="2132794" cy="540913"/>
          </a:xfrm>
          <a:prstGeom prst="rect">
            <a:avLst/>
          </a:prstGeom>
          <a:solidFill>
            <a:schemeClr val="accent3">
              <a:lumMod val="75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Target Device</a:t>
            </a:r>
          </a:p>
        </p:txBody>
      </p:sp>
    </p:spTree>
    <p:extLst>
      <p:ext uri="{BB962C8B-B14F-4D97-AF65-F5344CB8AC3E}">
        <p14:creationId xmlns:p14="http://schemas.microsoft.com/office/powerpoint/2010/main" val="333134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Configurations - Standalone Setup</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473" y="2291889"/>
            <a:ext cx="3742654" cy="337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nip and Round Single Corner Rectangle 5"/>
          <p:cNvSpPr/>
          <p:nvPr/>
        </p:nvSpPr>
        <p:spPr>
          <a:xfrm>
            <a:off x="6867416" y="2972027"/>
            <a:ext cx="2585677" cy="2017627"/>
          </a:xfrm>
          <a:prstGeom prst="snipRoundRect">
            <a:avLst>
              <a:gd name="adj1" fmla="val 0"/>
              <a:gd name="adj2" fmla="val 1108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just">
              <a:buFont typeface="Arial" panose="020B0604020202020204" pitchFamily="34" charset="0"/>
              <a:buChar char="•"/>
            </a:pPr>
            <a:r>
              <a:rPr lang="en-US" dirty="0"/>
              <a:t>Bootloader</a:t>
            </a:r>
          </a:p>
          <a:p>
            <a:pPr marL="285750" indent="-285750" algn="just">
              <a:buFont typeface="Arial" panose="020B0604020202020204" pitchFamily="34" charset="0"/>
              <a:buChar char="•"/>
            </a:pPr>
            <a:r>
              <a:rPr lang="en-US" dirty="0"/>
              <a:t>Kernel</a:t>
            </a:r>
          </a:p>
          <a:p>
            <a:pPr marL="285750" indent="-285750" algn="just">
              <a:buFont typeface="Arial" panose="020B0604020202020204" pitchFamily="34" charset="0"/>
              <a:buChar char="•"/>
            </a:pPr>
            <a:r>
              <a:rPr lang="en-US" dirty="0"/>
              <a:t>Full Root Filesystem</a:t>
            </a:r>
          </a:p>
          <a:p>
            <a:pPr marL="285750" indent="-285750">
              <a:buFont typeface="Arial" panose="020B0604020202020204" pitchFamily="34" charset="0"/>
              <a:buChar char="•"/>
            </a:pPr>
            <a:r>
              <a:rPr lang="en-US" dirty="0"/>
              <a:t>Native Development Environment</a:t>
            </a:r>
          </a:p>
        </p:txBody>
      </p:sp>
    </p:spTree>
    <p:extLst>
      <p:ext uri="{BB962C8B-B14F-4D97-AF65-F5344CB8AC3E}">
        <p14:creationId xmlns:p14="http://schemas.microsoft.com/office/powerpoint/2010/main" val="313809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81217863"/>
              </p:ext>
            </p:extLst>
          </p:nvPr>
        </p:nvGraphicFramePr>
        <p:xfrm>
          <a:off x="491320" y="436728"/>
          <a:ext cx="11395880" cy="6091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477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3659</TotalTime>
  <Words>2828</Words>
  <Application>Microsoft Office PowerPoint</Application>
  <PresentationFormat>Widescreen</PresentationFormat>
  <Paragraphs>454</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Embedded Linux Development</vt:lpstr>
      <vt:lpstr>Outline</vt:lpstr>
      <vt:lpstr>Classifications of Embedded Systems</vt:lpstr>
      <vt:lpstr>Classification of Embedded Systems Programming</vt:lpstr>
      <vt:lpstr>High End Embedded Systems – Components of the Board Development Environment</vt:lpstr>
      <vt:lpstr>A Typical Embedded System Environment – Linked Setup</vt:lpstr>
      <vt:lpstr>Development Configurations - Removable Storage Setup</vt:lpstr>
      <vt:lpstr>Development Configurations - Standalone Setup</vt:lpstr>
      <vt:lpstr>PowerPoint Presentation</vt:lpstr>
      <vt:lpstr>The Toolchain</vt:lpstr>
      <vt:lpstr>Toolchain</vt:lpstr>
      <vt:lpstr>Toolchain: 1. Compiler</vt:lpstr>
      <vt:lpstr>Compiler</vt:lpstr>
      <vt:lpstr>Compiler</vt:lpstr>
      <vt:lpstr>The Compiler (ARM-LINUX-GCC)</vt:lpstr>
      <vt:lpstr>Toolchain: 2. Binutils</vt:lpstr>
      <vt:lpstr>Toolchains: Binutils</vt:lpstr>
      <vt:lpstr>Creating the Build Environment</vt:lpstr>
      <vt:lpstr>Toolchains: 3. Libraries</vt:lpstr>
      <vt:lpstr>Toolchains: 3. Libraries</vt:lpstr>
      <vt:lpstr>Toolchains: Headers</vt:lpstr>
      <vt:lpstr>Debugger – Target-in-line</vt:lpstr>
      <vt:lpstr>Debugger – External</vt:lpstr>
      <vt:lpstr>Debugger – Internal</vt:lpstr>
      <vt:lpstr>Debugger – Linux Trace Toolkit</vt:lpstr>
      <vt:lpstr>Debugger</vt:lpstr>
      <vt:lpstr>The Board Support Package</vt:lpstr>
      <vt:lpstr>Board Support Package Development</vt:lpstr>
      <vt:lpstr>Building the Sources</vt:lpstr>
      <vt:lpstr>The Bootloader</vt:lpstr>
      <vt:lpstr>The Bootloader -  GNU Grand Unified Bootloader (GRUB)</vt:lpstr>
      <vt:lpstr>The Bootloader - uboot</vt:lpstr>
      <vt:lpstr>The Linux Kernel…</vt:lpstr>
      <vt:lpstr>The Linux Operating System Architecture</vt:lpstr>
      <vt:lpstr>The Linux Kernel Architecture</vt:lpstr>
      <vt:lpstr>The Rootfilesystems </vt:lpstr>
      <vt:lpstr>Embedded Systems – Board Development Environment</vt:lpstr>
      <vt:lpstr>Pre-requisites to get an embedded board running Linux</vt:lpstr>
      <vt:lpstr>Thanks</vt:lpstr>
      <vt:lpstr>The Raspberry Pi4</vt:lpstr>
      <vt:lpstr>Raspberry Pi4</vt:lpstr>
      <vt:lpstr>GPIO Available</vt:lpstr>
      <vt:lpstr>OFF TO DEVELOPMENT</vt:lpstr>
      <vt:lpstr>PowerPoint Presentation</vt:lpstr>
      <vt:lpstr>Toolchain References</vt:lpstr>
      <vt:lpstr>Debug Options</vt:lpstr>
      <vt:lpstr>Buildroot</vt:lpstr>
      <vt:lpstr>Open Embedded and Yocto Project</vt:lpstr>
      <vt:lpstr>Device Tree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Linux Development</dc:title>
  <dc:creator>santoshsk</dc:creator>
  <cp:lastModifiedBy>Santosh Sam Koshy</cp:lastModifiedBy>
  <cp:revision>544</cp:revision>
  <dcterms:created xsi:type="dcterms:W3CDTF">2016-09-23T11:02:45Z</dcterms:created>
  <dcterms:modified xsi:type="dcterms:W3CDTF">2022-06-13T05:27:31Z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16393돠-10.1.0.5672</vt:lpwstr>
  </property>
</Properties>
</file>