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F23A6-4386-AD3B-1F64-83A00A4D6033}" v="118" dt="2025-09-25T14:30:26.977"/>
    <p1510:client id="{A83992B2-2841-D193-1D39-B48E2E9D6390}" v="8" dt="2025-09-25T15:28:59.241"/>
    <p1510:client id="{C4C9A5CE-9DC5-4DDE-B226-91C9DD737E38}" v="353" dt="2025-09-25T15:34:20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li Tejaswani" userId="7e1c50b8142a0e77" providerId="Windows Live" clId="Web-{2F5F23A6-4386-AD3B-1F64-83A00A4D6033}"/>
    <pc:docChg chg="mod addSld modSld addMainMaster delMainMaster">
      <pc:chgData name="Neeli Tejaswani" userId="7e1c50b8142a0e77" providerId="Windows Live" clId="Web-{2F5F23A6-4386-AD3B-1F64-83A00A4D6033}" dt="2025-09-25T14:30:26.977" v="63" actId="1076"/>
      <pc:docMkLst>
        <pc:docMk/>
      </pc:docMkLst>
      <pc:sldChg chg="addSp delSp modSp mod modClrScheme chgLayout">
        <pc:chgData name="Neeli Tejaswani" userId="7e1c50b8142a0e77" providerId="Windows Live" clId="Web-{2F5F23A6-4386-AD3B-1F64-83A00A4D6033}" dt="2025-09-25T14:30:26.977" v="63" actId="1076"/>
        <pc:sldMkLst>
          <pc:docMk/>
          <pc:sldMk cId="2397361963" sldId="256"/>
        </pc:sldMkLst>
        <pc:spChg chg="mod ord">
          <ac:chgData name="Neeli Tejaswani" userId="7e1c50b8142a0e77" providerId="Windows Live" clId="Web-{2F5F23A6-4386-AD3B-1F64-83A00A4D6033}" dt="2025-09-25T14:29:40.163" v="60"/>
          <ac:spMkLst>
            <pc:docMk/>
            <pc:sldMk cId="2397361963" sldId="256"/>
            <ac:spMk id="2" creationId="{2A9A2E1C-DAE1-A5CC-205E-B015FA1941A7}"/>
          </ac:spMkLst>
        </pc:spChg>
        <pc:spChg chg="mod ord">
          <ac:chgData name="Neeli Tejaswani" userId="7e1c50b8142a0e77" providerId="Windows Live" clId="Web-{2F5F23A6-4386-AD3B-1F64-83A00A4D6033}" dt="2025-09-25T14:29:40.163" v="60"/>
          <ac:spMkLst>
            <pc:docMk/>
            <pc:sldMk cId="2397361963" sldId="256"/>
            <ac:spMk id="3" creationId="{F17C33C2-6E8F-0BF9-9699-2F9A44AEFDB0}"/>
          </ac:spMkLst>
        </pc:spChg>
        <pc:spChg chg="mod">
          <ac:chgData name="Neeli Tejaswani" userId="7e1c50b8142a0e77" providerId="Windows Live" clId="Web-{2F5F23A6-4386-AD3B-1F64-83A00A4D6033}" dt="2025-09-25T14:30:16.836" v="62" actId="1076"/>
          <ac:spMkLst>
            <pc:docMk/>
            <pc:sldMk cId="2397361963" sldId="256"/>
            <ac:spMk id="4" creationId="{ECDE8BF5-F7BA-EE66-893A-D2669F90363C}"/>
          </ac:spMkLst>
        </pc:spChg>
        <pc:picChg chg="add del mod">
          <ac:chgData name="Neeli Tejaswani" userId="7e1c50b8142a0e77" providerId="Windows Live" clId="Web-{2F5F23A6-4386-AD3B-1F64-83A00A4D6033}" dt="2025-09-25T14:30:26.977" v="63" actId="1076"/>
          <ac:picMkLst>
            <pc:docMk/>
            <pc:sldMk cId="2397361963" sldId="256"/>
            <ac:picMk id="5" creationId="{6AB3FF53-93AB-B57A-ADCE-6F13CAAF5A53}"/>
          </ac:picMkLst>
        </pc:picChg>
      </pc:sldChg>
      <pc:sldChg chg="modSp new mod modClrScheme chgLayout">
        <pc:chgData name="Neeli Tejaswani" userId="7e1c50b8142a0e77" providerId="Windows Live" clId="Web-{2F5F23A6-4386-AD3B-1F64-83A00A4D6033}" dt="2025-09-25T14:29:40.163" v="60"/>
        <pc:sldMkLst>
          <pc:docMk/>
          <pc:sldMk cId="1603142465" sldId="257"/>
        </pc:sldMkLst>
        <pc:spChg chg="mod ord">
          <ac:chgData name="Neeli Tejaswani" userId="7e1c50b8142a0e77" providerId="Windows Live" clId="Web-{2F5F23A6-4386-AD3B-1F64-83A00A4D6033}" dt="2025-09-25T14:29:40.163" v="60"/>
          <ac:spMkLst>
            <pc:docMk/>
            <pc:sldMk cId="1603142465" sldId="257"/>
            <ac:spMk id="2" creationId="{5E0D8344-C233-B477-9AB3-E33EA3B8E54F}"/>
          </ac:spMkLst>
        </pc:spChg>
        <pc:spChg chg="mod ord">
          <ac:chgData name="Neeli Tejaswani" userId="7e1c50b8142a0e77" providerId="Windows Live" clId="Web-{2F5F23A6-4386-AD3B-1F64-83A00A4D6033}" dt="2025-09-25T14:29:40.163" v="60"/>
          <ac:spMkLst>
            <pc:docMk/>
            <pc:sldMk cId="1603142465" sldId="257"/>
            <ac:spMk id="3" creationId="{800C65A3-EF9C-F479-B0F1-D7F21454A6DC}"/>
          </ac:spMkLst>
        </pc:spChg>
      </pc:sldChg>
      <pc:sldMasterChg chg="add del addSldLayout delSldLayout">
        <pc:chgData name="Neeli Tejaswani" userId="7e1c50b8142a0e77" providerId="Windows Live" clId="Web-{2F5F23A6-4386-AD3B-1F64-83A00A4D6033}" dt="2025-09-25T14:29:40.163" v="60"/>
        <pc:sldMasterMkLst>
          <pc:docMk/>
          <pc:sldMasterMk cId="2625565198" sldId="2147483648"/>
        </pc:sldMasterMkLst>
        <pc:sldLayoutChg chg="add del">
          <pc:chgData name="Neeli Tejaswani" userId="7e1c50b8142a0e77" providerId="Windows Live" clId="Web-{2F5F23A6-4386-AD3B-1F64-83A00A4D6033}" dt="2025-09-25T14:29:40.163" v="60"/>
          <pc:sldLayoutMkLst>
            <pc:docMk/>
            <pc:sldMasterMk cId="2625565198" sldId="2147483648"/>
            <pc:sldLayoutMk cId="3123025901" sldId="2147483649"/>
          </pc:sldLayoutMkLst>
        </pc:sldLayoutChg>
        <pc:sldLayoutChg chg="add del">
          <pc:chgData name="Neeli Tejaswani" userId="7e1c50b8142a0e77" providerId="Windows Live" clId="Web-{2F5F23A6-4386-AD3B-1F64-83A00A4D6033}" dt="2025-09-25T14:29:40.163" v="60"/>
          <pc:sldLayoutMkLst>
            <pc:docMk/>
            <pc:sldMasterMk cId="2625565198" sldId="2147483648"/>
            <pc:sldLayoutMk cId="2589425869" sldId="2147483650"/>
          </pc:sldLayoutMkLst>
        </pc:sldLayoutChg>
        <pc:sldLayoutChg chg="add del">
          <pc:chgData name="Neeli Tejaswani" userId="7e1c50b8142a0e77" providerId="Windows Live" clId="Web-{2F5F23A6-4386-AD3B-1F64-83A00A4D6033}" dt="2025-09-25T14:29:40.163" v="60"/>
          <pc:sldLayoutMkLst>
            <pc:docMk/>
            <pc:sldMasterMk cId="2625565198" sldId="2147483648"/>
            <pc:sldLayoutMk cId="2272161419" sldId="2147483651"/>
          </pc:sldLayoutMkLst>
        </pc:sldLayoutChg>
        <pc:sldLayoutChg chg="add del">
          <pc:chgData name="Neeli Tejaswani" userId="7e1c50b8142a0e77" providerId="Windows Live" clId="Web-{2F5F23A6-4386-AD3B-1F64-83A00A4D6033}" dt="2025-09-25T14:29:40.163" v="60"/>
          <pc:sldLayoutMkLst>
            <pc:docMk/>
            <pc:sldMasterMk cId="2625565198" sldId="2147483648"/>
            <pc:sldLayoutMk cId="2514712204" sldId="2147483652"/>
          </pc:sldLayoutMkLst>
        </pc:sldLayoutChg>
        <pc:sldLayoutChg chg="add del">
          <pc:chgData name="Neeli Tejaswani" userId="7e1c50b8142a0e77" providerId="Windows Live" clId="Web-{2F5F23A6-4386-AD3B-1F64-83A00A4D6033}" dt="2025-09-25T14:29:40.163" v="60"/>
          <pc:sldLayoutMkLst>
            <pc:docMk/>
            <pc:sldMasterMk cId="2625565198" sldId="2147483648"/>
            <pc:sldLayoutMk cId="2711393682" sldId="2147483653"/>
          </pc:sldLayoutMkLst>
        </pc:sldLayoutChg>
        <pc:sldLayoutChg chg="add del">
          <pc:chgData name="Neeli Tejaswani" userId="7e1c50b8142a0e77" providerId="Windows Live" clId="Web-{2F5F23A6-4386-AD3B-1F64-83A00A4D6033}" dt="2025-09-25T14:29:40.163" v="60"/>
          <pc:sldLayoutMkLst>
            <pc:docMk/>
            <pc:sldMasterMk cId="2625565198" sldId="2147483648"/>
            <pc:sldLayoutMk cId="269442878" sldId="2147483654"/>
          </pc:sldLayoutMkLst>
        </pc:sldLayoutChg>
        <pc:sldLayoutChg chg="add del">
          <pc:chgData name="Neeli Tejaswani" userId="7e1c50b8142a0e77" providerId="Windows Live" clId="Web-{2F5F23A6-4386-AD3B-1F64-83A00A4D6033}" dt="2025-09-25T14:29:40.163" v="60"/>
          <pc:sldLayoutMkLst>
            <pc:docMk/>
            <pc:sldMasterMk cId="2625565198" sldId="2147483648"/>
            <pc:sldLayoutMk cId="753981596" sldId="2147483655"/>
          </pc:sldLayoutMkLst>
        </pc:sldLayoutChg>
        <pc:sldLayoutChg chg="add del">
          <pc:chgData name="Neeli Tejaswani" userId="7e1c50b8142a0e77" providerId="Windows Live" clId="Web-{2F5F23A6-4386-AD3B-1F64-83A00A4D6033}" dt="2025-09-25T14:29:40.163" v="60"/>
          <pc:sldLayoutMkLst>
            <pc:docMk/>
            <pc:sldMasterMk cId="2625565198" sldId="2147483648"/>
            <pc:sldLayoutMk cId="1822885020" sldId="2147483656"/>
          </pc:sldLayoutMkLst>
        </pc:sldLayoutChg>
        <pc:sldLayoutChg chg="add del">
          <pc:chgData name="Neeli Tejaswani" userId="7e1c50b8142a0e77" providerId="Windows Live" clId="Web-{2F5F23A6-4386-AD3B-1F64-83A00A4D6033}" dt="2025-09-25T14:29:40.163" v="60"/>
          <pc:sldLayoutMkLst>
            <pc:docMk/>
            <pc:sldMasterMk cId="2625565198" sldId="2147483648"/>
            <pc:sldLayoutMk cId="2625198801" sldId="2147483657"/>
          </pc:sldLayoutMkLst>
        </pc:sldLayoutChg>
        <pc:sldLayoutChg chg="add del">
          <pc:chgData name="Neeli Tejaswani" userId="7e1c50b8142a0e77" providerId="Windows Live" clId="Web-{2F5F23A6-4386-AD3B-1F64-83A00A4D6033}" dt="2025-09-25T14:29:40.163" v="60"/>
          <pc:sldLayoutMkLst>
            <pc:docMk/>
            <pc:sldMasterMk cId="2625565198" sldId="2147483648"/>
            <pc:sldLayoutMk cId="8666292" sldId="2147483658"/>
          </pc:sldLayoutMkLst>
        </pc:sldLayoutChg>
        <pc:sldLayoutChg chg="add del">
          <pc:chgData name="Neeli Tejaswani" userId="7e1c50b8142a0e77" providerId="Windows Live" clId="Web-{2F5F23A6-4386-AD3B-1F64-83A00A4D6033}" dt="2025-09-25T14:29:40.163" v="60"/>
          <pc:sldLayoutMkLst>
            <pc:docMk/>
            <pc:sldMasterMk cId="2625565198" sldId="2147483648"/>
            <pc:sldLayoutMk cId="1976124707" sldId="2147483659"/>
          </pc:sldLayoutMkLst>
        </pc:sldLayoutChg>
      </pc:sldMasterChg>
      <pc:sldMasterChg chg="add del addSldLayout delSldLayout modSldLayout">
        <pc:chgData name="Neeli Tejaswani" userId="7e1c50b8142a0e77" providerId="Windows Live" clId="Web-{2F5F23A6-4386-AD3B-1F64-83A00A4D6033}" dt="2025-09-25T14:29:40.163" v="60"/>
        <pc:sldMasterMkLst>
          <pc:docMk/>
          <pc:sldMasterMk cId="523545863" sldId="2147483660"/>
        </pc:sldMasterMkLst>
        <pc:sldLayoutChg chg="add del mod replId">
          <pc:chgData name="Neeli Tejaswani" userId="7e1c50b8142a0e77" providerId="Windows Live" clId="Web-{2F5F23A6-4386-AD3B-1F64-83A00A4D6033}" dt="2025-09-25T14:29:40.163" v="60"/>
          <pc:sldLayoutMkLst>
            <pc:docMk/>
            <pc:sldMasterMk cId="523545863" sldId="2147483660"/>
            <pc:sldLayoutMk cId="3991679075" sldId="2147483661"/>
          </pc:sldLayoutMkLst>
        </pc:sldLayoutChg>
        <pc:sldLayoutChg chg="add del mod replId">
          <pc:chgData name="Neeli Tejaswani" userId="7e1c50b8142a0e77" providerId="Windows Live" clId="Web-{2F5F23A6-4386-AD3B-1F64-83A00A4D6033}" dt="2025-09-25T14:29:40.163" v="60"/>
          <pc:sldLayoutMkLst>
            <pc:docMk/>
            <pc:sldMasterMk cId="523545863" sldId="2147483660"/>
            <pc:sldLayoutMk cId="1220289800" sldId="2147483662"/>
          </pc:sldLayoutMkLst>
        </pc:sldLayoutChg>
        <pc:sldLayoutChg chg="add del mod replId">
          <pc:chgData name="Neeli Tejaswani" userId="7e1c50b8142a0e77" providerId="Windows Live" clId="Web-{2F5F23A6-4386-AD3B-1F64-83A00A4D6033}" dt="2025-09-25T14:29:40.163" v="60"/>
          <pc:sldLayoutMkLst>
            <pc:docMk/>
            <pc:sldMasterMk cId="523545863" sldId="2147483660"/>
            <pc:sldLayoutMk cId="1807148293" sldId="2147483663"/>
          </pc:sldLayoutMkLst>
        </pc:sldLayoutChg>
        <pc:sldLayoutChg chg="add del mod replId">
          <pc:chgData name="Neeli Tejaswani" userId="7e1c50b8142a0e77" providerId="Windows Live" clId="Web-{2F5F23A6-4386-AD3B-1F64-83A00A4D6033}" dt="2025-09-25T14:29:40.163" v="60"/>
          <pc:sldLayoutMkLst>
            <pc:docMk/>
            <pc:sldMasterMk cId="523545863" sldId="2147483660"/>
            <pc:sldLayoutMk cId="1383381136" sldId="2147483664"/>
          </pc:sldLayoutMkLst>
        </pc:sldLayoutChg>
        <pc:sldLayoutChg chg="add del mod replId">
          <pc:chgData name="Neeli Tejaswani" userId="7e1c50b8142a0e77" providerId="Windows Live" clId="Web-{2F5F23A6-4386-AD3B-1F64-83A00A4D6033}" dt="2025-09-25T14:29:40.163" v="60"/>
          <pc:sldLayoutMkLst>
            <pc:docMk/>
            <pc:sldMasterMk cId="523545863" sldId="2147483660"/>
            <pc:sldLayoutMk cId="2690742071" sldId="2147483665"/>
          </pc:sldLayoutMkLst>
        </pc:sldLayoutChg>
        <pc:sldLayoutChg chg="add del mod replId">
          <pc:chgData name="Neeli Tejaswani" userId="7e1c50b8142a0e77" providerId="Windows Live" clId="Web-{2F5F23A6-4386-AD3B-1F64-83A00A4D6033}" dt="2025-09-25T14:29:40.163" v="60"/>
          <pc:sldLayoutMkLst>
            <pc:docMk/>
            <pc:sldMasterMk cId="523545863" sldId="2147483660"/>
            <pc:sldLayoutMk cId="1374918404" sldId="2147483666"/>
          </pc:sldLayoutMkLst>
        </pc:sldLayoutChg>
        <pc:sldLayoutChg chg="add del mod replId">
          <pc:chgData name="Neeli Tejaswani" userId="7e1c50b8142a0e77" providerId="Windows Live" clId="Web-{2F5F23A6-4386-AD3B-1F64-83A00A4D6033}" dt="2025-09-25T14:29:40.163" v="60"/>
          <pc:sldLayoutMkLst>
            <pc:docMk/>
            <pc:sldMasterMk cId="523545863" sldId="2147483660"/>
            <pc:sldLayoutMk cId="2583795764" sldId="2147483667"/>
          </pc:sldLayoutMkLst>
        </pc:sldLayoutChg>
        <pc:sldLayoutChg chg="add del mod replId">
          <pc:chgData name="Neeli Tejaswani" userId="7e1c50b8142a0e77" providerId="Windows Live" clId="Web-{2F5F23A6-4386-AD3B-1F64-83A00A4D6033}" dt="2025-09-25T14:29:40.163" v="60"/>
          <pc:sldLayoutMkLst>
            <pc:docMk/>
            <pc:sldMasterMk cId="523545863" sldId="2147483660"/>
            <pc:sldLayoutMk cId="3011085232" sldId="2147483668"/>
          </pc:sldLayoutMkLst>
        </pc:sldLayoutChg>
        <pc:sldLayoutChg chg="add del mod replId">
          <pc:chgData name="Neeli Tejaswani" userId="7e1c50b8142a0e77" providerId="Windows Live" clId="Web-{2F5F23A6-4386-AD3B-1F64-83A00A4D6033}" dt="2025-09-25T14:29:40.163" v="60"/>
          <pc:sldLayoutMkLst>
            <pc:docMk/>
            <pc:sldMasterMk cId="523545863" sldId="2147483660"/>
            <pc:sldLayoutMk cId="3033939316" sldId="2147483669"/>
          </pc:sldLayoutMkLst>
        </pc:sldLayoutChg>
        <pc:sldLayoutChg chg="add del mod replId">
          <pc:chgData name="Neeli Tejaswani" userId="7e1c50b8142a0e77" providerId="Windows Live" clId="Web-{2F5F23A6-4386-AD3B-1F64-83A00A4D6033}" dt="2025-09-25T14:29:40.163" v="60"/>
          <pc:sldLayoutMkLst>
            <pc:docMk/>
            <pc:sldMasterMk cId="523545863" sldId="2147483660"/>
            <pc:sldLayoutMk cId="3071217031" sldId="2147483670"/>
          </pc:sldLayoutMkLst>
        </pc:sldLayoutChg>
        <pc:sldLayoutChg chg="add del mod replId">
          <pc:chgData name="Neeli Tejaswani" userId="7e1c50b8142a0e77" providerId="Windows Live" clId="Web-{2F5F23A6-4386-AD3B-1F64-83A00A4D6033}" dt="2025-09-25T14:29:40.163" v="60"/>
          <pc:sldLayoutMkLst>
            <pc:docMk/>
            <pc:sldMasterMk cId="523545863" sldId="2147483660"/>
            <pc:sldLayoutMk cId="376889177" sldId="2147483671"/>
          </pc:sldLayoutMkLst>
        </pc:sldLayoutChg>
      </pc:sldMasterChg>
    </pc:docChg>
  </pc:docChgLst>
  <pc:docChgLst>
    <pc:chgData name="Neeli Tejaswani" userId="7e1c50b8142a0e77" providerId="Windows Live" clId="Web-{A83992B2-2841-D193-1D39-B48E2E9D6390}"/>
    <pc:docChg chg="modSld">
      <pc:chgData name="Neeli Tejaswani" userId="7e1c50b8142a0e77" providerId="Windows Live" clId="Web-{A83992B2-2841-D193-1D39-B48E2E9D6390}" dt="2025-09-25T15:28:59.241" v="10"/>
      <pc:docMkLst>
        <pc:docMk/>
      </pc:docMkLst>
      <pc:sldChg chg="modSp">
        <pc:chgData name="Neeli Tejaswani" userId="7e1c50b8142a0e77" providerId="Windows Live" clId="Web-{A83992B2-2841-D193-1D39-B48E2E9D6390}" dt="2025-09-25T15:23:36.113" v="4" actId="20577"/>
        <pc:sldMkLst>
          <pc:docMk/>
          <pc:sldMk cId="1603142465" sldId="257"/>
        </pc:sldMkLst>
        <pc:spChg chg="mod">
          <ac:chgData name="Neeli Tejaswani" userId="7e1c50b8142a0e77" providerId="Windows Live" clId="Web-{A83992B2-2841-D193-1D39-B48E2E9D6390}" dt="2025-09-25T15:23:36.113" v="4" actId="20577"/>
          <ac:spMkLst>
            <pc:docMk/>
            <pc:sldMk cId="1603142465" sldId="257"/>
            <ac:spMk id="3" creationId="{800C65A3-EF9C-F479-B0F1-D7F21454A6DC}"/>
          </ac:spMkLst>
        </pc:spChg>
      </pc:sldChg>
      <pc:sldChg chg="addSp delSp modSp mod setBg setClrOvrMap">
        <pc:chgData name="Neeli Tejaswani" userId="7e1c50b8142a0e77" providerId="Windows Live" clId="Web-{A83992B2-2841-D193-1D39-B48E2E9D6390}" dt="2025-09-25T15:28:59.241" v="10"/>
        <pc:sldMkLst>
          <pc:docMk/>
          <pc:sldMk cId="1936946160" sldId="258"/>
        </pc:sldMkLst>
        <pc:spChg chg="add del">
          <ac:chgData name="Neeli Tejaswani" userId="7e1c50b8142a0e77" providerId="Windows Live" clId="Web-{A83992B2-2841-D193-1D39-B48E2E9D6390}" dt="2025-09-25T15:28:59.241" v="10"/>
          <ac:spMkLst>
            <pc:docMk/>
            <pc:sldMk cId="1936946160" sldId="258"/>
            <ac:spMk id="3" creationId="{7A8737F7-526E-6EFB-858A-A3D6B5C5E61D}"/>
          </ac:spMkLst>
        </pc:spChg>
        <pc:spChg chg="mod">
          <ac:chgData name="Neeli Tejaswani" userId="7e1c50b8142a0e77" providerId="Windows Live" clId="Web-{A83992B2-2841-D193-1D39-B48E2E9D6390}" dt="2025-09-25T15:28:59.241" v="10"/>
          <ac:spMkLst>
            <pc:docMk/>
            <pc:sldMk cId="1936946160" sldId="258"/>
            <ac:spMk id="4" creationId="{005C56E5-E47C-9FF2-5462-3A1EB98F1DF0}"/>
          </ac:spMkLst>
        </pc:spChg>
        <pc:spChg chg="mod">
          <ac:chgData name="Neeli Tejaswani" userId="7e1c50b8142a0e77" providerId="Windows Live" clId="Web-{A83992B2-2841-D193-1D39-B48E2E9D6390}" dt="2025-09-25T15:28:59.241" v="10"/>
          <ac:spMkLst>
            <pc:docMk/>
            <pc:sldMk cId="1936946160" sldId="258"/>
            <ac:spMk id="5" creationId="{E2621603-C3F0-15A0-A747-C0AF48C6AD13}"/>
          </ac:spMkLst>
        </pc:spChg>
        <pc:spChg chg="add del">
          <ac:chgData name="Neeli Tejaswani" userId="7e1c50b8142a0e77" providerId="Windows Live" clId="Web-{A83992B2-2841-D193-1D39-B48E2E9D6390}" dt="2025-09-25T15:28:59.241" v="10"/>
          <ac:spMkLst>
            <pc:docMk/>
            <pc:sldMk cId="1936946160" sldId="258"/>
            <ac:spMk id="10" creationId="{1E214AA7-F028-4A0D-8698-61AEC754D1BC}"/>
          </ac:spMkLst>
        </pc:spChg>
        <pc:spChg chg="add del">
          <ac:chgData name="Neeli Tejaswani" userId="7e1c50b8142a0e77" providerId="Windows Live" clId="Web-{A83992B2-2841-D193-1D39-B48E2E9D6390}" dt="2025-09-25T15:28:59.241" v="10"/>
          <ac:spMkLst>
            <pc:docMk/>
            <pc:sldMk cId="1936946160" sldId="258"/>
            <ac:spMk id="11" creationId="{7A8737F7-526E-6EFB-858A-A3D6B5C5E61D}"/>
          </ac:spMkLst>
        </pc:spChg>
        <pc:graphicFrameChg chg="add del">
          <ac:chgData name="Neeli Tejaswani" userId="7e1c50b8142a0e77" providerId="Windows Live" clId="Web-{A83992B2-2841-D193-1D39-B48E2E9D6390}" dt="2025-09-25T15:28:14.116" v="6"/>
          <ac:graphicFrameMkLst>
            <pc:docMk/>
            <pc:sldMk cId="1936946160" sldId="258"/>
            <ac:graphicFrameMk id="7" creationId="{9F932E0C-97F4-C421-29A2-F9EAFFCFEFB2}"/>
          </ac:graphicFrameMkLst>
        </pc:graphicFrameChg>
        <pc:graphicFrameChg chg="add del">
          <ac:chgData name="Neeli Tejaswani" userId="7e1c50b8142a0e77" providerId="Windows Live" clId="Web-{A83992B2-2841-D193-1D39-B48E2E9D6390}" dt="2025-09-25T15:28:26.678" v="8"/>
          <ac:graphicFrameMkLst>
            <pc:docMk/>
            <pc:sldMk cId="1936946160" sldId="258"/>
            <ac:graphicFrameMk id="9" creationId="{952330DC-6DE3-76FE-AD1E-6521617D950E}"/>
          </ac:graphicFrameMkLst>
        </pc:graphicFrameChg>
        <pc:cxnChg chg="add del">
          <ac:chgData name="Neeli Tejaswani" userId="7e1c50b8142a0e77" providerId="Windows Live" clId="Web-{A83992B2-2841-D193-1D39-B48E2E9D6390}" dt="2025-09-25T15:28:59.241" v="10"/>
          <ac:cxnSpMkLst>
            <pc:docMk/>
            <pc:sldMk cId="1936946160" sldId="258"/>
            <ac:cxnSpMk id="12" creationId="{D6206FDC-2777-4D7F-AF9C-73413DA664C9}"/>
          </ac:cxnSpMkLst>
        </pc:cxnChg>
      </pc:sldChg>
    </pc:docChg>
  </pc:docChgLst>
  <pc:docChgLst>
    <pc:chgData name="Neeli Tejaswani" userId="7e1c50b8142a0e77" providerId="LiveId" clId="{B3015148-639B-443F-9F00-9044B2600420}"/>
    <pc:docChg chg="undo redo custSel addSld modSld">
      <pc:chgData name="Neeli Tejaswani" userId="7e1c50b8142a0e77" providerId="LiveId" clId="{B3015148-639B-443F-9F00-9044B2600420}" dt="2025-09-25T15:34:20.719" v="383" actId="1076"/>
      <pc:docMkLst>
        <pc:docMk/>
      </pc:docMkLst>
      <pc:sldChg chg="addSp modSp mod">
        <pc:chgData name="Neeli Tejaswani" userId="7e1c50b8142a0e77" providerId="LiveId" clId="{B3015148-639B-443F-9F00-9044B2600420}" dt="2025-09-25T15:34:20.719" v="383" actId="1076"/>
        <pc:sldMkLst>
          <pc:docMk/>
          <pc:sldMk cId="2397361963" sldId="256"/>
        </pc:sldMkLst>
        <pc:spChg chg="mod">
          <ac:chgData name="Neeli Tejaswani" userId="7e1c50b8142a0e77" providerId="LiveId" clId="{B3015148-639B-443F-9F00-9044B2600420}" dt="2025-09-25T15:34:09.139" v="382" actId="1076"/>
          <ac:spMkLst>
            <pc:docMk/>
            <pc:sldMk cId="2397361963" sldId="256"/>
            <ac:spMk id="2" creationId="{2A9A2E1C-DAE1-A5CC-205E-B015FA1941A7}"/>
          </ac:spMkLst>
        </pc:spChg>
        <pc:spChg chg="mod">
          <ac:chgData name="Neeli Tejaswani" userId="7e1c50b8142a0e77" providerId="LiveId" clId="{B3015148-639B-443F-9F00-9044B2600420}" dt="2025-09-25T15:34:20.719" v="383" actId="1076"/>
          <ac:spMkLst>
            <pc:docMk/>
            <pc:sldMk cId="2397361963" sldId="256"/>
            <ac:spMk id="3" creationId="{F17C33C2-6E8F-0BF9-9699-2F9A44AEFDB0}"/>
          </ac:spMkLst>
        </pc:spChg>
        <pc:spChg chg="mod">
          <ac:chgData name="Neeli Tejaswani" userId="7e1c50b8142a0e77" providerId="LiveId" clId="{B3015148-639B-443F-9F00-9044B2600420}" dt="2025-09-25T15:30:39.783" v="358" actId="1076"/>
          <ac:spMkLst>
            <pc:docMk/>
            <pc:sldMk cId="2397361963" sldId="256"/>
            <ac:spMk id="4" creationId="{ECDE8BF5-F7BA-EE66-893A-D2669F90363C}"/>
          </ac:spMkLst>
        </pc:spChg>
        <pc:picChg chg="add mod">
          <ac:chgData name="Neeli Tejaswani" userId="7e1c50b8142a0e77" providerId="LiveId" clId="{B3015148-639B-443F-9F00-9044B2600420}" dt="2025-09-25T14:58:16.105" v="141" actId="1076"/>
          <ac:picMkLst>
            <pc:docMk/>
            <pc:sldMk cId="2397361963" sldId="256"/>
            <ac:picMk id="5" creationId="{6AB3FF53-93AB-B57A-ADCE-6F13CAAF5A53}"/>
          </ac:picMkLst>
        </pc:picChg>
      </pc:sldChg>
      <pc:sldChg chg="modSp mod">
        <pc:chgData name="Neeli Tejaswani" userId="7e1c50b8142a0e77" providerId="LiveId" clId="{B3015148-639B-443F-9F00-9044B2600420}" dt="2025-09-25T15:33:48.478" v="380" actId="255"/>
        <pc:sldMkLst>
          <pc:docMk/>
          <pc:sldMk cId="1603142465" sldId="257"/>
        </pc:sldMkLst>
        <pc:spChg chg="mod">
          <ac:chgData name="Neeli Tejaswani" userId="7e1c50b8142a0e77" providerId="LiveId" clId="{B3015148-639B-443F-9F00-9044B2600420}" dt="2025-09-25T15:30:57.083" v="359" actId="1076"/>
          <ac:spMkLst>
            <pc:docMk/>
            <pc:sldMk cId="1603142465" sldId="257"/>
            <ac:spMk id="2" creationId="{5E0D8344-C233-B477-9AB3-E33EA3B8E54F}"/>
          </ac:spMkLst>
        </pc:spChg>
        <pc:spChg chg="mod">
          <ac:chgData name="Neeli Tejaswani" userId="7e1c50b8142a0e77" providerId="LiveId" clId="{B3015148-639B-443F-9F00-9044B2600420}" dt="2025-09-25T15:33:48.478" v="380" actId="255"/>
          <ac:spMkLst>
            <pc:docMk/>
            <pc:sldMk cId="1603142465" sldId="257"/>
            <ac:spMk id="3" creationId="{800C65A3-EF9C-F479-B0F1-D7F21454A6DC}"/>
          </ac:spMkLst>
        </pc:spChg>
      </pc:sldChg>
      <pc:sldChg chg="addSp delSp modSp new mod modClrScheme chgLayout">
        <pc:chgData name="Neeli Tejaswani" userId="7e1c50b8142a0e77" providerId="LiveId" clId="{B3015148-639B-443F-9F00-9044B2600420}" dt="2025-09-25T15:29:53.429" v="353" actId="27636"/>
        <pc:sldMkLst>
          <pc:docMk/>
          <pc:sldMk cId="1936946160" sldId="258"/>
        </pc:sldMkLst>
        <pc:spChg chg="del mod ord">
          <ac:chgData name="Neeli Tejaswani" userId="7e1c50b8142a0e77" providerId="LiveId" clId="{B3015148-639B-443F-9F00-9044B2600420}" dt="2025-09-25T15:04:44.086" v="164" actId="700"/>
          <ac:spMkLst>
            <pc:docMk/>
            <pc:sldMk cId="1936946160" sldId="258"/>
            <ac:spMk id="2" creationId="{16BF9142-4654-EF89-63FF-A401B8BDFF85}"/>
          </ac:spMkLst>
        </pc:spChg>
        <pc:spChg chg="mod ord">
          <ac:chgData name="Neeli Tejaswani" userId="7e1c50b8142a0e77" providerId="LiveId" clId="{B3015148-639B-443F-9F00-9044B2600420}" dt="2025-09-25T15:29:53.426" v="352" actId="27636"/>
          <ac:spMkLst>
            <pc:docMk/>
            <pc:sldMk cId="1936946160" sldId="258"/>
            <ac:spMk id="3" creationId="{7A8737F7-526E-6EFB-858A-A3D6B5C5E61D}"/>
          </ac:spMkLst>
        </pc:spChg>
        <pc:spChg chg="add mod ord">
          <ac:chgData name="Neeli Tejaswani" userId="7e1c50b8142a0e77" providerId="LiveId" clId="{B3015148-639B-443F-9F00-9044B2600420}" dt="2025-09-25T15:29:53.208" v="350"/>
          <ac:spMkLst>
            <pc:docMk/>
            <pc:sldMk cId="1936946160" sldId="258"/>
            <ac:spMk id="4" creationId="{005C56E5-E47C-9FF2-5462-3A1EB98F1DF0}"/>
          </ac:spMkLst>
        </pc:spChg>
        <pc:spChg chg="add mod ord">
          <ac:chgData name="Neeli Tejaswani" userId="7e1c50b8142a0e77" providerId="LiveId" clId="{B3015148-639B-443F-9F00-9044B2600420}" dt="2025-09-25T15:29:53.429" v="353" actId="27636"/>
          <ac:spMkLst>
            <pc:docMk/>
            <pc:sldMk cId="1936946160" sldId="258"/>
            <ac:spMk id="5" creationId="{E2621603-C3F0-15A0-A747-C0AF48C6AD13}"/>
          </ac:spMkLst>
        </pc:spChg>
      </pc:sldChg>
      <pc:sldChg chg="modSp new mod">
        <pc:chgData name="Neeli Tejaswani" userId="7e1c50b8142a0e77" providerId="LiveId" clId="{B3015148-639B-443F-9F00-9044B2600420}" dt="2025-09-25T15:32:04.234" v="362" actId="403"/>
        <pc:sldMkLst>
          <pc:docMk/>
          <pc:sldMk cId="2099877921" sldId="259"/>
        </pc:sldMkLst>
        <pc:spChg chg="mod">
          <ac:chgData name="Neeli Tejaswani" userId="7e1c50b8142a0e77" providerId="LiveId" clId="{B3015148-639B-443F-9F00-9044B2600420}" dt="2025-09-25T15:29:53.208" v="350"/>
          <ac:spMkLst>
            <pc:docMk/>
            <pc:sldMk cId="2099877921" sldId="259"/>
            <ac:spMk id="2" creationId="{9F4656ED-904C-8926-CBE5-F21E7514F7C1}"/>
          </ac:spMkLst>
        </pc:spChg>
        <pc:spChg chg="mod">
          <ac:chgData name="Neeli Tejaswani" userId="7e1c50b8142a0e77" providerId="LiveId" clId="{B3015148-639B-443F-9F00-9044B2600420}" dt="2025-09-25T15:32:04.234" v="362" actId="403"/>
          <ac:spMkLst>
            <pc:docMk/>
            <pc:sldMk cId="2099877921" sldId="259"/>
            <ac:spMk id="3" creationId="{5B2EC573-8D62-A819-3894-FF9ACA48EE2E}"/>
          </ac:spMkLst>
        </pc:spChg>
        <pc:spChg chg="mod">
          <ac:chgData name="Neeli Tejaswani" userId="7e1c50b8142a0e77" providerId="LiveId" clId="{B3015148-639B-443F-9F00-9044B2600420}" dt="2025-09-25T15:31:21.822" v="360" actId="2711"/>
          <ac:spMkLst>
            <pc:docMk/>
            <pc:sldMk cId="2099877921" sldId="259"/>
            <ac:spMk id="4" creationId="{A528D77D-BCDE-AF34-0FF2-3DF923AC61C6}"/>
          </ac:spMkLst>
        </pc:spChg>
      </pc:sldChg>
      <pc:sldChg chg="addSp delSp modSp new mod modClrScheme chgLayout">
        <pc:chgData name="Neeli Tejaswani" userId="7e1c50b8142a0e77" providerId="LiveId" clId="{B3015148-639B-443F-9F00-9044B2600420}" dt="2025-09-25T15:29:53.458" v="354" actId="27636"/>
        <pc:sldMkLst>
          <pc:docMk/>
          <pc:sldMk cId="2165939609" sldId="260"/>
        </pc:sldMkLst>
        <pc:spChg chg="del mod ord">
          <ac:chgData name="Neeli Tejaswani" userId="7e1c50b8142a0e77" providerId="LiveId" clId="{B3015148-639B-443F-9F00-9044B2600420}" dt="2025-09-25T15:19:58.552" v="277" actId="700"/>
          <ac:spMkLst>
            <pc:docMk/>
            <pc:sldMk cId="2165939609" sldId="260"/>
            <ac:spMk id="2" creationId="{622EEAA2-E696-7C41-5F70-AFFDF20E107F}"/>
          </ac:spMkLst>
        </pc:spChg>
        <pc:spChg chg="mod ord">
          <ac:chgData name="Neeli Tejaswani" userId="7e1c50b8142a0e77" providerId="LiveId" clId="{B3015148-639B-443F-9F00-9044B2600420}" dt="2025-09-25T15:29:53.458" v="354" actId="27636"/>
          <ac:spMkLst>
            <pc:docMk/>
            <pc:sldMk cId="2165939609" sldId="260"/>
            <ac:spMk id="3" creationId="{E810E576-720D-141D-C057-2A516A86C5AF}"/>
          </ac:spMkLst>
        </pc:spChg>
        <pc:spChg chg="del mod">
          <ac:chgData name="Neeli Tejaswani" userId="7e1c50b8142a0e77" providerId="LiveId" clId="{B3015148-639B-443F-9F00-9044B2600420}" dt="2025-09-25T15:19:58.552" v="277" actId="700"/>
          <ac:spMkLst>
            <pc:docMk/>
            <pc:sldMk cId="2165939609" sldId="260"/>
            <ac:spMk id="4" creationId="{E06C86E7-6A61-5E6C-C847-2A00D430C3A5}"/>
          </ac:spMkLst>
        </pc:spChg>
        <pc:spChg chg="add mod ord">
          <ac:chgData name="Neeli Tejaswani" userId="7e1c50b8142a0e77" providerId="LiveId" clId="{B3015148-639B-443F-9F00-9044B2600420}" dt="2025-09-25T15:29:53.208" v="350"/>
          <ac:spMkLst>
            <pc:docMk/>
            <pc:sldMk cId="2165939609" sldId="260"/>
            <ac:spMk id="5" creationId="{0C157A16-EF29-544E-4DE7-7984586C5F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9A818A2-2CB8-4A32-AA97-3BB7CEBC5FA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2A1AC3A-F459-427E-99A0-7C31FA46510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6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18A2-2CB8-4A32-AA97-3BB7CEBC5FA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AC3A-F459-427E-99A0-7C31FA46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41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18A2-2CB8-4A32-AA97-3BB7CEBC5FA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AC3A-F459-427E-99A0-7C31FA46510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1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18A2-2CB8-4A32-AA97-3BB7CEBC5FA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AC3A-F459-427E-99A0-7C31FA46510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95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18A2-2CB8-4A32-AA97-3BB7CEBC5FA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AC3A-F459-427E-99A0-7C31FA46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373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18A2-2CB8-4A32-AA97-3BB7CEBC5FA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AC3A-F459-427E-99A0-7C31FA46510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52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18A2-2CB8-4A32-AA97-3BB7CEBC5FA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AC3A-F459-427E-99A0-7C31FA46510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768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18A2-2CB8-4A32-AA97-3BB7CEBC5FA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AC3A-F459-427E-99A0-7C31FA46510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01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18A2-2CB8-4A32-AA97-3BB7CEBC5FA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AC3A-F459-427E-99A0-7C31FA46510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7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18A2-2CB8-4A32-AA97-3BB7CEBC5FA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AC3A-F459-427E-99A0-7C31FA46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92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18A2-2CB8-4A32-AA97-3BB7CEBC5FA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AC3A-F459-427E-99A0-7C31FA46510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1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18A2-2CB8-4A32-AA97-3BB7CEBC5FA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AC3A-F459-427E-99A0-7C31FA46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54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18A2-2CB8-4A32-AA97-3BB7CEBC5FA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AC3A-F459-427E-99A0-7C31FA46510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30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18A2-2CB8-4A32-AA97-3BB7CEBC5FA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AC3A-F459-427E-99A0-7C31FA46510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2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18A2-2CB8-4A32-AA97-3BB7CEBC5FA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AC3A-F459-427E-99A0-7C31FA46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99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18A2-2CB8-4A32-AA97-3BB7CEBC5FA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AC3A-F459-427E-99A0-7C31FA46510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45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18A2-2CB8-4A32-AA97-3BB7CEBC5FA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AC3A-F459-427E-99A0-7C31FA46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76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A818A2-2CB8-4A32-AA97-3BB7CEBC5FA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A1AC3A-F459-427E-99A0-7C31FA4651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65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2E1C-DAE1-A5CC-205E-B015FA194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105"/>
            <a:ext cx="9144000" cy="23876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  <a:latin typeface="Arial"/>
                <a:cs typeface="Arial"/>
              </a:rPr>
              <a:t>Interactive Sales &amp; Financial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C33C2-6E8F-0BF9-9699-2F9A44AEF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0010" y="3836267"/>
            <a:ext cx="6815669" cy="639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latin typeface="Arial"/>
                <a:cs typeface="Arial"/>
              </a:rPr>
              <a:t>Insights for Better Business Decisions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DE8BF5-F7BA-EE66-893A-D2669F90363C}"/>
              </a:ext>
            </a:extLst>
          </p:cNvPr>
          <p:cNvSpPr txBox="1"/>
          <p:nvPr/>
        </p:nvSpPr>
        <p:spPr>
          <a:xfrm>
            <a:off x="511984" y="5448755"/>
            <a:ext cx="510294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dirty="0">
                <a:latin typeface="Arial"/>
                <a:cs typeface="Arial"/>
              </a:rPr>
              <a:t>Task 3</a:t>
            </a:r>
            <a:r>
              <a:rPr lang="en-IN" dirty="0">
                <a:latin typeface="Arial"/>
                <a:cs typeface="Arial"/>
              </a:rPr>
              <a:t>: Dashboard Design</a:t>
            </a:r>
          </a:p>
          <a:p>
            <a:r>
              <a:rPr lang="en-IN" b="1" dirty="0">
                <a:latin typeface="Arial"/>
                <a:cs typeface="Arial"/>
              </a:rPr>
              <a:t>Tool</a:t>
            </a:r>
            <a:r>
              <a:rPr lang="en-IN" dirty="0">
                <a:latin typeface="Arial"/>
                <a:cs typeface="Arial"/>
              </a:rPr>
              <a:t>: Power BI</a:t>
            </a:r>
          </a:p>
          <a:p>
            <a:r>
              <a:rPr lang="en-IN" b="1" dirty="0">
                <a:latin typeface="Arial"/>
                <a:cs typeface="Arial"/>
              </a:rPr>
              <a:t>Dataset</a:t>
            </a:r>
            <a:r>
              <a:rPr lang="en-IN" dirty="0">
                <a:latin typeface="Arial"/>
                <a:cs typeface="Arial"/>
              </a:rPr>
              <a:t>: Sample Sales Data from </a:t>
            </a:r>
            <a:r>
              <a:rPr lang="en-IN" dirty="0" err="1">
                <a:latin typeface="Arial"/>
                <a:cs typeface="Arial"/>
              </a:rPr>
              <a:t>kaggle</a:t>
            </a:r>
            <a:endParaRPr lang="en-IN" dirty="0">
              <a:latin typeface="Arial"/>
              <a:cs typeface="Arial"/>
            </a:endParaRPr>
          </a:p>
          <a:p>
            <a:r>
              <a:rPr lang="en-IN" b="1" dirty="0">
                <a:latin typeface="Arial"/>
                <a:ea typeface="Calibri"/>
                <a:cs typeface="Calibri"/>
              </a:rPr>
              <a:t>Prepared by</a:t>
            </a:r>
            <a:r>
              <a:rPr lang="en-IN" dirty="0">
                <a:latin typeface="Arial"/>
                <a:ea typeface="Calibri"/>
                <a:cs typeface="Calibri"/>
              </a:rPr>
              <a:t>: </a:t>
            </a:r>
            <a:r>
              <a:rPr lang="en-IN" dirty="0" err="1">
                <a:latin typeface="Arial"/>
                <a:ea typeface="Calibri"/>
                <a:cs typeface="Calibri"/>
              </a:rPr>
              <a:t>N.Tejaswani</a:t>
            </a:r>
            <a:endParaRPr lang="en-IN" dirty="0">
              <a:latin typeface="Arial"/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3FF53-93AB-B57A-ADCE-6F13CAAF5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84" y="321550"/>
            <a:ext cx="1287319" cy="95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6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8344-C233-B477-9AB3-E33EA3B8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91" y="109675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65A3-EF9C-F479-B0F1-D7F21454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982199" cy="368655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To provide a visual summary of sales performance across different years, products, regions, and deal sizes.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To identify key trends such as best-performing products, revenue distribution, and supply-chain status.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To support business decisions by showing where sales are strong and where improvements are needed.</a:t>
            </a:r>
          </a:p>
          <a:p>
            <a:pPr marL="0" indent="0">
              <a:buNone/>
            </a:pPr>
            <a:r>
              <a:rPr lang="en-US" sz="3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Source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Company’s internal sales records.</a:t>
            </a:r>
          </a:p>
          <a:p>
            <a:pPr marL="0" indent="0">
              <a:buNone/>
            </a:pPr>
            <a:r>
              <a:rPr lang="en-US" sz="2900" dirty="0">
                <a:latin typeface="Arial"/>
                <a:cs typeface="Arial"/>
              </a:rPr>
              <a:t>     URL: https://www.kaggle.com/datasets/kyanyoga/sample-sales-data/data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Time Period Covered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2003 – 2005.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Data Fields Include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: Sales Amount (Total revenue generated), Product Categories (e.g., Classic Cars, Vintage Cars, Motorcycles, etc.), Deal Size (Small, Medium, Large), Product Status (Shipped, In Stock, Cancelled, etc.), Territory, State, Country, and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City,Quantity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Ordered &amp; MSRP (price details),etc.</a:t>
            </a:r>
          </a:p>
        </p:txBody>
      </p:sp>
    </p:spTree>
    <p:extLst>
      <p:ext uri="{BB962C8B-B14F-4D97-AF65-F5344CB8AC3E}">
        <p14:creationId xmlns:p14="http://schemas.microsoft.com/office/powerpoint/2010/main" val="160314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5C56E5-E47C-9FF2-5462-3A1EB98F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 Design &amp;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37F7-526E-6EFB-858A-A3D6B5C5E6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 Chosen</a:t>
            </a:r>
            <a:endParaRPr lang="en-US" sz="20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Total Sales: 634.68K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Sales by Product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Sales by Deal Size (Small, Medium, Large)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Sales by Product Status (Shipped, </a:t>
            </a:r>
            <a:r>
              <a:rPr lang="en-US" sz="1800" err="1">
                <a:latin typeface="Arial" panose="020B0604020202020204" pitchFamily="34" charset="0"/>
                <a:cs typeface="Arial" panose="020B0604020202020204" pitchFamily="34" charset="0"/>
              </a:rPr>
              <a:t>Cancelled,etc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Regional Sales (Territory, State, Country)</a:t>
            </a:r>
          </a:p>
          <a:p>
            <a:endParaRPr lang="en-IN" sz="18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621603-C3F0-15A0-A747-C0AF48C6AD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 Use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Identify top products and regions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Track supply chain status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Focus on profitable deal sizes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Dashboard Features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Filters: Year, Country, City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Visuals: KPI cards, pie/donut charts, bar charts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Time Period: 2003–2005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Clear color coding for easy comparison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3694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56ED-904C-8926-CBE5-F21E7514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Insights &amp; Business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C573-8D62-A819-3894-FF9ACA48EE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Insights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Classic Cars and Vintage Cars are the top-selling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Large deals generate the highest share of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Ontario (ON) and a few other states show strong sales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Product status shows some items on backorder, highlighting supply chain gaps.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8D77D-BCDE-AF34-0FF2-3DF923AC61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Decisions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Focus more on high-performing product categories.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Prioritize large deal opportunities for higher revenue.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Strengthen logistics and inventory management to reduce backorders.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Customize regional sales strategies to boost growth in weaker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territorie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7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157A16-EF29-544E-4DE7-7984586C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E576-720D-141D-C057-2A516A86C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1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Total sales: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634.68K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with Classic Cars and Vintage Cars as top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Large deals contribute most to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Ontario and a few other states show strong sales; some products are backordered.</a:t>
            </a:r>
          </a:p>
          <a:p>
            <a:pPr>
              <a:buNone/>
            </a:pP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Insights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Focus on high-selling product categories to maximize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Prioritize large deals for profit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Strengthen supply chain to reduce backorders.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Customize regional strategies to boost weaker territories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39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100</TotalTime>
  <Words>441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Garamond</vt:lpstr>
      <vt:lpstr>Wingdings</vt:lpstr>
      <vt:lpstr>Organic</vt:lpstr>
      <vt:lpstr>Interactive Sales &amp; Financial Dashboard</vt:lpstr>
      <vt:lpstr>Objective and Dataset</vt:lpstr>
      <vt:lpstr>Dashboard Design &amp; KPIs</vt:lpstr>
      <vt:lpstr>Key Insights &amp; Business Decisions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Neeli Tejaswani</dc:creator>
  <cp:lastModifiedBy>Neeli Tejaswani</cp:lastModifiedBy>
  <cp:revision>2</cp:revision>
  <dcterms:created xsi:type="dcterms:W3CDTF">2025-09-25T12:36:09Z</dcterms:created>
  <dcterms:modified xsi:type="dcterms:W3CDTF">2025-09-25T15:34:36Z</dcterms:modified>
</cp:coreProperties>
</file>