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b91154b0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b91154b0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b91154b0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b91154b0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b9739352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b9739352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b91154b0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b91154b0c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b91154b0c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b91154b0c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b9739352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b9739352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b9739352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b9739352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575275"/>
            <a:ext cx="7511400" cy="14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/>
              <a:t>DSA MINI PROJECT</a:t>
            </a:r>
            <a:endParaRPr sz="45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32"/>
            <a:ext cx="8239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-Library Management System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027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                    THE TEAM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597875"/>
            <a:ext cx="85206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1)Neha.Girish PES2UG22CS346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2)Meghana.N PES2UG22CS341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3) Nikhita.G PES2UG22CS359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4) Nida.Fathima PES2UG22CS353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                          </a:t>
            </a:r>
            <a:r>
              <a:rPr lang="en-GB" sz="3977" b="1"/>
              <a:t>FEATURES</a:t>
            </a:r>
            <a:endParaRPr sz="3977"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502300"/>
            <a:ext cx="85206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1)Contact Information of the Library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2)Book Issuing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3)Book Returning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4)Display Student Details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  </a:t>
            </a:r>
            <a:r>
              <a:rPr lang="en-GB" sz="3666" b="1"/>
              <a:t>PROJECT SYNOPSIS</a:t>
            </a:r>
            <a:endParaRPr sz="3666" b="1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578900"/>
            <a:ext cx="8520600" cy="29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dirty="0"/>
              <a:t>This DSA Mini-Project is a simple student library system. We used linked list to manage books and student records. Users can initialize the library, borrow and return books, and view student details through a command-line interface. This code includes structures for books and students, functions for library operations, and a main menu for user interaction. This project offers a fundamental example of a library management system in C.</a:t>
            </a: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</a:t>
            </a:r>
            <a:r>
              <a:rPr lang="en-GB" sz="3300" b="1"/>
              <a:t>PROJECT DESCRIPTION</a:t>
            </a:r>
            <a:endParaRPr sz="3300" b="1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616525"/>
            <a:ext cx="852060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→Header Files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studio.h - standard input/output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conio.h - console based input/output</a:t>
            </a:r>
            <a:endParaRPr sz="22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stdlib.h,malloc.h - Memory Allocation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string.h - String manipulation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</a:t>
            </a:r>
            <a:r>
              <a:rPr lang="en-GB" sz="3300" b="1"/>
              <a:t>PROJECT DESCRIPTION</a:t>
            </a:r>
            <a:endParaRPr b="1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478525"/>
            <a:ext cx="85206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→Main Functions Used:</a:t>
            </a:r>
            <a:endParaRPr sz="22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book_issue() - handles the issuance to the students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book_return() -</a:t>
            </a:r>
            <a:r>
              <a:rPr lang="en-GB" sz="1900">
                <a:solidFill>
                  <a:srgbClr val="0F0F0F"/>
                </a:solidFill>
              </a:rPr>
              <a:t>handles the return of books from students</a:t>
            </a:r>
            <a:endParaRPr sz="1900">
              <a:solidFill>
                <a:srgbClr val="0F0F0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900"/>
              <a:buChar char="●"/>
            </a:pPr>
            <a:r>
              <a:rPr lang="en-GB" sz="1900">
                <a:solidFill>
                  <a:srgbClr val="0F0F0F"/>
                </a:solidFill>
              </a:rPr>
              <a:t>display() - displays details of students who have issued books</a:t>
            </a:r>
            <a:endParaRPr sz="1900">
              <a:solidFill>
                <a:srgbClr val="0F0F0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900"/>
              <a:buChar char="●"/>
            </a:pPr>
            <a:r>
              <a:rPr lang="en-GB" sz="1900">
                <a:solidFill>
                  <a:srgbClr val="0F0F0F"/>
                </a:solidFill>
              </a:rPr>
              <a:t>delete_book() - deletes a book from the library based on its ID</a:t>
            </a:r>
            <a:endParaRPr sz="1900">
              <a:solidFill>
                <a:srgbClr val="0F0F0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900"/>
              <a:buChar char="●"/>
            </a:pPr>
            <a:r>
              <a:rPr lang="en-GB" sz="1900">
                <a:solidFill>
                  <a:srgbClr val="0F0F0F"/>
                </a:solidFill>
              </a:rPr>
              <a:t>add_book() - adds a new book to the library</a:t>
            </a:r>
            <a:endParaRPr sz="19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   </a:t>
            </a:r>
            <a:r>
              <a:rPr lang="en-GB" sz="3777" b="1"/>
              <a:t>SAMPLE OUTPUT</a:t>
            </a:r>
            <a:endParaRPr sz="3777" b="1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00" y="1079890"/>
            <a:ext cx="2714425" cy="380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t="15322"/>
          <a:stretch/>
        </p:blipFill>
        <p:spPr>
          <a:xfrm>
            <a:off x="3310495" y="1495925"/>
            <a:ext cx="5443905" cy="28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</a:t>
            </a:r>
            <a:r>
              <a:rPr lang="en-GB" sz="7166" b="1"/>
              <a:t>THANK YOU</a:t>
            </a:r>
            <a:endParaRPr sz="6944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4087925"/>
            <a:ext cx="85206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DSA MINI PROJECT</vt:lpstr>
      <vt:lpstr>                    THE TEAM </vt:lpstr>
      <vt:lpstr>                          FEATURES</vt:lpstr>
      <vt:lpstr>                           PROJECT SYNOPSIS</vt:lpstr>
      <vt:lpstr>                       PROJECT DESCRIPTION</vt:lpstr>
      <vt:lpstr>                       PROJECT DESCRIPTION</vt:lpstr>
      <vt:lpstr>                            SAMPLE OUTPUT</vt:lpstr>
      <vt:lpstr>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MINI PROJECT</dc:title>
  <cp:lastModifiedBy>Meghana Naru</cp:lastModifiedBy>
  <cp:revision>1</cp:revision>
  <dcterms:modified xsi:type="dcterms:W3CDTF">2023-11-15T14:48:21Z</dcterms:modified>
</cp:coreProperties>
</file>