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d006b79-6a52-426c-9ac8-62de7c50ca7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bad0965-b737-401a-9dab-91e878905d94/ReportSection?bookmarkGuid=7d3915a0-7bcf-4f48-a230-9e0c62b8724d&amp;bookmarkUsage=1&amp;ctid=5beb351c-3fb8-418f-b612-fe36ace96ef3&amp;fromEntryPoint=export&quot;"/>
    <we:property name="reportState" value="&quot;CONNECTED&quot;"/>
    <we:property name="reportEmbeddedTime" value="&quot;2023-07-29T14:32:57.620Z&quot;"/>
    <we:property name="creatorSessionId" value="&quot;32836a4b-5b6f-415e-82b0-87ca4571914f&quot;"/>
    <we:property name="creatorUserId" value="&quot;10032000F9B18591&quot;"/>
    <we:property name="creatorTenantId" value="&quot;5beb351c-3fb8-418f-b612-fe36ace96ef3&quot;"/>
    <we:property name="reportName" value="&quot;Cat2023_cut&quot;"/>
    <we:property name="isFiltersActionButtonVisible" value="true"/>
    <we:property name="initialStateBookmark" value="&quot;H4sIAAAAAAAAA+1YbU/bMBD+K8hf2KRoSpo2bfnWloIQL2UFdZomNF2cazCkceQ4rB3qf9/ZSWGF8jKJQZHoh8q+2HfPc358F+WaRSLPEpgdwQTZFutKeTkBdbnhMYellW0w2D/sDPd/HnUO+2SWmRYyzdnWNdOgYtQjkReQGA9k/HHmMEiSY4jNbAxJjg7LUOUyhUT8xnIxPdKqwLnDcJolUoFxeaJBo3F7RctpTrG9Lz5FBK7FFZ4g16V1iJlUejF3WF6OLKTlZ8aZDdiTqQaRkmNj8xuRy4NW1IaIQ9QOmyEPjX0sEl0tCWf9aaaID7GcZSYPPUIXSyU4JMziVpjnVZCeTIqJHfWX7CeyUByHOLaPUi30jDydnCNqj82J/rGSlBxr7XVO+7uD4XdrP5e/egopYsS23PkZWXKRxkmVvltepyW2PBEclTmc8IKoWwYTpMMxgxiJt9lEXLIynsD8lu/yaLRIfs1hO0pO7LZKHjlFuMvCYSUGQumwb+eo0O6ghEdicQZ7d1KTV0uekbRyYmM/nC+KPIKksPojxwdCl4SvSzMt3hx0e5tm5dmc/uZzuycCDSuyMpGRzRtaAax214VccOOwdLfQKMG7+EuMN6BeXCGGgsPCse82AjdAr+66UA8bvNZ8cx3bMnFfw846XKRbEJ3oClJO1rsIOnGsMIaFdPsvDu9guL1nbTtFWlUpdz2RjjrD3vtA+rXzPnAORv1h5+DgabBPVnytECeQLZX8h8rQrpJF9mJVqLrfZQVqYCMa+zxoQKvVbHtujaP76hVo41Pt870iYP1476uZWiJv11BvUvaMfrq3d7jRhTSmuSreXWd9XDGltGvteiv0xkELWk0XQ68ZBfU1knZtTdrbwwj9FyhzmcDeOSh9t85JFaHqzmzqt4VavO7TNeuvEV1zFVbKt5LJ7D8IuHYjYN5yA3/cQD8IfOS83mi5/EPAryzgcZGmmHzI99/lG7V9aHvgknw9t+4Br/uecfX4axFOdSiny/m2v9XtXBY6z4DjMaS4omGR9CCNzFE/2rTsZw5mgxAaESZPdTnz8eOmxc3nfwCdQQckhxEAAA==&quot;"/>
    <we:property name="bookmark" value="&quot;H4sIAAAAAAAAA+1YbU/bMBD+K8hf2KRoSpo2TfhWSkFIvK1FnaaJDxf7EgxpHDkOo0P977s4LaysvExiUCT6obIv9t3znB/fRblhQpZFBtMjmCDbYttKXU5AX254zGH5sg29lugmQcIjX4R+xDEKurRKFUaqvGRbN8yATtGMZVlBVjsk4w/md4TLg1BEIDiIKO7GPGZnDoMsO4G0XpNAVqLDCtSlyiGTv7BxQY+MrnDmMLwuMqWhDjQyYLAOdkXLaU4AvS8+4QBu5BWOkJvGOsRCabOYO6xsRhbo8rPamQ3YV7kBmZPj2rYSONkTmZn5kng6uC40sSTu06JOVp/QpUpLDhmzuDWW5TxIX2XVxI4GS/aRqjTHISb2UW6kmZKn0Tmi8diM6J9oRcmx1n7vdLB3PPxu7efqZ18jRRRsy52dkaWUeZrN03fH67TBVmaSo66PLL4g6pbBBOnI6kGKxLveRFyKJp7E8o7v8mi8SH7LYbtaTey2uYZKinCfhcMaDITSYd/OUaPdQQkXcnEG+/dSU86XPCNpzcTGfjhfFHkMWWVVSY4PpGkI3zRmWrw56m/WC89m9Deb2S0CDKxIykQJmza057/a2zaUktcOG3cLiRK6iz+0eIvpxQVSU3BYnPhuJ3AD9NquC+24w1vdN5fxUe9wsELCzjrcozsQPXEFOSfrfQS9NNWYwkK5gxeHdzDc2be23SqfFyl3PZGOe8P++0D6tfc+cB6PB8PewcHTYJ8s+EYjTqBYqvgPlaE9rarixarQ/H43FaiDHZH4POhAGHYjz21xdF+9Am18an3+qwhYP9776qWWyNv109uUPaOd7u8fbmxDntJcV++usz6umEbaragdxl4ShBB2XYy9rgjaayTt1pq0t4cR+i9Q5gqJ/XPQ5n6dU1qg3p7a1O9IvXjbp2s2WCO69VVYKd+5TKb/QcCtWwHz0A38pIN+EPjIebsTuvxDwK8s4KTKc8w+5Pvv8hWRD5EHLsnXc9se8Lbv1a4efy3CaxOr6+V829/qdq4qUxbA8QRyXNGwSHqQi/qoH21a9ivHbcuazX4DrBRVI3sRAAA=&quot;"/>
    <we:property name="embedUrl" value="&quot;/reportEmbed?reportId=8bad0965-b737-401a-9dab-91e878905d94&amp;config=eyJjbHVzdGVyVXJsIjoiaHR0cHM6Ly9XQUJJLUlORElBLVdFU1QtcmVkaXJlY3QuYW5hbHlzaXMud2luZG93cy5uZXQiLCJlbWJlZEZlYXR1cmVzIjp7Im1vZGVybkVtYmVkIjp0cnVlLCJ1c2FnZU1ldHJpY3NWTmV4dCI6dHJ1ZX19&amp;disableSensitivityBanner=true&quot;"/>
    <we:property name="datasetId" value="&quot;fc821dbe-746e-4f57-8be3-77448c3b453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Tejaswi Sundar</cp:lastModifiedBy>
  <cp:revision>3</cp:revision>
  <dcterms:created xsi:type="dcterms:W3CDTF">2018-06-07T21:39:02Z</dcterms:created>
  <dcterms:modified xsi:type="dcterms:W3CDTF">2023-07-29T14:33:48Z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