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6"/>
  </p:notesMasterIdLst>
  <p:sldIdLst>
    <p:sldId id="256" r:id="rId2"/>
    <p:sldId id="259" r:id="rId3"/>
    <p:sldId id="303" r:id="rId4"/>
    <p:sldId id="260" r:id="rId5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7"/>
      <p:boldItalic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639F1-6383-4478-AD3C-D9011D7DBE72}">
  <a:tblStyle styleId="{67D639F1-6383-4478-AD3C-D9011D7DBE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18" autoAdjust="0"/>
  </p:normalViewPr>
  <p:slideViewPr>
    <p:cSldViewPr snapToGrid="0">
      <p:cViewPr varScale="1">
        <p:scale>
          <a:sx n="101" d="100"/>
          <a:sy n="101" d="100"/>
        </p:scale>
        <p:origin x="116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Auth_key_id</a:t>
            </a:r>
            <a:r>
              <a:rPr lang="en-US" dirty="0"/>
              <a:t> derived from hashing the full </a:t>
            </a:r>
            <a:r>
              <a:rPr lang="en-US" dirty="0" err="1"/>
              <a:t>auth_key</a:t>
            </a:r>
            <a:r>
              <a:rPr lang="en-US" dirty="0"/>
              <a:t>. It's a </a:t>
            </a:r>
            <a:r>
              <a:rPr lang="en-US" b="1" dirty="0"/>
              <a:t>short unique reference</a:t>
            </a:r>
            <a:r>
              <a:rPr lang="en-US" dirty="0"/>
              <a:t> to the much larger </a:t>
            </a:r>
            <a:r>
              <a:rPr lang="en-US" dirty="0" err="1"/>
              <a:t>auth_key</a:t>
            </a:r>
            <a:r>
              <a:rPr lang="en-US" dirty="0"/>
              <a:t> which is 256 bytes.</a:t>
            </a:r>
          </a:p>
          <a:p>
            <a:pPr>
              <a:buNone/>
            </a:pPr>
            <a:r>
              <a:rPr lang="en-US" dirty="0"/>
              <a:t>When a client reconnects or sends a new message, the </a:t>
            </a:r>
            <a:r>
              <a:rPr lang="en-US" dirty="0" err="1"/>
              <a:t>auth_key_id</a:t>
            </a:r>
            <a:r>
              <a:rPr lang="en-US" dirty="0"/>
              <a:t> tells the server: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user is sending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encryption key should be used for this session</a:t>
            </a:r>
          </a:p>
          <a:p>
            <a:r>
              <a:rPr lang="en-US" dirty="0"/>
              <a:t>It helps prevent </a:t>
            </a:r>
            <a:r>
              <a:rPr lang="en-US" b="1" dirty="0"/>
              <a:t>cross-session replay</a:t>
            </a:r>
            <a:r>
              <a:rPr lang="en-US" dirty="0"/>
              <a:t> or </a:t>
            </a:r>
            <a:r>
              <a:rPr lang="en-US" b="1" dirty="0"/>
              <a:t>message spoofing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E2F23BC6-2264-5AAB-91C9-79CF99FD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99f2f57a71_0_217:notes">
            <a:extLst>
              <a:ext uri="{FF2B5EF4-FFF2-40B4-BE49-F238E27FC236}">
                <a16:creationId xmlns:a16="http://schemas.microsoft.com/office/drawing/2014/main" id="{949500CD-76A5-C71D-6DF4-EB10D8F853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99f2f57a71_0_217:notes">
            <a:extLst>
              <a:ext uri="{FF2B5EF4-FFF2-40B4-BE49-F238E27FC236}">
                <a16:creationId xmlns:a16="http://schemas.microsoft.com/office/drawing/2014/main" id="{0863A5C9-C82F-F716-3A15-20F6A49DAF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Server</a:t>
            </a:r>
            <a:r>
              <a:rPr lang="en-US" dirty="0"/>
              <a:t> stores only temporary public keys — no private/shared keys.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59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8100019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6600" y="1663950"/>
            <a:ext cx="3853200" cy="169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6600" y="3484263"/>
            <a:ext cx="4242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128850" y="-1939175"/>
            <a:ext cx="3460500" cy="3460500"/>
          </a:xfrm>
          <a:prstGeom prst="blockArc">
            <a:avLst>
              <a:gd name="adj1" fmla="val 5458868"/>
              <a:gd name="adj2" fmla="val 64197"/>
              <a:gd name="adj3" fmla="val 1843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64125" y="4267500"/>
            <a:ext cx="1726500" cy="492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850600" y="-157650"/>
            <a:ext cx="2733696" cy="465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800"/>
              </a:rPr>
              <a:t>CRYPTO</a:t>
            </a:r>
          </a:p>
        </p:txBody>
      </p:sp>
      <p:sp>
        <p:nvSpPr>
          <p:cNvPr id="14" name="Google Shape;14;p2"/>
          <p:cNvSpPr/>
          <p:nvPr/>
        </p:nvSpPr>
        <p:spPr>
          <a:xfrm>
            <a:off x="1377550" y="4943950"/>
            <a:ext cx="2733696" cy="465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800"/>
              </a:rPr>
              <a:t>CRYPTO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1991650" y="1341025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10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1"/>
          </p:nvPr>
        </p:nvSpPr>
        <p:spPr>
          <a:xfrm>
            <a:off x="2265600" y="3153275"/>
            <a:ext cx="4635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 rot="-7790531" flipH="1">
            <a:off x="-528024" y="-2265420"/>
            <a:ext cx="4621887" cy="7189143"/>
          </a:xfrm>
          <a:custGeom>
            <a:avLst/>
            <a:gdLst/>
            <a:ahLst/>
            <a:cxnLst/>
            <a:rect l="l" t="t" r="r" b="b"/>
            <a:pathLst>
              <a:path w="62779" h="97650" extrusionOk="0">
                <a:moveTo>
                  <a:pt x="26523" y="1"/>
                </a:moveTo>
                <a:lnTo>
                  <a:pt x="24724" y="93"/>
                </a:lnTo>
                <a:lnTo>
                  <a:pt x="23156" y="277"/>
                </a:lnTo>
                <a:lnTo>
                  <a:pt x="21403" y="462"/>
                </a:lnTo>
                <a:lnTo>
                  <a:pt x="19927" y="785"/>
                </a:lnTo>
                <a:lnTo>
                  <a:pt x="17021" y="1523"/>
                </a:lnTo>
                <a:lnTo>
                  <a:pt x="15638" y="2030"/>
                </a:lnTo>
                <a:lnTo>
                  <a:pt x="14300" y="2538"/>
                </a:lnTo>
                <a:lnTo>
                  <a:pt x="12132" y="3599"/>
                </a:lnTo>
                <a:lnTo>
                  <a:pt x="10979" y="4198"/>
                </a:lnTo>
                <a:lnTo>
                  <a:pt x="10010" y="4752"/>
                </a:lnTo>
                <a:lnTo>
                  <a:pt x="9088" y="5305"/>
                </a:lnTo>
                <a:lnTo>
                  <a:pt x="8165" y="5951"/>
                </a:lnTo>
                <a:lnTo>
                  <a:pt x="6643" y="7104"/>
                </a:lnTo>
                <a:lnTo>
                  <a:pt x="5398" y="8119"/>
                </a:lnTo>
                <a:lnTo>
                  <a:pt x="4245" y="9226"/>
                </a:lnTo>
                <a:lnTo>
                  <a:pt x="1" y="13792"/>
                </a:lnTo>
                <a:lnTo>
                  <a:pt x="6551" y="19789"/>
                </a:lnTo>
                <a:lnTo>
                  <a:pt x="9549" y="16514"/>
                </a:lnTo>
                <a:lnTo>
                  <a:pt x="10518" y="15453"/>
                </a:lnTo>
                <a:lnTo>
                  <a:pt x="11163" y="14853"/>
                </a:lnTo>
                <a:lnTo>
                  <a:pt x="12086" y="14069"/>
                </a:lnTo>
                <a:lnTo>
                  <a:pt x="13239" y="13193"/>
                </a:lnTo>
                <a:lnTo>
                  <a:pt x="13793" y="12824"/>
                </a:lnTo>
                <a:lnTo>
                  <a:pt x="14485" y="12409"/>
                </a:lnTo>
                <a:lnTo>
                  <a:pt x="15269" y="11947"/>
                </a:lnTo>
                <a:lnTo>
                  <a:pt x="16053" y="11532"/>
                </a:lnTo>
                <a:lnTo>
                  <a:pt x="17806" y="10702"/>
                </a:lnTo>
                <a:lnTo>
                  <a:pt x="18682" y="10333"/>
                </a:lnTo>
                <a:lnTo>
                  <a:pt x="19604" y="10010"/>
                </a:lnTo>
                <a:lnTo>
                  <a:pt x="21819" y="9457"/>
                </a:lnTo>
                <a:lnTo>
                  <a:pt x="22879" y="9226"/>
                </a:lnTo>
                <a:lnTo>
                  <a:pt x="24079" y="9088"/>
                </a:lnTo>
                <a:lnTo>
                  <a:pt x="25370" y="8949"/>
                </a:lnTo>
                <a:lnTo>
                  <a:pt x="26662" y="8857"/>
                </a:lnTo>
                <a:lnTo>
                  <a:pt x="27953" y="8857"/>
                </a:lnTo>
                <a:lnTo>
                  <a:pt x="29383" y="8949"/>
                </a:lnTo>
                <a:lnTo>
                  <a:pt x="30813" y="9088"/>
                </a:lnTo>
                <a:lnTo>
                  <a:pt x="32289" y="9318"/>
                </a:lnTo>
                <a:lnTo>
                  <a:pt x="33904" y="9641"/>
                </a:lnTo>
                <a:lnTo>
                  <a:pt x="35564" y="10056"/>
                </a:lnTo>
                <a:lnTo>
                  <a:pt x="36256" y="10287"/>
                </a:lnTo>
                <a:lnTo>
                  <a:pt x="37086" y="10564"/>
                </a:lnTo>
                <a:lnTo>
                  <a:pt x="37824" y="10840"/>
                </a:lnTo>
                <a:lnTo>
                  <a:pt x="38470" y="11071"/>
                </a:lnTo>
                <a:lnTo>
                  <a:pt x="39900" y="11809"/>
                </a:lnTo>
                <a:lnTo>
                  <a:pt x="40546" y="12178"/>
                </a:lnTo>
                <a:lnTo>
                  <a:pt x="42529" y="13470"/>
                </a:lnTo>
                <a:lnTo>
                  <a:pt x="43774" y="14438"/>
                </a:lnTo>
                <a:lnTo>
                  <a:pt x="44328" y="14946"/>
                </a:lnTo>
                <a:lnTo>
                  <a:pt x="44881" y="15453"/>
                </a:lnTo>
                <a:lnTo>
                  <a:pt x="45435" y="16006"/>
                </a:lnTo>
                <a:lnTo>
                  <a:pt x="46634" y="17252"/>
                </a:lnTo>
                <a:lnTo>
                  <a:pt x="47049" y="17805"/>
                </a:lnTo>
                <a:lnTo>
                  <a:pt x="48018" y="19051"/>
                </a:lnTo>
                <a:lnTo>
                  <a:pt x="48941" y="20388"/>
                </a:lnTo>
                <a:lnTo>
                  <a:pt x="49771" y="21772"/>
                </a:lnTo>
                <a:lnTo>
                  <a:pt x="50555" y="23248"/>
                </a:lnTo>
                <a:lnTo>
                  <a:pt x="51247" y="24724"/>
                </a:lnTo>
                <a:lnTo>
                  <a:pt x="51847" y="26246"/>
                </a:lnTo>
                <a:lnTo>
                  <a:pt x="52446" y="27769"/>
                </a:lnTo>
                <a:lnTo>
                  <a:pt x="52861" y="29245"/>
                </a:lnTo>
                <a:lnTo>
                  <a:pt x="53230" y="30859"/>
                </a:lnTo>
                <a:lnTo>
                  <a:pt x="53507" y="32381"/>
                </a:lnTo>
                <a:lnTo>
                  <a:pt x="53738" y="33996"/>
                </a:lnTo>
                <a:lnTo>
                  <a:pt x="53876" y="35564"/>
                </a:lnTo>
                <a:lnTo>
                  <a:pt x="53922" y="36994"/>
                </a:lnTo>
                <a:lnTo>
                  <a:pt x="53830" y="38516"/>
                </a:lnTo>
                <a:lnTo>
                  <a:pt x="53738" y="40038"/>
                </a:lnTo>
                <a:lnTo>
                  <a:pt x="53507" y="41376"/>
                </a:lnTo>
                <a:lnTo>
                  <a:pt x="53230" y="42667"/>
                </a:lnTo>
                <a:lnTo>
                  <a:pt x="53046" y="43405"/>
                </a:lnTo>
                <a:lnTo>
                  <a:pt x="52861" y="44005"/>
                </a:lnTo>
                <a:lnTo>
                  <a:pt x="52677" y="44512"/>
                </a:lnTo>
                <a:lnTo>
                  <a:pt x="52400" y="45204"/>
                </a:lnTo>
                <a:lnTo>
                  <a:pt x="52123" y="45850"/>
                </a:lnTo>
                <a:lnTo>
                  <a:pt x="51847" y="46357"/>
                </a:lnTo>
                <a:lnTo>
                  <a:pt x="51570" y="46865"/>
                </a:lnTo>
                <a:lnTo>
                  <a:pt x="50924" y="48018"/>
                </a:lnTo>
                <a:lnTo>
                  <a:pt x="50647" y="48341"/>
                </a:lnTo>
                <a:lnTo>
                  <a:pt x="49817" y="49355"/>
                </a:lnTo>
                <a:lnTo>
                  <a:pt x="48802" y="50416"/>
                </a:lnTo>
                <a:lnTo>
                  <a:pt x="47741" y="51523"/>
                </a:lnTo>
                <a:lnTo>
                  <a:pt x="46634" y="52630"/>
                </a:lnTo>
                <a:lnTo>
                  <a:pt x="42898" y="56090"/>
                </a:lnTo>
                <a:lnTo>
                  <a:pt x="40269" y="58442"/>
                </a:lnTo>
                <a:lnTo>
                  <a:pt x="34780" y="63285"/>
                </a:lnTo>
                <a:lnTo>
                  <a:pt x="31966" y="65822"/>
                </a:lnTo>
                <a:lnTo>
                  <a:pt x="29245" y="68359"/>
                </a:lnTo>
                <a:lnTo>
                  <a:pt x="26570" y="70896"/>
                </a:lnTo>
                <a:lnTo>
                  <a:pt x="25278" y="72188"/>
                </a:lnTo>
                <a:lnTo>
                  <a:pt x="23986" y="73618"/>
                </a:lnTo>
                <a:lnTo>
                  <a:pt x="22741" y="74955"/>
                </a:lnTo>
                <a:lnTo>
                  <a:pt x="20527" y="77677"/>
                </a:lnTo>
                <a:lnTo>
                  <a:pt x="19374" y="79245"/>
                </a:lnTo>
                <a:lnTo>
                  <a:pt x="18451" y="80629"/>
                </a:lnTo>
                <a:lnTo>
                  <a:pt x="17483" y="82151"/>
                </a:lnTo>
                <a:lnTo>
                  <a:pt x="16652" y="83673"/>
                </a:lnTo>
                <a:lnTo>
                  <a:pt x="15822" y="85334"/>
                </a:lnTo>
                <a:lnTo>
                  <a:pt x="15223" y="86902"/>
                </a:lnTo>
                <a:lnTo>
                  <a:pt x="14669" y="88516"/>
                </a:lnTo>
                <a:lnTo>
                  <a:pt x="14208" y="90131"/>
                </a:lnTo>
                <a:lnTo>
                  <a:pt x="13977" y="91238"/>
                </a:lnTo>
                <a:lnTo>
                  <a:pt x="13285" y="96496"/>
                </a:lnTo>
                <a:lnTo>
                  <a:pt x="22049" y="97649"/>
                </a:lnTo>
                <a:lnTo>
                  <a:pt x="22741" y="92714"/>
                </a:lnTo>
                <a:lnTo>
                  <a:pt x="22833" y="92299"/>
                </a:lnTo>
                <a:lnTo>
                  <a:pt x="23110" y="91192"/>
                </a:lnTo>
                <a:lnTo>
                  <a:pt x="23479" y="90039"/>
                </a:lnTo>
                <a:lnTo>
                  <a:pt x="23940" y="88931"/>
                </a:lnTo>
                <a:lnTo>
                  <a:pt x="24448" y="87824"/>
                </a:lnTo>
                <a:lnTo>
                  <a:pt x="25093" y="86717"/>
                </a:lnTo>
                <a:lnTo>
                  <a:pt x="25831" y="85564"/>
                </a:lnTo>
                <a:lnTo>
                  <a:pt x="26616" y="84365"/>
                </a:lnTo>
                <a:lnTo>
                  <a:pt x="27446" y="83212"/>
                </a:lnTo>
                <a:lnTo>
                  <a:pt x="29429" y="80813"/>
                </a:lnTo>
                <a:lnTo>
                  <a:pt x="30490" y="79614"/>
                </a:lnTo>
                <a:lnTo>
                  <a:pt x="31597" y="78415"/>
                </a:lnTo>
                <a:lnTo>
                  <a:pt x="32750" y="77262"/>
                </a:lnTo>
                <a:lnTo>
                  <a:pt x="35287" y="74817"/>
                </a:lnTo>
                <a:lnTo>
                  <a:pt x="37916" y="72372"/>
                </a:lnTo>
                <a:lnTo>
                  <a:pt x="40638" y="69928"/>
                </a:lnTo>
                <a:lnTo>
                  <a:pt x="46127" y="65084"/>
                </a:lnTo>
                <a:lnTo>
                  <a:pt x="48848" y="62686"/>
                </a:lnTo>
                <a:lnTo>
                  <a:pt x="52723" y="59088"/>
                </a:lnTo>
                <a:lnTo>
                  <a:pt x="54061" y="57750"/>
                </a:lnTo>
                <a:lnTo>
                  <a:pt x="55214" y="56551"/>
                </a:lnTo>
                <a:lnTo>
                  <a:pt x="56413" y="55260"/>
                </a:lnTo>
                <a:lnTo>
                  <a:pt x="57658" y="53784"/>
                </a:lnTo>
                <a:lnTo>
                  <a:pt x="58304" y="52861"/>
                </a:lnTo>
                <a:lnTo>
                  <a:pt x="59227" y="51339"/>
                </a:lnTo>
                <a:lnTo>
                  <a:pt x="59734" y="50416"/>
                </a:lnTo>
                <a:lnTo>
                  <a:pt x="60149" y="49540"/>
                </a:lnTo>
                <a:lnTo>
                  <a:pt x="60518" y="48710"/>
                </a:lnTo>
                <a:lnTo>
                  <a:pt x="60887" y="47833"/>
                </a:lnTo>
                <a:lnTo>
                  <a:pt x="61256" y="46819"/>
                </a:lnTo>
                <a:lnTo>
                  <a:pt x="61533" y="45850"/>
                </a:lnTo>
                <a:lnTo>
                  <a:pt x="61764" y="44973"/>
                </a:lnTo>
                <a:lnTo>
                  <a:pt x="61994" y="44005"/>
                </a:lnTo>
                <a:lnTo>
                  <a:pt x="62271" y="42944"/>
                </a:lnTo>
                <a:lnTo>
                  <a:pt x="62502" y="41099"/>
                </a:lnTo>
                <a:lnTo>
                  <a:pt x="62686" y="39162"/>
                </a:lnTo>
                <a:lnTo>
                  <a:pt x="62778" y="37086"/>
                </a:lnTo>
                <a:lnTo>
                  <a:pt x="62732" y="35010"/>
                </a:lnTo>
                <a:lnTo>
                  <a:pt x="62548" y="33027"/>
                </a:lnTo>
                <a:lnTo>
                  <a:pt x="62271" y="31136"/>
                </a:lnTo>
                <a:lnTo>
                  <a:pt x="61902" y="29152"/>
                </a:lnTo>
                <a:lnTo>
                  <a:pt x="61487" y="27169"/>
                </a:lnTo>
                <a:lnTo>
                  <a:pt x="60841" y="25001"/>
                </a:lnTo>
                <a:lnTo>
                  <a:pt x="60149" y="23110"/>
                </a:lnTo>
                <a:lnTo>
                  <a:pt x="59411" y="21265"/>
                </a:lnTo>
                <a:lnTo>
                  <a:pt x="58535" y="19374"/>
                </a:lnTo>
                <a:lnTo>
                  <a:pt x="57566" y="17529"/>
                </a:lnTo>
                <a:lnTo>
                  <a:pt x="56413" y="15591"/>
                </a:lnTo>
                <a:lnTo>
                  <a:pt x="55260" y="13931"/>
                </a:lnTo>
                <a:lnTo>
                  <a:pt x="53968" y="12224"/>
                </a:lnTo>
                <a:lnTo>
                  <a:pt x="53276" y="11394"/>
                </a:lnTo>
                <a:lnTo>
                  <a:pt x="51847" y="9918"/>
                </a:lnTo>
                <a:lnTo>
                  <a:pt x="51108" y="9134"/>
                </a:lnTo>
                <a:lnTo>
                  <a:pt x="50324" y="8396"/>
                </a:lnTo>
                <a:lnTo>
                  <a:pt x="49494" y="7704"/>
                </a:lnTo>
                <a:lnTo>
                  <a:pt x="47787" y="6274"/>
                </a:lnTo>
                <a:lnTo>
                  <a:pt x="45066" y="4567"/>
                </a:lnTo>
                <a:lnTo>
                  <a:pt x="44143" y="4014"/>
                </a:lnTo>
                <a:lnTo>
                  <a:pt x="42160" y="3045"/>
                </a:lnTo>
                <a:lnTo>
                  <a:pt x="41145" y="2630"/>
                </a:lnTo>
                <a:lnTo>
                  <a:pt x="40084" y="2215"/>
                </a:lnTo>
                <a:lnTo>
                  <a:pt x="39116" y="1892"/>
                </a:lnTo>
                <a:lnTo>
                  <a:pt x="38009" y="1523"/>
                </a:lnTo>
                <a:lnTo>
                  <a:pt x="35933" y="1016"/>
                </a:lnTo>
                <a:lnTo>
                  <a:pt x="33950" y="600"/>
                </a:lnTo>
                <a:lnTo>
                  <a:pt x="31920" y="277"/>
                </a:lnTo>
                <a:lnTo>
                  <a:pt x="30075" y="139"/>
                </a:lnTo>
                <a:lnTo>
                  <a:pt x="2832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6618302" y="3773975"/>
            <a:ext cx="3460500" cy="3460500"/>
          </a:xfrm>
          <a:prstGeom prst="blockArc">
            <a:avLst>
              <a:gd name="adj1" fmla="val 5458868"/>
              <a:gd name="adj2" fmla="val 64197"/>
              <a:gd name="adj3" fmla="val 1843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rot="-5400000">
            <a:off x="7686350" y="562300"/>
            <a:ext cx="2733696" cy="465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800"/>
              </a:rPr>
              <a:t>CRYPTO</a:t>
            </a:r>
          </a:p>
        </p:txBody>
      </p:sp>
      <p:sp>
        <p:nvSpPr>
          <p:cNvPr id="76" name="Google Shape;76;p7"/>
          <p:cNvSpPr/>
          <p:nvPr/>
        </p:nvSpPr>
        <p:spPr>
          <a:xfrm>
            <a:off x="-1464000" y="4943950"/>
            <a:ext cx="2733696" cy="465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800"/>
              </a:rPr>
              <a:t>CRYPTO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2143783" y="153789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2143783" y="2002488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/>
          </p:nvPr>
        </p:nvSpPr>
        <p:spPr>
          <a:xfrm>
            <a:off x="5997153" y="153789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3"/>
          </p:nvPr>
        </p:nvSpPr>
        <p:spPr>
          <a:xfrm>
            <a:off x="5997154" y="2002488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/>
          </p:nvPr>
        </p:nvSpPr>
        <p:spPr>
          <a:xfrm>
            <a:off x="2143783" y="304856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2143783" y="35131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/>
          </p:nvPr>
        </p:nvSpPr>
        <p:spPr>
          <a:xfrm>
            <a:off x="5997153" y="304856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5997154" y="3513162"/>
            <a:ext cx="23055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8" hasCustomPrompt="1"/>
          </p:nvPr>
        </p:nvSpPr>
        <p:spPr>
          <a:xfrm>
            <a:off x="948296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9" hasCustomPrompt="1"/>
          </p:nvPr>
        </p:nvSpPr>
        <p:spPr>
          <a:xfrm>
            <a:off x="948296" y="30007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98471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14" hasCustomPrompt="1"/>
          </p:nvPr>
        </p:nvSpPr>
        <p:spPr>
          <a:xfrm>
            <a:off x="4798471" y="30007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/>
          <p:nvPr/>
        </p:nvSpPr>
        <p:spPr>
          <a:xfrm flipH="1">
            <a:off x="-3276795" y="-2826762"/>
            <a:ext cx="5577900" cy="5577900"/>
          </a:xfrm>
          <a:prstGeom prst="blockArc">
            <a:avLst>
              <a:gd name="adj1" fmla="val 5458868"/>
              <a:gd name="adj2" fmla="val 21490218"/>
              <a:gd name="adj3" fmla="val 1427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3"/>
          <p:cNvGrpSpPr/>
          <p:nvPr/>
        </p:nvGrpSpPr>
        <p:grpSpPr>
          <a:xfrm flipH="1">
            <a:off x="8300117" y="383970"/>
            <a:ext cx="492036" cy="492056"/>
            <a:chOff x="238125" y="1209825"/>
            <a:chExt cx="621650" cy="621675"/>
          </a:xfrm>
        </p:grpSpPr>
        <p:sp>
          <p:nvSpPr>
            <p:cNvPr id="114" name="Google Shape;114;p13"/>
            <p:cNvSpPr/>
            <p:nvPr/>
          </p:nvSpPr>
          <p:spPr>
            <a:xfrm>
              <a:off x="238125" y="1506350"/>
              <a:ext cx="191200" cy="28650"/>
            </a:xfrm>
            <a:custGeom>
              <a:avLst/>
              <a:gdLst/>
              <a:ahLst/>
              <a:cxnLst/>
              <a:rect l="l" t="t" r="r" b="b"/>
              <a:pathLst>
                <a:path w="7648" h="1146" extrusionOk="0">
                  <a:moveTo>
                    <a:pt x="573" y="0"/>
                  </a:moveTo>
                  <a:lnTo>
                    <a:pt x="368" y="41"/>
                  </a:lnTo>
                  <a:lnTo>
                    <a:pt x="164" y="164"/>
                  </a:lnTo>
                  <a:lnTo>
                    <a:pt x="41" y="327"/>
                  </a:lnTo>
                  <a:lnTo>
                    <a:pt x="0" y="573"/>
                  </a:lnTo>
                  <a:lnTo>
                    <a:pt x="41" y="777"/>
                  </a:lnTo>
                  <a:lnTo>
                    <a:pt x="164" y="941"/>
                  </a:lnTo>
                  <a:lnTo>
                    <a:pt x="368" y="1063"/>
                  </a:lnTo>
                  <a:lnTo>
                    <a:pt x="573" y="1145"/>
                  </a:lnTo>
                  <a:lnTo>
                    <a:pt x="7075" y="1145"/>
                  </a:lnTo>
                  <a:lnTo>
                    <a:pt x="7280" y="1063"/>
                  </a:lnTo>
                  <a:lnTo>
                    <a:pt x="7484" y="941"/>
                  </a:lnTo>
                  <a:lnTo>
                    <a:pt x="7607" y="777"/>
                  </a:lnTo>
                  <a:lnTo>
                    <a:pt x="7648" y="573"/>
                  </a:lnTo>
                  <a:lnTo>
                    <a:pt x="7607" y="327"/>
                  </a:lnTo>
                  <a:lnTo>
                    <a:pt x="7484" y="164"/>
                  </a:lnTo>
                  <a:lnTo>
                    <a:pt x="7280" y="41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68550" y="1506350"/>
              <a:ext cx="191225" cy="28650"/>
            </a:xfrm>
            <a:custGeom>
              <a:avLst/>
              <a:gdLst/>
              <a:ahLst/>
              <a:cxnLst/>
              <a:rect l="l" t="t" r="r" b="b"/>
              <a:pathLst>
                <a:path w="7649" h="1146" extrusionOk="0">
                  <a:moveTo>
                    <a:pt x="573" y="0"/>
                  </a:moveTo>
                  <a:lnTo>
                    <a:pt x="369" y="82"/>
                  </a:lnTo>
                  <a:lnTo>
                    <a:pt x="164" y="205"/>
                  </a:lnTo>
                  <a:lnTo>
                    <a:pt x="42" y="368"/>
                  </a:lnTo>
                  <a:lnTo>
                    <a:pt x="1" y="573"/>
                  </a:lnTo>
                  <a:lnTo>
                    <a:pt x="42" y="818"/>
                  </a:lnTo>
                  <a:lnTo>
                    <a:pt x="164" y="982"/>
                  </a:lnTo>
                  <a:lnTo>
                    <a:pt x="369" y="1104"/>
                  </a:lnTo>
                  <a:lnTo>
                    <a:pt x="573" y="1145"/>
                  </a:lnTo>
                  <a:lnTo>
                    <a:pt x="7076" y="1145"/>
                  </a:lnTo>
                  <a:lnTo>
                    <a:pt x="7281" y="1104"/>
                  </a:lnTo>
                  <a:lnTo>
                    <a:pt x="7485" y="982"/>
                  </a:lnTo>
                  <a:lnTo>
                    <a:pt x="7608" y="818"/>
                  </a:lnTo>
                  <a:lnTo>
                    <a:pt x="7649" y="573"/>
                  </a:lnTo>
                  <a:lnTo>
                    <a:pt x="7608" y="368"/>
                  </a:lnTo>
                  <a:lnTo>
                    <a:pt x="7485" y="205"/>
                  </a:lnTo>
                  <a:lnTo>
                    <a:pt x="7281" y="82"/>
                  </a:lnTo>
                  <a:lnTo>
                    <a:pt x="7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34625" y="164027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27" y="42"/>
                  </a:lnTo>
                  <a:lnTo>
                    <a:pt x="164" y="164"/>
                  </a:lnTo>
                  <a:lnTo>
                    <a:pt x="41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41" y="7280"/>
                  </a:lnTo>
                  <a:lnTo>
                    <a:pt x="164" y="7485"/>
                  </a:lnTo>
                  <a:lnTo>
                    <a:pt x="327" y="7608"/>
                  </a:lnTo>
                  <a:lnTo>
                    <a:pt x="573" y="7648"/>
                  </a:lnTo>
                  <a:lnTo>
                    <a:pt x="777" y="7608"/>
                  </a:lnTo>
                  <a:lnTo>
                    <a:pt x="941" y="7485"/>
                  </a:lnTo>
                  <a:lnTo>
                    <a:pt x="1064" y="7280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064" y="369"/>
                  </a:lnTo>
                  <a:lnTo>
                    <a:pt x="941" y="164"/>
                  </a:lnTo>
                  <a:lnTo>
                    <a:pt x="777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534625" y="120982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68" y="42"/>
                  </a:lnTo>
                  <a:lnTo>
                    <a:pt x="205" y="164"/>
                  </a:lnTo>
                  <a:lnTo>
                    <a:pt x="82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82" y="7281"/>
                  </a:lnTo>
                  <a:lnTo>
                    <a:pt x="205" y="7485"/>
                  </a:lnTo>
                  <a:lnTo>
                    <a:pt x="368" y="7608"/>
                  </a:lnTo>
                  <a:lnTo>
                    <a:pt x="573" y="7649"/>
                  </a:lnTo>
                  <a:lnTo>
                    <a:pt x="818" y="7608"/>
                  </a:lnTo>
                  <a:lnTo>
                    <a:pt x="982" y="7485"/>
                  </a:lnTo>
                  <a:lnTo>
                    <a:pt x="1104" y="7281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104" y="369"/>
                  </a:lnTo>
                  <a:lnTo>
                    <a:pt x="982" y="164"/>
                  </a:lnTo>
                  <a:lnTo>
                    <a:pt x="818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38125" y="1506350"/>
              <a:ext cx="191200" cy="28650"/>
            </a:xfrm>
            <a:custGeom>
              <a:avLst/>
              <a:gdLst/>
              <a:ahLst/>
              <a:cxnLst/>
              <a:rect l="l" t="t" r="r" b="b"/>
              <a:pathLst>
                <a:path w="7648" h="1146" extrusionOk="0">
                  <a:moveTo>
                    <a:pt x="573" y="0"/>
                  </a:moveTo>
                  <a:lnTo>
                    <a:pt x="368" y="41"/>
                  </a:lnTo>
                  <a:lnTo>
                    <a:pt x="164" y="164"/>
                  </a:lnTo>
                  <a:lnTo>
                    <a:pt x="41" y="327"/>
                  </a:lnTo>
                  <a:lnTo>
                    <a:pt x="0" y="573"/>
                  </a:lnTo>
                  <a:lnTo>
                    <a:pt x="41" y="777"/>
                  </a:lnTo>
                  <a:lnTo>
                    <a:pt x="164" y="941"/>
                  </a:lnTo>
                  <a:lnTo>
                    <a:pt x="368" y="1063"/>
                  </a:lnTo>
                  <a:lnTo>
                    <a:pt x="573" y="1145"/>
                  </a:lnTo>
                  <a:lnTo>
                    <a:pt x="7075" y="1145"/>
                  </a:lnTo>
                  <a:lnTo>
                    <a:pt x="7280" y="1063"/>
                  </a:lnTo>
                  <a:lnTo>
                    <a:pt x="7484" y="941"/>
                  </a:lnTo>
                  <a:lnTo>
                    <a:pt x="7607" y="777"/>
                  </a:lnTo>
                  <a:lnTo>
                    <a:pt x="7648" y="573"/>
                  </a:lnTo>
                  <a:lnTo>
                    <a:pt x="7607" y="327"/>
                  </a:lnTo>
                  <a:lnTo>
                    <a:pt x="7484" y="164"/>
                  </a:lnTo>
                  <a:lnTo>
                    <a:pt x="7280" y="41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68550" y="1506350"/>
              <a:ext cx="191225" cy="28650"/>
            </a:xfrm>
            <a:custGeom>
              <a:avLst/>
              <a:gdLst/>
              <a:ahLst/>
              <a:cxnLst/>
              <a:rect l="l" t="t" r="r" b="b"/>
              <a:pathLst>
                <a:path w="7649" h="1146" extrusionOk="0">
                  <a:moveTo>
                    <a:pt x="573" y="0"/>
                  </a:moveTo>
                  <a:lnTo>
                    <a:pt x="369" y="82"/>
                  </a:lnTo>
                  <a:lnTo>
                    <a:pt x="164" y="205"/>
                  </a:lnTo>
                  <a:lnTo>
                    <a:pt x="42" y="368"/>
                  </a:lnTo>
                  <a:lnTo>
                    <a:pt x="1" y="573"/>
                  </a:lnTo>
                  <a:lnTo>
                    <a:pt x="42" y="818"/>
                  </a:lnTo>
                  <a:lnTo>
                    <a:pt x="164" y="982"/>
                  </a:lnTo>
                  <a:lnTo>
                    <a:pt x="369" y="1104"/>
                  </a:lnTo>
                  <a:lnTo>
                    <a:pt x="573" y="1145"/>
                  </a:lnTo>
                  <a:lnTo>
                    <a:pt x="7076" y="1145"/>
                  </a:lnTo>
                  <a:lnTo>
                    <a:pt x="7281" y="1104"/>
                  </a:lnTo>
                  <a:lnTo>
                    <a:pt x="7485" y="982"/>
                  </a:lnTo>
                  <a:lnTo>
                    <a:pt x="7608" y="818"/>
                  </a:lnTo>
                  <a:lnTo>
                    <a:pt x="7649" y="573"/>
                  </a:lnTo>
                  <a:lnTo>
                    <a:pt x="7608" y="368"/>
                  </a:lnTo>
                  <a:lnTo>
                    <a:pt x="7485" y="205"/>
                  </a:lnTo>
                  <a:lnTo>
                    <a:pt x="7281" y="82"/>
                  </a:lnTo>
                  <a:lnTo>
                    <a:pt x="7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534625" y="164027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27" y="42"/>
                  </a:lnTo>
                  <a:lnTo>
                    <a:pt x="164" y="164"/>
                  </a:lnTo>
                  <a:lnTo>
                    <a:pt x="41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41" y="7280"/>
                  </a:lnTo>
                  <a:lnTo>
                    <a:pt x="164" y="7485"/>
                  </a:lnTo>
                  <a:lnTo>
                    <a:pt x="327" y="7608"/>
                  </a:lnTo>
                  <a:lnTo>
                    <a:pt x="573" y="7648"/>
                  </a:lnTo>
                  <a:lnTo>
                    <a:pt x="777" y="7608"/>
                  </a:lnTo>
                  <a:lnTo>
                    <a:pt x="941" y="7485"/>
                  </a:lnTo>
                  <a:lnTo>
                    <a:pt x="1064" y="7280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064" y="369"/>
                  </a:lnTo>
                  <a:lnTo>
                    <a:pt x="941" y="164"/>
                  </a:lnTo>
                  <a:lnTo>
                    <a:pt x="777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534625" y="120982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68" y="42"/>
                  </a:lnTo>
                  <a:lnTo>
                    <a:pt x="205" y="164"/>
                  </a:lnTo>
                  <a:lnTo>
                    <a:pt x="82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82" y="7281"/>
                  </a:lnTo>
                  <a:lnTo>
                    <a:pt x="205" y="7485"/>
                  </a:lnTo>
                  <a:lnTo>
                    <a:pt x="368" y="7608"/>
                  </a:lnTo>
                  <a:lnTo>
                    <a:pt x="573" y="7649"/>
                  </a:lnTo>
                  <a:lnTo>
                    <a:pt x="818" y="7608"/>
                  </a:lnTo>
                  <a:lnTo>
                    <a:pt x="982" y="7485"/>
                  </a:lnTo>
                  <a:lnTo>
                    <a:pt x="1104" y="7281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104" y="369"/>
                  </a:lnTo>
                  <a:lnTo>
                    <a:pt x="982" y="164"/>
                  </a:lnTo>
                  <a:lnTo>
                    <a:pt x="818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3"/>
          <p:cNvSpPr/>
          <p:nvPr/>
        </p:nvSpPr>
        <p:spPr>
          <a:xfrm flipH="1">
            <a:off x="7018002" y="4039050"/>
            <a:ext cx="3460500" cy="3460500"/>
          </a:xfrm>
          <a:prstGeom prst="blockArc">
            <a:avLst>
              <a:gd name="adj1" fmla="val 5458868"/>
              <a:gd name="adj2" fmla="val 64197"/>
              <a:gd name="adj3" fmla="val 1843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3"/>
          <p:cNvGrpSpPr/>
          <p:nvPr/>
        </p:nvGrpSpPr>
        <p:grpSpPr>
          <a:xfrm flipH="1">
            <a:off x="275142" y="4267470"/>
            <a:ext cx="492036" cy="492056"/>
            <a:chOff x="238125" y="1209825"/>
            <a:chExt cx="621650" cy="621675"/>
          </a:xfrm>
        </p:grpSpPr>
        <p:sp>
          <p:nvSpPr>
            <p:cNvPr id="124" name="Google Shape;124;p13"/>
            <p:cNvSpPr/>
            <p:nvPr/>
          </p:nvSpPr>
          <p:spPr>
            <a:xfrm>
              <a:off x="238125" y="1506350"/>
              <a:ext cx="191200" cy="28650"/>
            </a:xfrm>
            <a:custGeom>
              <a:avLst/>
              <a:gdLst/>
              <a:ahLst/>
              <a:cxnLst/>
              <a:rect l="l" t="t" r="r" b="b"/>
              <a:pathLst>
                <a:path w="7648" h="1146" extrusionOk="0">
                  <a:moveTo>
                    <a:pt x="573" y="0"/>
                  </a:moveTo>
                  <a:lnTo>
                    <a:pt x="368" y="41"/>
                  </a:lnTo>
                  <a:lnTo>
                    <a:pt x="164" y="164"/>
                  </a:lnTo>
                  <a:lnTo>
                    <a:pt x="41" y="327"/>
                  </a:lnTo>
                  <a:lnTo>
                    <a:pt x="0" y="573"/>
                  </a:lnTo>
                  <a:lnTo>
                    <a:pt x="41" y="777"/>
                  </a:lnTo>
                  <a:lnTo>
                    <a:pt x="164" y="941"/>
                  </a:lnTo>
                  <a:lnTo>
                    <a:pt x="368" y="1063"/>
                  </a:lnTo>
                  <a:lnTo>
                    <a:pt x="573" y="1145"/>
                  </a:lnTo>
                  <a:lnTo>
                    <a:pt x="7075" y="1145"/>
                  </a:lnTo>
                  <a:lnTo>
                    <a:pt x="7280" y="1063"/>
                  </a:lnTo>
                  <a:lnTo>
                    <a:pt x="7484" y="941"/>
                  </a:lnTo>
                  <a:lnTo>
                    <a:pt x="7607" y="777"/>
                  </a:lnTo>
                  <a:lnTo>
                    <a:pt x="7648" y="573"/>
                  </a:lnTo>
                  <a:lnTo>
                    <a:pt x="7607" y="327"/>
                  </a:lnTo>
                  <a:lnTo>
                    <a:pt x="7484" y="164"/>
                  </a:lnTo>
                  <a:lnTo>
                    <a:pt x="7280" y="41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668550" y="1506350"/>
              <a:ext cx="191225" cy="28650"/>
            </a:xfrm>
            <a:custGeom>
              <a:avLst/>
              <a:gdLst/>
              <a:ahLst/>
              <a:cxnLst/>
              <a:rect l="l" t="t" r="r" b="b"/>
              <a:pathLst>
                <a:path w="7649" h="1146" extrusionOk="0">
                  <a:moveTo>
                    <a:pt x="573" y="0"/>
                  </a:moveTo>
                  <a:lnTo>
                    <a:pt x="369" y="82"/>
                  </a:lnTo>
                  <a:lnTo>
                    <a:pt x="164" y="205"/>
                  </a:lnTo>
                  <a:lnTo>
                    <a:pt x="42" y="368"/>
                  </a:lnTo>
                  <a:lnTo>
                    <a:pt x="1" y="573"/>
                  </a:lnTo>
                  <a:lnTo>
                    <a:pt x="42" y="818"/>
                  </a:lnTo>
                  <a:lnTo>
                    <a:pt x="164" y="982"/>
                  </a:lnTo>
                  <a:lnTo>
                    <a:pt x="369" y="1104"/>
                  </a:lnTo>
                  <a:lnTo>
                    <a:pt x="573" y="1145"/>
                  </a:lnTo>
                  <a:lnTo>
                    <a:pt x="7076" y="1145"/>
                  </a:lnTo>
                  <a:lnTo>
                    <a:pt x="7281" y="1104"/>
                  </a:lnTo>
                  <a:lnTo>
                    <a:pt x="7485" y="982"/>
                  </a:lnTo>
                  <a:lnTo>
                    <a:pt x="7608" y="818"/>
                  </a:lnTo>
                  <a:lnTo>
                    <a:pt x="7649" y="573"/>
                  </a:lnTo>
                  <a:lnTo>
                    <a:pt x="7608" y="368"/>
                  </a:lnTo>
                  <a:lnTo>
                    <a:pt x="7485" y="205"/>
                  </a:lnTo>
                  <a:lnTo>
                    <a:pt x="7281" y="82"/>
                  </a:lnTo>
                  <a:lnTo>
                    <a:pt x="7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34625" y="164027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27" y="42"/>
                  </a:lnTo>
                  <a:lnTo>
                    <a:pt x="164" y="164"/>
                  </a:lnTo>
                  <a:lnTo>
                    <a:pt x="41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41" y="7280"/>
                  </a:lnTo>
                  <a:lnTo>
                    <a:pt x="164" y="7485"/>
                  </a:lnTo>
                  <a:lnTo>
                    <a:pt x="327" y="7608"/>
                  </a:lnTo>
                  <a:lnTo>
                    <a:pt x="573" y="7648"/>
                  </a:lnTo>
                  <a:lnTo>
                    <a:pt x="777" y="7608"/>
                  </a:lnTo>
                  <a:lnTo>
                    <a:pt x="941" y="7485"/>
                  </a:lnTo>
                  <a:lnTo>
                    <a:pt x="1064" y="7280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064" y="369"/>
                  </a:lnTo>
                  <a:lnTo>
                    <a:pt x="941" y="164"/>
                  </a:lnTo>
                  <a:lnTo>
                    <a:pt x="777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34625" y="120982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68" y="42"/>
                  </a:lnTo>
                  <a:lnTo>
                    <a:pt x="205" y="164"/>
                  </a:lnTo>
                  <a:lnTo>
                    <a:pt x="82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82" y="7281"/>
                  </a:lnTo>
                  <a:lnTo>
                    <a:pt x="205" y="7485"/>
                  </a:lnTo>
                  <a:lnTo>
                    <a:pt x="368" y="7608"/>
                  </a:lnTo>
                  <a:lnTo>
                    <a:pt x="573" y="7649"/>
                  </a:lnTo>
                  <a:lnTo>
                    <a:pt x="818" y="7608"/>
                  </a:lnTo>
                  <a:lnTo>
                    <a:pt x="982" y="7485"/>
                  </a:lnTo>
                  <a:lnTo>
                    <a:pt x="1104" y="7281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104" y="369"/>
                  </a:lnTo>
                  <a:lnTo>
                    <a:pt x="982" y="164"/>
                  </a:lnTo>
                  <a:lnTo>
                    <a:pt x="818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38125" y="1506350"/>
              <a:ext cx="191200" cy="28650"/>
            </a:xfrm>
            <a:custGeom>
              <a:avLst/>
              <a:gdLst/>
              <a:ahLst/>
              <a:cxnLst/>
              <a:rect l="l" t="t" r="r" b="b"/>
              <a:pathLst>
                <a:path w="7648" h="1146" extrusionOk="0">
                  <a:moveTo>
                    <a:pt x="573" y="0"/>
                  </a:moveTo>
                  <a:lnTo>
                    <a:pt x="368" y="41"/>
                  </a:lnTo>
                  <a:lnTo>
                    <a:pt x="164" y="164"/>
                  </a:lnTo>
                  <a:lnTo>
                    <a:pt x="41" y="327"/>
                  </a:lnTo>
                  <a:lnTo>
                    <a:pt x="0" y="573"/>
                  </a:lnTo>
                  <a:lnTo>
                    <a:pt x="41" y="777"/>
                  </a:lnTo>
                  <a:lnTo>
                    <a:pt x="164" y="941"/>
                  </a:lnTo>
                  <a:lnTo>
                    <a:pt x="368" y="1063"/>
                  </a:lnTo>
                  <a:lnTo>
                    <a:pt x="573" y="1145"/>
                  </a:lnTo>
                  <a:lnTo>
                    <a:pt x="7075" y="1145"/>
                  </a:lnTo>
                  <a:lnTo>
                    <a:pt x="7280" y="1063"/>
                  </a:lnTo>
                  <a:lnTo>
                    <a:pt x="7484" y="941"/>
                  </a:lnTo>
                  <a:lnTo>
                    <a:pt x="7607" y="777"/>
                  </a:lnTo>
                  <a:lnTo>
                    <a:pt x="7648" y="573"/>
                  </a:lnTo>
                  <a:lnTo>
                    <a:pt x="7607" y="327"/>
                  </a:lnTo>
                  <a:lnTo>
                    <a:pt x="7484" y="164"/>
                  </a:lnTo>
                  <a:lnTo>
                    <a:pt x="7280" y="41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68550" y="1506350"/>
              <a:ext cx="191225" cy="28650"/>
            </a:xfrm>
            <a:custGeom>
              <a:avLst/>
              <a:gdLst/>
              <a:ahLst/>
              <a:cxnLst/>
              <a:rect l="l" t="t" r="r" b="b"/>
              <a:pathLst>
                <a:path w="7649" h="1146" extrusionOk="0">
                  <a:moveTo>
                    <a:pt x="573" y="0"/>
                  </a:moveTo>
                  <a:lnTo>
                    <a:pt x="369" y="82"/>
                  </a:lnTo>
                  <a:lnTo>
                    <a:pt x="164" y="205"/>
                  </a:lnTo>
                  <a:lnTo>
                    <a:pt x="42" y="368"/>
                  </a:lnTo>
                  <a:lnTo>
                    <a:pt x="1" y="573"/>
                  </a:lnTo>
                  <a:lnTo>
                    <a:pt x="42" y="818"/>
                  </a:lnTo>
                  <a:lnTo>
                    <a:pt x="164" y="982"/>
                  </a:lnTo>
                  <a:lnTo>
                    <a:pt x="369" y="1104"/>
                  </a:lnTo>
                  <a:lnTo>
                    <a:pt x="573" y="1145"/>
                  </a:lnTo>
                  <a:lnTo>
                    <a:pt x="7076" y="1145"/>
                  </a:lnTo>
                  <a:lnTo>
                    <a:pt x="7281" y="1104"/>
                  </a:lnTo>
                  <a:lnTo>
                    <a:pt x="7485" y="982"/>
                  </a:lnTo>
                  <a:lnTo>
                    <a:pt x="7608" y="818"/>
                  </a:lnTo>
                  <a:lnTo>
                    <a:pt x="7649" y="573"/>
                  </a:lnTo>
                  <a:lnTo>
                    <a:pt x="7608" y="368"/>
                  </a:lnTo>
                  <a:lnTo>
                    <a:pt x="7485" y="205"/>
                  </a:lnTo>
                  <a:lnTo>
                    <a:pt x="7281" y="82"/>
                  </a:lnTo>
                  <a:lnTo>
                    <a:pt x="7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34625" y="164027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27" y="42"/>
                  </a:lnTo>
                  <a:lnTo>
                    <a:pt x="164" y="164"/>
                  </a:lnTo>
                  <a:lnTo>
                    <a:pt x="41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41" y="7280"/>
                  </a:lnTo>
                  <a:lnTo>
                    <a:pt x="164" y="7485"/>
                  </a:lnTo>
                  <a:lnTo>
                    <a:pt x="327" y="7608"/>
                  </a:lnTo>
                  <a:lnTo>
                    <a:pt x="573" y="7648"/>
                  </a:lnTo>
                  <a:lnTo>
                    <a:pt x="777" y="7608"/>
                  </a:lnTo>
                  <a:lnTo>
                    <a:pt x="941" y="7485"/>
                  </a:lnTo>
                  <a:lnTo>
                    <a:pt x="1064" y="7280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064" y="369"/>
                  </a:lnTo>
                  <a:lnTo>
                    <a:pt x="941" y="164"/>
                  </a:lnTo>
                  <a:lnTo>
                    <a:pt x="777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34625" y="120982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68" y="42"/>
                  </a:lnTo>
                  <a:lnTo>
                    <a:pt x="205" y="164"/>
                  </a:lnTo>
                  <a:lnTo>
                    <a:pt x="82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82" y="7281"/>
                  </a:lnTo>
                  <a:lnTo>
                    <a:pt x="205" y="7485"/>
                  </a:lnTo>
                  <a:lnTo>
                    <a:pt x="368" y="7608"/>
                  </a:lnTo>
                  <a:lnTo>
                    <a:pt x="573" y="7649"/>
                  </a:lnTo>
                  <a:lnTo>
                    <a:pt x="818" y="7608"/>
                  </a:lnTo>
                  <a:lnTo>
                    <a:pt x="982" y="7485"/>
                  </a:lnTo>
                  <a:lnTo>
                    <a:pt x="1104" y="7281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104" y="369"/>
                  </a:lnTo>
                  <a:lnTo>
                    <a:pt x="982" y="164"/>
                  </a:lnTo>
                  <a:lnTo>
                    <a:pt x="818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3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dk2"/>
            </a:gs>
          </a:gsLst>
          <a:lin ang="8099331" scaled="0"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/>
          <p:nvPr/>
        </p:nvSpPr>
        <p:spPr>
          <a:xfrm rot="-7790531" flipH="1">
            <a:off x="-528024" y="-2265420"/>
            <a:ext cx="4621887" cy="7189143"/>
          </a:xfrm>
          <a:custGeom>
            <a:avLst/>
            <a:gdLst/>
            <a:ahLst/>
            <a:cxnLst/>
            <a:rect l="l" t="t" r="r" b="b"/>
            <a:pathLst>
              <a:path w="62779" h="97650" extrusionOk="0">
                <a:moveTo>
                  <a:pt x="26523" y="1"/>
                </a:moveTo>
                <a:lnTo>
                  <a:pt x="24724" y="93"/>
                </a:lnTo>
                <a:lnTo>
                  <a:pt x="23156" y="277"/>
                </a:lnTo>
                <a:lnTo>
                  <a:pt x="21403" y="462"/>
                </a:lnTo>
                <a:lnTo>
                  <a:pt x="19927" y="785"/>
                </a:lnTo>
                <a:lnTo>
                  <a:pt x="17021" y="1523"/>
                </a:lnTo>
                <a:lnTo>
                  <a:pt x="15638" y="2030"/>
                </a:lnTo>
                <a:lnTo>
                  <a:pt x="14300" y="2538"/>
                </a:lnTo>
                <a:lnTo>
                  <a:pt x="12132" y="3599"/>
                </a:lnTo>
                <a:lnTo>
                  <a:pt x="10979" y="4198"/>
                </a:lnTo>
                <a:lnTo>
                  <a:pt x="10010" y="4752"/>
                </a:lnTo>
                <a:lnTo>
                  <a:pt x="9088" y="5305"/>
                </a:lnTo>
                <a:lnTo>
                  <a:pt x="8165" y="5951"/>
                </a:lnTo>
                <a:lnTo>
                  <a:pt x="6643" y="7104"/>
                </a:lnTo>
                <a:lnTo>
                  <a:pt x="5398" y="8119"/>
                </a:lnTo>
                <a:lnTo>
                  <a:pt x="4245" y="9226"/>
                </a:lnTo>
                <a:lnTo>
                  <a:pt x="1" y="13792"/>
                </a:lnTo>
                <a:lnTo>
                  <a:pt x="6551" y="19789"/>
                </a:lnTo>
                <a:lnTo>
                  <a:pt x="9549" y="16514"/>
                </a:lnTo>
                <a:lnTo>
                  <a:pt x="10518" y="15453"/>
                </a:lnTo>
                <a:lnTo>
                  <a:pt x="11163" y="14853"/>
                </a:lnTo>
                <a:lnTo>
                  <a:pt x="12086" y="14069"/>
                </a:lnTo>
                <a:lnTo>
                  <a:pt x="13239" y="13193"/>
                </a:lnTo>
                <a:lnTo>
                  <a:pt x="13793" y="12824"/>
                </a:lnTo>
                <a:lnTo>
                  <a:pt x="14485" y="12409"/>
                </a:lnTo>
                <a:lnTo>
                  <a:pt x="15269" y="11947"/>
                </a:lnTo>
                <a:lnTo>
                  <a:pt x="16053" y="11532"/>
                </a:lnTo>
                <a:lnTo>
                  <a:pt x="17806" y="10702"/>
                </a:lnTo>
                <a:lnTo>
                  <a:pt x="18682" y="10333"/>
                </a:lnTo>
                <a:lnTo>
                  <a:pt x="19604" y="10010"/>
                </a:lnTo>
                <a:lnTo>
                  <a:pt x="21819" y="9457"/>
                </a:lnTo>
                <a:lnTo>
                  <a:pt x="22879" y="9226"/>
                </a:lnTo>
                <a:lnTo>
                  <a:pt x="24079" y="9088"/>
                </a:lnTo>
                <a:lnTo>
                  <a:pt x="25370" y="8949"/>
                </a:lnTo>
                <a:lnTo>
                  <a:pt x="26662" y="8857"/>
                </a:lnTo>
                <a:lnTo>
                  <a:pt x="27953" y="8857"/>
                </a:lnTo>
                <a:lnTo>
                  <a:pt x="29383" y="8949"/>
                </a:lnTo>
                <a:lnTo>
                  <a:pt x="30813" y="9088"/>
                </a:lnTo>
                <a:lnTo>
                  <a:pt x="32289" y="9318"/>
                </a:lnTo>
                <a:lnTo>
                  <a:pt x="33904" y="9641"/>
                </a:lnTo>
                <a:lnTo>
                  <a:pt x="35564" y="10056"/>
                </a:lnTo>
                <a:lnTo>
                  <a:pt x="36256" y="10287"/>
                </a:lnTo>
                <a:lnTo>
                  <a:pt x="37086" y="10564"/>
                </a:lnTo>
                <a:lnTo>
                  <a:pt x="37824" y="10840"/>
                </a:lnTo>
                <a:lnTo>
                  <a:pt x="38470" y="11071"/>
                </a:lnTo>
                <a:lnTo>
                  <a:pt x="39900" y="11809"/>
                </a:lnTo>
                <a:lnTo>
                  <a:pt x="40546" y="12178"/>
                </a:lnTo>
                <a:lnTo>
                  <a:pt x="42529" y="13470"/>
                </a:lnTo>
                <a:lnTo>
                  <a:pt x="43774" y="14438"/>
                </a:lnTo>
                <a:lnTo>
                  <a:pt x="44328" y="14946"/>
                </a:lnTo>
                <a:lnTo>
                  <a:pt x="44881" y="15453"/>
                </a:lnTo>
                <a:lnTo>
                  <a:pt x="45435" y="16006"/>
                </a:lnTo>
                <a:lnTo>
                  <a:pt x="46634" y="17252"/>
                </a:lnTo>
                <a:lnTo>
                  <a:pt x="47049" y="17805"/>
                </a:lnTo>
                <a:lnTo>
                  <a:pt x="48018" y="19051"/>
                </a:lnTo>
                <a:lnTo>
                  <a:pt x="48941" y="20388"/>
                </a:lnTo>
                <a:lnTo>
                  <a:pt x="49771" y="21772"/>
                </a:lnTo>
                <a:lnTo>
                  <a:pt x="50555" y="23248"/>
                </a:lnTo>
                <a:lnTo>
                  <a:pt x="51247" y="24724"/>
                </a:lnTo>
                <a:lnTo>
                  <a:pt x="51847" y="26246"/>
                </a:lnTo>
                <a:lnTo>
                  <a:pt x="52446" y="27769"/>
                </a:lnTo>
                <a:lnTo>
                  <a:pt x="52861" y="29245"/>
                </a:lnTo>
                <a:lnTo>
                  <a:pt x="53230" y="30859"/>
                </a:lnTo>
                <a:lnTo>
                  <a:pt x="53507" y="32381"/>
                </a:lnTo>
                <a:lnTo>
                  <a:pt x="53738" y="33996"/>
                </a:lnTo>
                <a:lnTo>
                  <a:pt x="53876" y="35564"/>
                </a:lnTo>
                <a:lnTo>
                  <a:pt x="53922" y="36994"/>
                </a:lnTo>
                <a:lnTo>
                  <a:pt x="53830" y="38516"/>
                </a:lnTo>
                <a:lnTo>
                  <a:pt x="53738" y="40038"/>
                </a:lnTo>
                <a:lnTo>
                  <a:pt x="53507" y="41376"/>
                </a:lnTo>
                <a:lnTo>
                  <a:pt x="53230" y="42667"/>
                </a:lnTo>
                <a:lnTo>
                  <a:pt x="53046" y="43405"/>
                </a:lnTo>
                <a:lnTo>
                  <a:pt x="52861" y="44005"/>
                </a:lnTo>
                <a:lnTo>
                  <a:pt x="52677" y="44512"/>
                </a:lnTo>
                <a:lnTo>
                  <a:pt x="52400" y="45204"/>
                </a:lnTo>
                <a:lnTo>
                  <a:pt x="52123" y="45850"/>
                </a:lnTo>
                <a:lnTo>
                  <a:pt x="51847" y="46357"/>
                </a:lnTo>
                <a:lnTo>
                  <a:pt x="51570" y="46865"/>
                </a:lnTo>
                <a:lnTo>
                  <a:pt x="50924" y="48018"/>
                </a:lnTo>
                <a:lnTo>
                  <a:pt x="50647" y="48341"/>
                </a:lnTo>
                <a:lnTo>
                  <a:pt x="49817" y="49355"/>
                </a:lnTo>
                <a:lnTo>
                  <a:pt x="48802" y="50416"/>
                </a:lnTo>
                <a:lnTo>
                  <a:pt x="47741" y="51523"/>
                </a:lnTo>
                <a:lnTo>
                  <a:pt x="46634" y="52630"/>
                </a:lnTo>
                <a:lnTo>
                  <a:pt x="42898" y="56090"/>
                </a:lnTo>
                <a:lnTo>
                  <a:pt x="40269" y="58442"/>
                </a:lnTo>
                <a:lnTo>
                  <a:pt x="34780" y="63285"/>
                </a:lnTo>
                <a:lnTo>
                  <a:pt x="31966" y="65822"/>
                </a:lnTo>
                <a:lnTo>
                  <a:pt x="29245" y="68359"/>
                </a:lnTo>
                <a:lnTo>
                  <a:pt x="26570" y="70896"/>
                </a:lnTo>
                <a:lnTo>
                  <a:pt x="25278" y="72188"/>
                </a:lnTo>
                <a:lnTo>
                  <a:pt x="23986" y="73618"/>
                </a:lnTo>
                <a:lnTo>
                  <a:pt x="22741" y="74955"/>
                </a:lnTo>
                <a:lnTo>
                  <a:pt x="20527" y="77677"/>
                </a:lnTo>
                <a:lnTo>
                  <a:pt x="19374" y="79245"/>
                </a:lnTo>
                <a:lnTo>
                  <a:pt x="18451" y="80629"/>
                </a:lnTo>
                <a:lnTo>
                  <a:pt x="17483" y="82151"/>
                </a:lnTo>
                <a:lnTo>
                  <a:pt x="16652" y="83673"/>
                </a:lnTo>
                <a:lnTo>
                  <a:pt x="15822" y="85334"/>
                </a:lnTo>
                <a:lnTo>
                  <a:pt x="15223" y="86902"/>
                </a:lnTo>
                <a:lnTo>
                  <a:pt x="14669" y="88516"/>
                </a:lnTo>
                <a:lnTo>
                  <a:pt x="14208" y="90131"/>
                </a:lnTo>
                <a:lnTo>
                  <a:pt x="13977" y="91238"/>
                </a:lnTo>
                <a:lnTo>
                  <a:pt x="13285" y="96496"/>
                </a:lnTo>
                <a:lnTo>
                  <a:pt x="22049" y="97649"/>
                </a:lnTo>
                <a:lnTo>
                  <a:pt x="22741" y="92714"/>
                </a:lnTo>
                <a:lnTo>
                  <a:pt x="22833" y="92299"/>
                </a:lnTo>
                <a:lnTo>
                  <a:pt x="23110" y="91192"/>
                </a:lnTo>
                <a:lnTo>
                  <a:pt x="23479" y="90039"/>
                </a:lnTo>
                <a:lnTo>
                  <a:pt x="23940" y="88931"/>
                </a:lnTo>
                <a:lnTo>
                  <a:pt x="24448" y="87824"/>
                </a:lnTo>
                <a:lnTo>
                  <a:pt x="25093" y="86717"/>
                </a:lnTo>
                <a:lnTo>
                  <a:pt x="25831" y="85564"/>
                </a:lnTo>
                <a:lnTo>
                  <a:pt x="26616" y="84365"/>
                </a:lnTo>
                <a:lnTo>
                  <a:pt x="27446" y="83212"/>
                </a:lnTo>
                <a:lnTo>
                  <a:pt x="29429" y="80813"/>
                </a:lnTo>
                <a:lnTo>
                  <a:pt x="30490" y="79614"/>
                </a:lnTo>
                <a:lnTo>
                  <a:pt x="31597" y="78415"/>
                </a:lnTo>
                <a:lnTo>
                  <a:pt x="32750" y="77262"/>
                </a:lnTo>
                <a:lnTo>
                  <a:pt x="35287" y="74817"/>
                </a:lnTo>
                <a:lnTo>
                  <a:pt x="37916" y="72372"/>
                </a:lnTo>
                <a:lnTo>
                  <a:pt x="40638" y="69928"/>
                </a:lnTo>
                <a:lnTo>
                  <a:pt x="46127" y="65084"/>
                </a:lnTo>
                <a:lnTo>
                  <a:pt x="48848" y="62686"/>
                </a:lnTo>
                <a:lnTo>
                  <a:pt x="52723" y="59088"/>
                </a:lnTo>
                <a:lnTo>
                  <a:pt x="54061" y="57750"/>
                </a:lnTo>
                <a:lnTo>
                  <a:pt x="55214" y="56551"/>
                </a:lnTo>
                <a:lnTo>
                  <a:pt x="56413" y="55260"/>
                </a:lnTo>
                <a:lnTo>
                  <a:pt x="57658" y="53784"/>
                </a:lnTo>
                <a:lnTo>
                  <a:pt x="58304" y="52861"/>
                </a:lnTo>
                <a:lnTo>
                  <a:pt x="59227" y="51339"/>
                </a:lnTo>
                <a:lnTo>
                  <a:pt x="59734" y="50416"/>
                </a:lnTo>
                <a:lnTo>
                  <a:pt x="60149" y="49540"/>
                </a:lnTo>
                <a:lnTo>
                  <a:pt x="60518" y="48710"/>
                </a:lnTo>
                <a:lnTo>
                  <a:pt x="60887" y="47833"/>
                </a:lnTo>
                <a:lnTo>
                  <a:pt x="61256" y="46819"/>
                </a:lnTo>
                <a:lnTo>
                  <a:pt x="61533" y="45850"/>
                </a:lnTo>
                <a:lnTo>
                  <a:pt x="61764" y="44973"/>
                </a:lnTo>
                <a:lnTo>
                  <a:pt x="61994" y="44005"/>
                </a:lnTo>
                <a:lnTo>
                  <a:pt x="62271" y="42944"/>
                </a:lnTo>
                <a:lnTo>
                  <a:pt x="62502" y="41099"/>
                </a:lnTo>
                <a:lnTo>
                  <a:pt x="62686" y="39162"/>
                </a:lnTo>
                <a:lnTo>
                  <a:pt x="62778" y="37086"/>
                </a:lnTo>
                <a:lnTo>
                  <a:pt x="62732" y="35010"/>
                </a:lnTo>
                <a:lnTo>
                  <a:pt x="62548" y="33027"/>
                </a:lnTo>
                <a:lnTo>
                  <a:pt x="62271" y="31136"/>
                </a:lnTo>
                <a:lnTo>
                  <a:pt x="61902" y="29152"/>
                </a:lnTo>
                <a:lnTo>
                  <a:pt x="61487" y="27169"/>
                </a:lnTo>
                <a:lnTo>
                  <a:pt x="60841" y="25001"/>
                </a:lnTo>
                <a:lnTo>
                  <a:pt x="60149" y="23110"/>
                </a:lnTo>
                <a:lnTo>
                  <a:pt x="59411" y="21265"/>
                </a:lnTo>
                <a:lnTo>
                  <a:pt x="58535" y="19374"/>
                </a:lnTo>
                <a:lnTo>
                  <a:pt x="57566" y="17529"/>
                </a:lnTo>
                <a:lnTo>
                  <a:pt x="56413" y="15591"/>
                </a:lnTo>
                <a:lnTo>
                  <a:pt x="55260" y="13931"/>
                </a:lnTo>
                <a:lnTo>
                  <a:pt x="53968" y="12224"/>
                </a:lnTo>
                <a:lnTo>
                  <a:pt x="53276" y="11394"/>
                </a:lnTo>
                <a:lnTo>
                  <a:pt x="51847" y="9918"/>
                </a:lnTo>
                <a:lnTo>
                  <a:pt x="51108" y="9134"/>
                </a:lnTo>
                <a:lnTo>
                  <a:pt x="50324" y="8396"/>
                </a:lnTo>
                <a:lnTo>
                  <a:pt x="49494" y="7704"/>
                </a:lnTo>
                <a:lnTo>
                  <a:pt x="47787" y="6274"/>
                </a:lnTo>
                <a:lnTo>
                  <a:pt x="45066" y="4567"/>
                </a:lnTo>
                <a:lnTo>
                  <a:pt x="44143" y="4014"/>
                </a:lnTo>
                <a:lnTo>
                  <a:pt x="42160" y="3045"/>
                </a:lnTo>
                <a:lnTo>
                  <a:pt x="41145" y="2630"/>
                </a:lnTo>
                <a:lnTo>
                  <a:pt x="40084" y="2215"/>
                </a:lnTo>
                <a:lnTo>
                  <a:pt x="39116" y="1892"/>
                </a:lnTo>
                <a:lnTo>
                  <a:pt x="38009" y="1523"/>
                </a:lnTo>
                <a:lnTo>
                  <a:pt x="35933" y="1016"/>
                </a:lnTo>
                <a:lnTo>
                  <a:pt x="33950" y="600"/>
                </a:lnTo>
                <a:lnTo>
                  <a:pt x="31920" y="277"/>
                </a:lnTo>
                <a:lnTo>
                  <a:pt x="30075" y="139"/>
                </a:lnTo>
                <a:lnTo>
                  <a:pt x="2832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2"/>
          <p:cNvSpPr/>
          <p:nvPr/>
        </p:nvSpPr>
        <p:spPr>
          <a:xfrm flipH="1">
            <a:off x="6618302" y="3773975"/>
            <a:ext cx="3460500" cy="3460500"/>
          </a:xfrm>
          <a:prstGeom prst="blockArc">
            <a:avLst>
              <a:gd name="adj1" fmla="val 5458868"/>
              <a:gd name="adj2" fmla="val 64197"/>
              <a:gd name="adj3" fmla="val 1843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/>
          <p:nvPr/>
        </p:nvSpPr>
        <p:spPr>
          <a:xfrm rot="-5400000">
            <a:off x="7686350" y="562300"/>
            <a:ext cx="2733696" cy="465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800"/>
              </a:rPr>
              <a:t>CRYPTO</a:t>
            </a:r>
          </a:p>
        </p:txBody>
      </p:sp>
      <p:sp>
        <p:nvSpPr>
          <p:cNvPr id="375" name="Google Shape;375;p32"/>
          <p:cNvSpPr/>
          <p:nvPr/>
        </p:nvSpPr>
        <p:spPr>
          <a:xfrm>
            <a:off x="-1464000" y="4943950"/>
            <a:ext cx="2733696" cy="465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800"/>
              </a:rPr>
              <a:t>CRYPTO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gradFill>
          <a:gsLst>
            <a:gs pos="0">
              <a:schemeClr val="accent1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/>
          <p:nvPr/>
        </p:nvSpPr>
        <p:spPr>
          <a:xfrm flipH="1">
            <a:off x="-2482748" y="3397700"/>
            <a:ext cx="4276500" cy="4276500"/>
          </a:xfrm>
          <a:prstGeom prst="blockArc">
            <a:avLst>
              <a:gd name="adj1" fmla="val 5458868"/>
              <a:gd name="adj2" fmla="val 64197"/>
              <a:gd name="adj3" fmla="val 184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3"/>
          <p:cNvSpPr/>
          <p:nvPr/>
        </p:nvSpPr>
        <p:spPr>
          <a:xfrm>
            <a:off x="3789350" y="4943950"/>
            <a:ext cx="2733696" cy="465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800"/>
              </a:rPr>
              <a:t>CRYPTO</a:t>
            </a:r>
          </a:p>
        </p:txBody>
      </p:sp>
      <p:sp>
        <p:nvSpPr>
          <p:cNvPr id="379" name="Google Shape;379;p33"/>
          <p:cNvSpPr/>
          <p:nvPr/>
        </p:nvSpPr>
        <p:spPr>
          <a:xfrm>
            <a:off x="2116950" y="-243525"/>
            <a:ext cx="2733696" cy="4659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Montserrat;800"/>
              </a:rPr>
              <a:t>CRYPTO</a:t>
            </a:r>
          </a:p>
        </p:txBody>
      </p:sp>
      <p:sp>
        <p:nvSpPr>
          <p:cNvPr id="380" name="Google Shape;380;p33"/>
          <p:cNvSpPr/>
          <p:nvPr/>
        </p:nvSpPr>
        <p:spPr>
          <a:xfrm rot="10800000" flipH="1">
            <a:off x="7120548" y="-2723825"/>
            <a:ext cx="4322700" cy="4322400"/>
          </a:xfrm>
          <a:prstGeom prst="blockArc">
            <a:avLst>
              <a:gd name="adj1" fmla="val 5458868"/>
              <a:gd name="adj2" fmla="val 64197"/>
              <a:gd name="adj3" fmla="val 1843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●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○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■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●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○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■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●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ource Sans Pro"/>
              <a:buChar char="○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Source Sans Pro"/>
              <a:buChar char="■"/>
              <a:defRPr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>
            <a:off x="720000" y="2839975"/>
            <a:ext cx="2619300" cy="4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ctrTitle"/>
          </p:nvPr>
        </p:nvSpPr>
        <p:spPr>
          <a:xfrm>
            <a:off x="720000" y="1385900"/>
            <a:ext cx="7978522" cy="169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END-TO-END ENCRYPTED MESSAGING</a:t>
            </a:r>
          </a:p>
        </p:txBody>
      </p:sp>
      <p:sp>
        <p:nvSpPr>
          <p:cNvPr id="392" name="Google Shape;392;p36"/>
          <p:cNvSpPr txBox="1">
            <a:spLocks noGrp="1"/>
          </p:cNvSpPr>
          <p:nvPr>
            <p:ph type="subTitle" idx="1"/>
          </p:nvPr>
        </p:nvSpPr>
        <p:spPr>
          <a:xfrm>
            <a:off x="2877907" y="3488860"/>
            <a:ext cx="4242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Tejaswi Velaga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36"/>
          <p:cNvSpPr/>
          <p:nvPr/>
        </p:nvSpPr>
        <p:spPr>
          <a:xfrm>
            <a:off x="6765200" y="3293525"/>
            <a:ext cx="3460500" cy="3460500"/>
          </a:xfrm>
          <a:prstGeom prst="blockArc">
            <a:avLst>
              <a:gd name="adj1" fmla="val 5458868"/>
              <a:gd name="adj2" fmla="val 64197"/>
              <a:gd name="adj3" fmla="val 184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6"/>
          <p:cNvSpPr/>
          <p:nvPr/>
        </p:nvSpPr>
        <p:spPr>
          <a:xfrm>
            <a:off x="6943975" y="1040250"/>
            <a:ext cx="1726500" cy="49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/>
          <p:nvPr/>
        </p:nvSpPr>
        <p:spPr>
          <a:xfrm>
            <a:off x="156820" y="1185115"/>
            <a:ext cx="1205430" cy="112776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450" name="Google Shape;450;p39"/>
          <p:cNvSpPr/>
          <p:nvPr/>
        </p:nvSpPr>
        <p:spPr>
          <a:xfrm>
            <a:off x="88149" y="3002207"/>
            <a:ext cx="1205430" cy="112776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39"/>
          <p:cNvSpPr/>
          <p:nvPr/>
        </p:nvSpPr>
        <p:spPr>
          <a:xfrm>
            <a:off x="4564469" y="1153661"/>
            <a:ext cx="1205430" cy="115515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9"/>
          <p:cNvSpPr/>
          <p:nvPr/>
        </p:nvSpPr>
        <p:spPr>
          <a:xfrm>
            <a:off x="4564469" y="2913515"/>
            <a:ext cx="1205430" cy="114523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9"/>
          <p:cNvSpPr txBox="1">
            <a:spLocks noGrp="1"/>
          </p:cNvSpPr>
          <p:nvPr>
            <p:ph type="title" idx="15"/>
          </p:nvPr>
        </p:nvSpPr>
        <p:spPr>
          <a:xfrm>
            <a:off x="595225" y="3558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CLOUD CHATS</a:t>
            </a:r>
          </a:p>
        </p:txBody>
      </p:sp>
      <p:sp>
        <p:nvSpPr>
          <p:cNvPr id="454" name="Google Shape;454;p39"/>
          <p:cNvSpPr txBox="1">
            <a:spLocks noGrp="1"/>
          </p:cNvSpPr>
          <p:nvPr>
            <p:ph type="title"/>
          </p:nvPr>
        </p:nvSpPr>
        <p:spPr>
          <a:xfrm>
            <a:off x="1390585" y="1153661"/>
            <a:ext cx="252586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Session Initialization</a:t>
            </a:r>
            <a:endParaRPr sz="1600" dirty="0"/>
          </a:p>
        </p:txBody>
      </p:sp>
      <p:sp>
        <p:nvSpPr>
          <p:cNvPr id="455" name="Google Shape;455;p39"/>
          <p:cNvSpPr txBox="1">
            <a:spLocks noGrp="1"/>
          </p:cNvSpPr>
          <p:nvPr>
            <p:ph type="subTitle" idx="1"/>
          </p:nvPr>
        </p:nvSpPr>
        <p:spPr>
          <a:xfrm>
            <a:off x="1418919" y="1676160"/>
            <a:ext cx="3285739" cy="803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User Login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 err="1"/>
              <a:t>auth_key</a:t>
            </a:r>
            <a:r>
              <a:rPr lang="en-US" dirty="0"/>
              <a:t> is generated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Client-server session established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200" dirty="0"/>
          </a:p>
        </p:txBody>
      </p:sp>
      <p:sp>
        <p:nvSpPr>
          <p:cNvPr id="456" name="Google Shape;456;p39"/>
          <p:cNvSpPr txBox="1">
            <a:spLocks noGrp="1"/>
          </p:cNvSpPr>
          <p:nvPr>
            <p:ph type="title" idx="2"/>
          </p:nvPr>
        </p:nvSpPr>
        <p:spPr>
          <a:xfrm>
            <a:off x="5826569" y="1094475"/>
            <a:ext cx="302412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Message Sending</a:t>
            </a:r>
            <a:endParaRPr sz="1600" dirty="0"/>
          </a:p>
        </p:txBody>
      </p:sp>
      <p:sp>
        <p:nvSpPr>
          <p:cNvPr id="457" name="Google Shape;457;p39"/>
          <p:cNvSpPr txBox="1">
            <a:spLocks noGrp="1"/>
          </p:cNvSpPr>
          <p:nvPr>
            <p:ph type="subTitle" idx="3"/>
          </p:nvPr>
        </p:nvSpPr>
        <p:spPr>
          <a:xfrm>
            <a:off x="5826568" y="1836662"/>
            <a:ext cx="3317431" cy="6627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M</a:t>
            </a:r>
            <a:r>
              <a:rPr lang="en" dirty="0"/>
              <a:t>sg_key is derived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AES key </a:t>
            </a:r>
            <a:r>
              <a:rPr lang="en-US" dirty="0"/>
              <a:t>computed using </a:t>
            </a:r>
            <a:r>
              <a:rPr lang="en-US" dirty="0" err="1"/>
              <a:t>auth_key</a:t>
            </a:r>
            <a:r>
              <a:rPr lang="en-US" dirty="0"/>
              <a:t> and </a:t>
            </a:r>
            <a:r>
              <a:rPr lang="en-US" dirty="0" err="1"/>
              <a:t>msg_key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Encryption using </a:t>
            </a:r>
            <a:r>
              <a:rPr lang="en-IN" b="1" dirty="0"/>
              <a:t>AES-256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Message sent to server</a:t>
            </a: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458" name="Google Shape;458;p39"/>
          <p:cNvSpPr txBox="1">
            <a:spLocks noGrp="1"/>
          </p:cNvSpPr>
          <p:nvPr>
            <p:ph type="title" idx="4"/>
          </p:nvPr>
        </p:nvSpPr>
        <p:spPr>
          <a:xfrm>
            <a:off x="1271634" y="302813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Server</a:t>
            </a:r>
            <a:endParaRPr sz="1600" dirty="0"/>
          </a:p>
        </p:txBody>
      </p:sp>
      <p:sp>
        <p:nvSpPr>
          <p:cNvPr id="459" name="Google Shape;459;p39"/>
          <p:cNvSpPr txBox="1">
            <a:spLocks noGrp="1"/>
          </p:cNvSpPr>
          <p:nvPr>
            <p:ph type="subTitle" idx="5"/>
          </p:nvPr>
        </p:nvSpPr>
        <p:spPr>
          <a:xfrm>
            <a:off x="1271633" y="3952778"/>
            <a:ext cx="3175592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Derives the </a:t>
            </a:r>
            <a:r>
              <a:rPr lang="en" b="1" dirty="0"/>
              <a:t>AES key </a:t>
            </a:r>
            <a:r>
              <a:rPr lang="en" dirty="0"/>
              <a:t>using auth_key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Decrypts the message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Stores it in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Server re-encrypts message with </a:t>
            </a:r>
            <a:r>
              <a:rPr lang="en-US" b="1" dirty="0"/>
              <a:t>recipient’s</a:t>
            </a:r>
            <a:r>
              <a:rPr lang="en-US" dirty="0"/>
              <a:t> </a:t>
            </a:r>
            <a:r>
              <a:rPr lang="en-US" b="1" dirty="0" err="1"/>
              <a:t>auth_key</a:t>
            </a:r>
            <a:endParaRPr lang="en-US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460" name="Google Shape;460;p39"/>
          <p:cNvSpPr txBox="1">
            <a:spLocks noGrp="1"/>
          </p:cNvSpPr>
          <p:nvPr>
            <p:ph type="title" idx="6"/>
          </p:nvPr>
        </p:nvSpPr>
        <p:spPr>
          <a:xfrm>
            <a:off x="5826568" y="295843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Message Receiving</a:t>
            </a:r>
            <a:endParaRPr sz="1600" dirty="0"/>
          </a:p>
        </p:txBody>
      </p:sp>
      <p:sp>
        <p:nvSpPr>
          <p:cNvPr id="461" name="Google Shape;461;p39"/>
          <p:cNvSpPr txBox="1">
            <a:spLocks noGrp="1"/>
          </p:cNvSpPr>
          <p:nvPr>
            <p:ph type="subTitle" idx="7"/>
          </p:nvPr>
        </p:nvSpPr>
        <p:spPr>
          <a:xfrm>
            <a:off x="5787008" y="3318476"/>
            <a:ext cx="3103246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Recipient decrypts the message</a:t>
            </a:r>
            <a:endParaRPr dirty="0"/>
          </a:p>
        </p:txBody>
      </p:sp>
      <p:sp>
        <p:nvSpPr>
          <p:cNvPr id="462" name="Google Shape;462;p39"/>
          <p:cNvSpPr txBox="1">
            <a:spLocks noGrp="1"/>
          </p:cNvSpPr>
          <p:nvPr>
            <p:ph type="title" idx="9"/>
          </p:nvPr>
        </p:nvSpPr>
        <p:spPr>
          <a:xfrm>
            <a:off x="166764" y="3057326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463" name="Google Shape;463;p39"/>
          <p:cNvSpPr txBox="1">
            <a:spLocks noGrp="1"/>
          </p:cNvSpPr>
          <p:nvPr>
            <p:ph type="title" idx="8"/>
          </p:nvPr>
        </p:nvSpPr>
        <p:spPr>
          <a:xfrm>
            <a:off x="223434" y="1224899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464" name="Google Shape;464;p39"/>
          <p:cNvSpPr txBox="1">
            <a:spLocks noGrp="1"/>
          </p:cNvSpPr>
          <p:nvPr>
            <p:ph type="title" idx="13"/>
          </p:nvPr>
        </p:nvSpPr>
        <p:spPr>
          <a:xfrm>
            <a:off x="4639603" y="12121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465" name="Google Shape;465;p39"/>
          <p:cNvSpPr txBox="1">
            <a:spLocks noGrp="1"/>
          </p:cNvSpPr>
          <p:nvPr>
            <p:ph type="title" idx="14"/>
          </p:nvPr>
        </p:nvSpPr>
        <p:spPr>
          <a:xfrm>
            <a:off x="4671419" y="2979054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 animBg="1"/>
      <p:bldP spid="450" grpId="0" animBg="1"/>
      <p:bldP spid="451" grpId="0" animBg="1"/>
      <p:bldP spid="452" grpId="0" animBg="1"/>
      <p:bldP spid="454" grpId="0"/>
      <p:bldP spid="455" grpId="0" build="p"/>
      <p:bldP spid="456" grpId="0"/>
      <p:bldP spid="457" grpId="0" build="p"/>
      <p:bldP spid="458" grpId="0"/>
      <p:bldP spid="459" grpId="0" build="p"/>
      <p:bldP spid="460" grpId="0"/>
      <p:bldP spid="461" grpId="0" build="p"/>
      <p:bldP spid="462" grpId="0"/>
      <p:bldP spid="463" grpId="0"/>
      <p:bldP spid="464" grpId="0"/>
      <p:bldP spid="4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4EC5AEAE-212F-42CF-3D7C-7F6542CC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>
            <a:extLst>
              <a:ext uri="{FF2B5EF4-FFF2-40B4-BE49-F238E27FC236}">
                <a16:creationId xmlns:a16="http://schemas.microsoft.com/office/drawing/2014/main" id="{251B9195-FBE4-2E99-F7D1-1FF010F3B0C4}"/>
              </a:ext>
            </a:extLst>
          </p:cNvPr>
          <p:cNvSpPr/>
          <p:nvPr/>
        </p:nvSpPr>
        <p:spPr>
          <a:xfrm>
            <a:off x="156820" y="1185115"/>
            <a:ext cx="1205430" cy="112776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450" name="Google Shape;450;p39">
            <a:extLst>
              <a:ext uri="{FF2B5EF4-FFF2-40B4-BE49-F238E27FC236}">
                <a16:creationId xmlns:a16="http://schemas.microsoft.com/office/drawing/2014/main" id="{9CCFA059-6616-CA3B-5CBC-416DC6771EBA}"/>
              </a:ext>
            </a:extLst>
          </p:cNvPr>
          <p:cNvSpPr/>
          <p:nvPr/>
        </p:nvSpPr>
        <p:spPr>
          <a:xfrm>
            <a:off x="88149" y="3002207"/>
            <a:ext cx="1205430" cy="1127768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39">
            <a:extLst>
              <a:ext uri="{FF2B5EF4-FFF2-40B4-BE49-F238E27FC236}">
                <a16:creationId xmlns:a16="http://schemas.microsoft.com/office/drawing/2014/main" id="{03EB74DD-950F-36A1-BB05-A5AEFD5571F2}"/>
              </a:ext>
            </a:extLst>
          </p:cNvPr>
          <p:cNvSpPr/>
          <p:nvPr/>
        </p:nvSpPr>
        <p:spPr>
          <a:xfrm>
            <a:off x="4564469" y="1153661"/>
            <a:ext cx="1205430" cy="115515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9">
            <a:extLst>
              <a:ext uri="{FF2B5EF4-FFF2-40B4-BE49-F238E27FC236}">
                <a16:creationId xmlns:a16="http://schemas.microsoft.com/office/drawing/2014/main" id="{5F2B4883-D99F-E2B3-83CE-89B85645C10F}"/>
              </a:ext>
            </a:extLst>
          </p:cNvPr>
          <p:cNvSpPr/>
          <p:nvPr/>
        </p:nvSpPr>
        <p:spPr>
          <a:xfrm>
            <a:off x="4564469" y="2913515"/>
            <a:ext cx="1205430" cy="1145237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9">
            <a:extLst>
              <a:ext uri="{FF2B5EF4-FFF2-40B4-BE49-F238E27FC236}">
                <a16:creationId xmlns:a16="http://schemas.microsoft.com/office/drawing/2014/main" id="{35EDCD10-74B3-D35C-7582-054AB71072DF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640781" y="3284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SECRET CHATS</a:t>
            </a:r>
          </a:p>
        </p:txBody>
      </p:sp>
      <p:sp>
        <p:nvSpPr>
          <p:cNvPr id="454" name="Google Shape;454;p39">
            <a:extLst>
              <a:ext uri="{FF2B5EF4-FFF2-40B4-BE49-F238E27FC236}">
                <a16:creationId xmlns:a16="http://schemas.microsoft.com/office/drawing/2014/main" id="{B5050B4E-F385-8527-69A5-7DDB2F9AB3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0585" y="1153661"/>
            <a:ext cx="252586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600" dirty="0"/>
              <a:t>Key Exchange</a:t>
            </a:r>
            <a:endParaRPr sz="1600" dirty="0"/>
          </a:p>
        </p:txBody>
      </p:sp>
      <p:sp>
        <p:nvSpPr>
          <p:cNvPr id="455" name="Google Shape;455;p39">
            <a:extLst>
              <a:ext uri="{FF2B5EF4-FFF2-40B4-BE49-F238E27FC236}">
                <a16:creationId xmlns:a16="http://schemas.microsoft.com/office/drawing/2014/main" id="{C3DE7FFC-26E9-CBB5-7C0A-B0727B14BF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8919" y="1826486"/>
            <a:ext cx="3285739" cy="803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Users generate their own </a:t>
            </a:r>
            <a:r>
              <a:rPr lang="en-US" b="1" dirty="0"/>
              <a:t>private/public DH key pairs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They exchange public keys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Each derives a </a:t>
            </a:r>
            <a:r>
              <a:rPr lang="en-US" b="1" dirty="0"/>
              <a:t>shared secret key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Clients store the derived key locally.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200" dirty="0"/>
          </a:p>
        </p:txBody>
      </p:sp>
      <p:sp>
        <p:nvSpPr>
          <p:cNvPr id="456" name="Google Shape;456;p39">
            <a:extLst>
              <a:ext uri="{FF2B5EF4-FFF2-40B4-BE49-F238E27FC236}">
                <a16:creationId xmlns:a16="http://schemas.microsoft.com/office/drawing/2014/main" id="{36413DEA-DDE3-DE76-6BA5-CD8CC75E9B1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26569" y="1094475"/>
            <a:ext cx="302412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600" dirty="0"/>
              <a:t>Message Encryption </a:t>
            </a:r>
            <a:endParaRPr sz="1600" dirty="0"/>
          </a:p>
        </p:txBody>
      </p:sp>
      <p:sp>
        <p:nvSpPr>
          <p:cNvPr id="457" name="Google Shape;457;p39">
            <a:extLst>
              <a:ext uri="{FF2B5EF4-FFF2-40B4-BE49-F238E27FC236}">
                <a16:creationId xmlns:a16="http://schemas.microsoft.com/office/drawing/2014/main" id="{401BF23F-B14B-EF3A-7CE4-440DDCE80F7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769899" y="1806409"/>
            <a:ext cx="3317431" cy="6627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Sender constructs the message payload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Computes </a:t>
            </a:r>
            <a:r>
              <a:rPr lang="en-US" b="1" dirty="0" err="1"/>
              <a:t>msg_key</a:t>
            </a:r>
            <a:r>
              <a:rPr lang="en-US" b="1" dirty="0"/>
              <a:t>, </a:t>
            </a:r>
            <a:r>
              <a:rPr lang="en-US" b="1" dirty="0" err="1"/>
              <a:t>aes_key</a:t>
            </a:r>
            <a:r>
              <a:rPr lang="en-US" b="1" dirty="0"/>
              <a:t>, </a:t>
            </a:r>
            <a:r>
              <a:rPr lang="en-US" b="1" dirty="0" err="1"/>
              <a:t>aes_iv</a:t>
            </a:r>
            <a:endParaRPr lang="en-US" b="1" dirty="0"/>
          </a:p>
          <a:p>
            <a:pPr marL="342900" lvl="0" indent="-342900">
              <a:buFont typeface="+mj-lt"/>
              <a:buAutoNum type="arabicPeriod"/>
            </a:pPr>
            <a:r>
              <a:rPr lang="en-IN" dirty="0"/>
              <a:t>Encryption using </a:t>
            </a:r>
            <a:r>
              <a:rPr lang="en-IN" b="1" dirty="0"/>
              <a:t>AES-IGE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Encrypted payload-sent to the server.</a:t>
            </a:r>
            <a:endParaRPr lang="en" dirty="0"/>
          </a:p>
        </p:txBody>
      </p:sp>
      <p:sp>
        <p:nvSpPr>
          <p:cNvPr id="458" name="Google Shape;458;p39">
            <a:extLst>
              <a:ext uri="{FF2B5EF4-FFF2-40B4-BE49-F238E27FC236}">
                <a16:creationId xmlns:a16="http://schemas.microsoft.com/office/drawing/2014/main" id="{3830ADD0-838F-00A5-D8FF-4C6D663BFC6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271634" y="3028132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Server</a:t>
            </a:r>
            <a:endParaRPr sz="1600" dirty="0"/>
          </a:p>
        </p:txBody>
      </p:sp>
      <p:sp>
        <p:nvSpPr>
          <p:cNvPr id="459" name="Google Shape;459;p39">
            <a:extLst>
              <a:ext uri="{FF2B5EF4-FFF2-40B4-BE49-F238E27FC236}">
                <a16:creationId xmlns:a16="http://schemas.microsoft.com/office/drawing/2014/main" id="{AE4227FD-A2D6-7CBA-4817-9F11E7AD601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317189" y="3713364"/>
            <a:ext cx="3175592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dirty="0"/>
              <a:t>Server </a:t>
            </a:r>
            <a:r>
              <a:rPr lang="en-IN" b="1" dirty="0"/>
              <a:t>never decrypts</a:t>
            </a:r>
            <a:r>
              <a:rPr lang="en-IN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If recipient is online → message is forwarded.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If offline → message is queued in memory</a:t>
            </a:r>
            <a:endParaRPr dirty="0"/>
          </a:p>
        </p:txBody>
      </p:sp>
      <p:sp>
        <p:nvSpPr>
          <p:cNvPr id="460" name="Google Shape;460;p39">
            <a:extLst>
              <a:ext uri="{FF2B5EF4-FFF2-40B4-BE49-F238E27FC236}">
                <a16:creationId xmlns:a16="http://schemas.microsoft.com/office/drawing/2014/main" id="{B30D0535-5DDC-A65D-D794-E8D8A04EA8B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826568" y="2958433"/>
            <a:ext cx="265906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600" dirty="0"/>
              <a:t>Message </a:t>
            </a:r>
            <a:r>
              <a:rPr lang="en-IN" sz="1600" dirty="0"/>
              <a:t>Decryption </a:t>
            </a:r>
            <a:endParaRPr sz="1600" dirty="0"/>
          </a:p>
        </p:txBody>
      </p:sp>
      <p:sp>
        <p:nvSpPr>
          <p:cNvPr id="461" name="Google Shape;461;p39">
            <a:extLst>
              <a:ext uri="{FF2B5EF4-FFF2-40B4-BE49-F238E27FC236}">
                <a16:creationId xmlns:a16="http://schemas.microsoft.com/office/drawing/2014/main" id="{DB59BB17-3AFC-5506-C314-8B78584E40FA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826568" y="3552394"/>
            <a:ext cx="3317432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dirty="0"/>
              <a:t>Receiver retrieves message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Uses local shared key to verify </a:t>
            </a:r>
            <a:r>
              <a:rPr lang="en-US" dirty="0" err="1"/>
              <a:t>msg_key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Decrypt the message using AES-IGE</a:t>
            </a:r>
            <a:endParaRPr dirty="0"/>
          </a:p>
        </p:txBody>
      </p:sp>
      <p:sp>
        <p:nvSpPr>
          <p:cNvPr id="462" name="Google Shape;462;p39">
            <a:extLst>
              <a:ext uri="{FF2B5EF4-FFF2-40B4-BE49-F238E27FC236}">
                <a16:creationId xmlns:a16="http://schemas.microsoft.com/office/drawing/2014/main" id="{D014A351-8630-1B5F-D475-223F17D8820D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66764" y="3057326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463" name="Google Shape;463;p39">
            <a:extLst>
              <a:ext uri="{FF2B5EF4-FFF2-40B4-BE49-F238E27FC236}">
                <a16:creationId xmlns:a16="http://schemas.microsoft.com/office/drawing/2014/main" id="{650D2FF2-8A43-72FA-DAC8-2E861D5B02EB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23434" y="1224899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464" name="Google Shape;464;p39">
            <a:extLst>
              <a:ext uri="{FF2B5EF4-FFF2-40B4-BE49-F238E27FC236}">
                <a16:creationId xmlns:a16="http://schemas.microsoft.com/office/drawing/2014/main" id="{35C46AFB-4135-28A4-C8AA-5575C33EEB31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639603" y="1212175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02</a:t>
            </a:r>
            <a:endParaRPr sz="4000" dirty="0"/>
          </a:p>
        </p:txBody>
      </p:sp>
      <p:sp>
        <p:nvSpPr>
          <p:cNvPr id="465" name="Google Shape;465;p39">
            <a:extLst>
              <a:ext uri="{FF2B5EF4-FFF2-40B4-BE49-F238E27FC236}">
                <a16:creationId xmlns:a16="http://schemas.microsoft.com/office/drawing/2014/main" id="{B9CB9BB2-A216-E48C-53C4-B79ED90DF546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4671419" y="2979054"/>
            <a:ext cx="1048200" cy="10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7376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" grpId="0" animBg="1"/>
      <p:bldP spid="450" grpId="0" animBg="1"/>
      <p:bldP spid="451" grpId="0" animBg="1"/>
      <p:bldP spid="452" grpId="0" animBg="1"/>
      <p:bldP spid="454" grpId="0"/>
      <p:bldP spid="455" grpId="0" build="p"/>
      <p:bldP spid="456" grpId="0"/>
      <p:bldP spid="457" grpId="0" build="p"/>
      <p:bldP spid="458" grpId="0"/>
      <p:bldP spid="459" grpId="0" build="p"/>
      <p:bldP spid="460" grpId="0"/>
      <p:bldP spid="461" grpId="0" build="p"/>
      <p:bldP spid="462" grpId="0"/>
      <p:bldP spid="463" grpId="0"/>
      <p:bldP spid="464" grpId="0"/>
      <p:bldP spid="4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>
            <a:spLocks noGrp="1"/>
          </p:cNvSpPr>
          <p:nvPr>
            <p:ph type="title"/>
          </p:nvPr>
        </p:nvSpPr>
        <p:spPr>
          <a:xfrm>
            <a:off x="1980150" y="1571457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DEMO!</a:t>
            </a:r>
            <a:endParaRPr dirty="0"/>
          </a:p>
        </p:txBody>
      </p:sp>
      <p:grpSp>
        <p:nvGrpSpPr>
          <p:cNvPr id="472" name="Google Shape;472;p40"/>
          <p:cNvGrpSpPr/>
          <p:nvPr/>
        </p:nvGrpSpPr>
        <p:grpSpPr>
          <a:xfrm flipH="1">
            <a:off x="7553317" y="2695845"/>
            <a:ext cx="492036" cy="492056"/>
            <a:chOff x="238125" y="1209825"/>
            <a:chExt cx="621650" cy="621675"/>
          </a:xfrm>
        </p:grpSpPr>
        <p:sp>
          <p:nvSpPr>
            <p:cNvPr id="473" name="Google Shape;473;p40"/>
            <p:cNvSpPr/>
            <p:nvPr/>
          </p:nvSpPr>
          <p:spPr>
            <a:xfrm>
              <a:off x="238125" y="1506350"/>
              <a:ext cx="191200" cy="28650"/>
            </a:xfrm>
            <a:custGeom>
              <a:avLst/>
              <a:gdLst/>
              <a:ahLst/>
              <a:cxnLst/>
              <a:rect l="l" t="t" r="r" b="b"/>
              <a:pathLst>
                <a:path w="7648" h="1146" extrusionOk="0">
                  <a:moveTo>
                    <a:pt x="573" y="0"/>
                  </a:moveTo>
                  <a:lnTo>
                    <a:pt x="368" y="41"/>
                  </a:lnTo>
                  <a:lnTo>
                    <a:pt x="164" y="164"/>
                  </a:lnTo>
                  <a:lnTo>
                    <a:pt x="41" y="327"/>
                  </a:lnTo>
                  <a:lnTo>
                    <a:pt x="0" y="573"/>
                  </a:lnTo>
                  <a:lnTo>
                    <a:pt x="41" y="777"/>
                  </a:lnTo>
                  <a:lnTo>
                    <a:pt x="164" y="941"/>
                  </a:lnTo>
                  <a:lnTo>
                    <a:pt x="368" y="1063"/>
                  </a:lnTo>
                  <a:lnTo>
                    <a:pt x="573" y="1145"/>
                  </a:lnTo>
                  <a:lnTo>
                    <a:pt x="7075" y="1145"/>
                  </a:lnTo>
                  <a:lnTo>
                    <a:pt x="7280" y="1063"/>
                  </a:lnTo>
                  <a:lnTo>
                    <a:pt x="7484" y="941"/>
                  </a:lnTo>
                  <a:lnTo>
                    <a:pt x="7607" y="777"/>
                  </a:lnTo>
                  <a:lnTo>
                    <a:pt x="7648" y="573"/>
                  </a:lnTo>
                  <a:lnTo>
                    <a:pt x="7607" y="327"/>
                  </a:lnTo>
                  <a:lnTo>
                    <a:pt x="7484" y="164"/>
                  </a:lnTo>
                  <a:lnTo>
                    <a:pt x="7280" y="41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668550" y="1506350"/>
              <a:ext cx="191225" cy="28650"/>
            </a:xfrm>
            <a:custGeom>
              <a:avLst/>
              <a:gdLst/>
              <a:ahLst/>
              <a:cxnLst/>
              <a:rect l="l" t="t" r="r" b="b"/>
              <a:pathLst>
                <a:path w="7649" h="1146" extrusionOk="0">
                  <a:moveTo>
                    <a:pt x="573" y="0"/>
                  </a:moveTo>
                  <a:lnTo>
                    <a:pt x="369" y="82"/>
                  </a:lnTo>
                  <a:lnTo>
                    <a:pt x="164" y="205"/>
                  </a:lnTo>
                  <a:lnTo>
                    <a:pt x="42" y="368"/>
                  </a:lnTo>
                  <a:lnTo>
                    <a:pt x="1" y="573"/>
                  </a:lnTo>
                  <a:lnTo>
                    <a:pt x="42" y="818"/>
                  </a:lnTo>
                  <a:lnTo>
                    <a:pt x="164" y="982"/>
                  </a:lnTo>
                  <a:lnTo>
                    <a:pt x="369" y="1104"/>
                  </a:lnTo>
                  <a:lnTo>
                    <a:pt x="573" y="1145"/>
                  </a:lnTo>
                  <a:lnTo>
                    <a:pt x="7076" y="1145"/>
                  </a:lnTo>
                  <a:lnTo>
                    <a:pt x="7281" y="1104"/>
                  </a:lnTo>
                  <a:lnTo>
                    <a:pt x="7485" y="982"/>
                  </a:lnTo>
                  <a:lnTo>
                    <a:pt x="7608" y="818"/>
                  </a:lnTo>
                  <a:lnTo>
                    <a:pt x="7649" y="573"/>
                  </a:lnTo>
                  <a:lnTo>
                    <a:pt x="7608" y="368"/>
                  </a:lnTo>
                  <a:lnTo>
                    <a:pt x="7485" y="205"/>
                  </a:lnTo>
                  <a:lnTo>
                    <a:pt x="7281" y="82"/>
                  </a:lnTo>
                  <a:lnTo>
                    <a:pt x="7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34625" y="164027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27" y="42"/>
                  </a:lnTo>
                  <a:lnTo>
                    <a:pt x="164" y="164"/>
                  </a:lnTo>
                  <a:lnTo>
                    <a:pt x="41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41" y="7280"/>
                  </a:lnTo>
                  <a:lnTo>
                    <a:pt x="164" y="7485"/>
                  </a:lnTo>
                  <a:lnTo>
                    <a:pt x="327" y="7608"/>
                  </a:lnTo>
                  <a:lnTo>
                    <a:pt x="573" y="7648"/>
                  </a:lnTo>
                  <a:lnTo>
                    <a:pt x="777" y="7608"/>
                  </a:lnTo>
                  <a:lnTo>
                    <a:pt x="941" y="7485"/>
                  </a:lnTo>
                  <a:lnTo>
                    <a:pt x="1064" y="7280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064" y="369"/>
                  </a:lnTo>
                  <a:lnTo>
                    <a:pt x="941" y="164"/>
                  </a:lnTo>
                  <a:lnTo>
                    <a:pt x="777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4625" y="120982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68" y="42"/>
                  </a:lnTo>
                  <a:lnTo>
                    <a:pt x="205" y="164"/>
                  </a:lnTo>
                  <a:lnTo>
                    <a:pt x="82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82" y="7281"/>
                  </a:lnTo>
                  <a:lnTo>
                    <a:pt x="205" y="7485"/>
                  </a:lnTo>
                  <a:lnTo>
                    <a:pt x="368" y="7608"/>
                  </a:lnTo>
                  <a:lnTo>
                    <a:pt x="573" y="7649"/>
                  </a:lnTo>
                  <a:lnTo>
                    <a:pt x="818" y="7608"/>
                  </a:lnTo>
                  <a:lnTo>
                    <a:pt x="982" y="7485"/>
                  </a:lnTo>
                  <a:lnTo>
                    <a:pt x="1104" y="7281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104" y="369"/>
                  </a:lnTo>
                  <a:lnTo>
                    <a:pt x="982" y="164"/>
                  </a:lnTo>
                  <a:lnTo>
                    <a:pt x="818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38125" y="1506350"/>
              <a:ext cx="191200" cy="28650"/>
            </a:xfrm>
            <a:custGeom>
              <a:avLst/>
              <a:gdLst/>
              <a:ahLst/>
              <a:cxnLst/>
              <a:rect l="l" t="t" r="r" b="b"/>
              <a:pathLst>
                <a:path w="7648" h="1146" extrusionOk="0">
                  <a:moveTo>
                    <a:pt x="573" y="0"/>
                  </a:moveTo>
                  <a:lnTo>
                    <a:pt x="368" y="41"/>
                  </a:lnTo>
                  <a:lnTo>
                    <a:pt x="164" y="164"/>
                  </a:lnTo>
                  <a:lnTo>
                    <a:pt x="41" y="327"/>
                  </a:lnTo>
                  <a:lnTo>
                    <a:pt x="0" y="573"/>
                  </a:lnTo>
                  <a:lnTo>
                    <a:pt x="41" y="777"/>
                  </a:lnTo>
                  <a:lnTo>
                    <a:pt x="164" y="941"/>
                  </a:lnTo>
                  <a:lnTo>
                    <a:pt x="368" y="1063"/>
                  </a:lnTo>
                  <a:lnTo>
                    <a:pt x="573" y="1145"/>
                  </a:lnTo>
                  <a:lnTo>
                    <a:pt x="7075" y="1145"/>
                  </a:lnTo>
                  <a:lnTo>
                    <a:pt x="7280" y="1063"/>
                  </a:lnTo>
                  <a:lnTo>
                    <a:pt x="7484" y="941"/>
                  </a:lnTo>
                  <a:lnTo>
                    <a:pt x="7607" y="777"/>
                  </a:lnTo>
                  <a:lnTo>
                    <a:pt x="7648" y="573"/>
                  </a:lnTo>
                  <a:lnTo>
                    <a:pt x="7607" y="327"/>
                  </a:lnTo>
                  <a:lnTo>
                    <a:pt x="7484" y="164"/>
                  </a:lnTo>
                  <a:lnTo>
                    <a:pt x="7280" y="41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68550" y="1506350"/>
              <a:ext cx="191225" cy="28650"/>
            </a:xfrm>
            <a:custGeom>
              <a:avLst/>
              <a:gdLst/>
              <a:ahLst/>
              <a:cxnLst/>
              <a:rect l="l" t="t" r="r" b="b"/>
              <a:pathLst>
                <a:path w="7649" h="1146" extrusionOk="0">
                  <a:moveTo>
                    <a:pt x="573" y="0"/>
                  </a:moveTo>
                  <a:lnTo>
                    <a:pt x="369" y="82"/>
                  </a:lnTo>
                  <a:lnTo>
                    <a:pt x="164" y="205"/>
                  </a:lnTo>
                  <a:lnTo>
                    <a:pt x="42" y="368"/>
                  </a:lnTo>
                  <a:lnTo>
                    <a:pt x="1" y="573"/>
                  </a:lnTo>
                  <a:lnTo>
                    <a:pt x="42" y="818"/>
                  </a:lnTo>
                  <a:lnTo>
                    <a:pt x="164" y="982"/>
                  </a:lnTo>
                  <a:lnTo>
                    <a:pt x="369" y="1104"/>
                  </a:lnTo>
                  <a:lnTo>
                    <a:pt x="573" y="1145"/>
                  </a:lnTo>
                  <a:lnTo>
                    <a:pt x="7076" y="1145"/>
                  </a:lnTo>
                  <a:lnTo>
                    <a:pt x="7281" y="1104"/>
                  </a:lnTo>
                  <a:lnTo>
                    <a:pt x="7485" y="982"/>
                  </a:lnTo>
                  <a:lnTo>
                    <a:pt x="7608" y="818"/>
                  </a:lnTo>
                  <a:lnTo>
                    <a:pt x="7649" y="573"/>
                  </a:lnTo>
                  <a:lnTo>
                    <a:pt x="7608" y="368"/>
                  </a:lnTo>
                  <a:lnTo>
                    <a:pt x="7485" y="205"/>
                  </a:lnTo>
                  <a:lnTo>
                    <a:pt x="7281" y="82"/>
                  </a:lnTo>
                  <a:lnTo>
                    <a:pt x="7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34625" y="164027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27" y="42"/>
                  </a:lnTo>
                  <a:lnTo>
                    <a:pt x="164" y="164"/>
                  </a:lnTo>
                  <a:lnTo>
                    <a:pt x="41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41" y="7280"/>
                  </a:lnTo>
                  <a:lnTo>
                    <a:pt x="164" y="7485"/>
                  </a:lnTo>
                  <a:lnTo>
                    <a:pt x="327" y="7608"/>
                  </a:lnTo>
                  <a:lnTo>
                    <a:pt x="573" y="7648"/>
                  </a:lnTo>
                  <a:lnTo>
                    <a:pt x="777" y="7608"/>
                  </a:lnTo>
                  <a:lnTo>
                    <a:pt x="941" y="7485"/>
                  </a:lnTo>
                  <a:lnTo>
                    <a:pt x="1064" y="7280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064" y="369"/>
                  </a:lnTo>
                  <a:lnTo>
                    <a:pt x="941" y="164"/>
                  </a:lnTo>
                  <a:lnTo>
                    <a:pt x="777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34625" y="120982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68" y="42"/>
                  </a:lnTo>
                  <a:lnTo>
                    <a:pt x="205" y="164"/>
                  </a:lnTo>
                  <a:lnTo>
                    <a:pt x="82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82" y="7281"/>
                  </a:lnTo>
                  <a:lnTo>
                    <a:pt x="205" y="7485"/>
                  </a:lnTo>
                  <a:lnTo>
                    <a:pt x="368" y="7608"/>
                  </a:lnTo>
                  <a:lnTo>
                    <a:pt x="573" y="7649"/>
                  </a:lnTo>
                  <a:lnTo>
                    <a:pt x="818" y="7608"/>
                  </a:lnTo>
                  <a:lnTo>
                    <a:pt x="982" y="7485"/>
                  </a:lnTo>
                  <a:lnTo>
                    <a:pt x="1104" y="7281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104" y="369"/>
                  </a:lnTo>
                  <a:lnTo>
                    <a:pt x="982" y="164"/>
                  </a:lnTo>
                  <a:lnTo>
                    <a:pt x="818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40"/>
          <p:cNvGrpSpPr/>
          <p:nvPr/>
        </p:nvGrpSpPr>
        <p:grpSpPr>
          <a:xfrm flipH="1">
            <a:off x="915317" y="883595"/>
            <a:ext cx="492036" cy="492056"/>
            <a:chOff x="238125" y="1209825"/>
            <a:chExt cx="621650" cy="621675"/>
          </a:xfrm>
        </p:grpSpPr>
        <p:sp>
          <p:nvSpPr>
            <p:cNvPr id="482" name="Google Shape;482;p40"/>
            <p:cNvSpPr/>
            <p:nvPr/>
          </p:nvSpPr>
          <p:spPr>
            <a:xfrm>
              <a:off x="238125" y="1506350"/>
              <a:ext cx="191200" cy="28650"/>
            </a:xfrm>
            <a:custGeom>
              <a:avLst/>
              <a:gdLst/>
              <a:ahLst/>
              <a:cxnLst/>
              <a:rect l="l" t="t" r="r" b="b"/>
              <a:pathLst>
                <a:path w="7648" h="1146" extrusionOk="0">
                  <a:moveTo>
                    <a:pt x="573" y="0"/>
                  </a:moveTo>
                  <a:lnTo>
                    <a:pt x="368" y="41"/>
                  </a:lnTo>
                  <a:lnTo>
                    <a:pt x="164" y="164"/>
                  </a:lnTo>
                  <a:lnTo>
                    <a:pt x="41" y="327"/>
                  </a:lnTo>
                  <a:lnTo>
                    <a:pt x="0" y="573"/>
                  </a:lnTo>
                  <a:lnTo>
                    <a:pt x="41" y="777"/>
                  </a:lnTo>
                  <a:lnTo>
                    <a:pt x="164" y="941"/>
                  </a:lnTo>
                  <a:lnTo>
                    <a:pt x="368" y="1063"/>
                  </a:lnTo>
                  <a:lnTo>
                    <a:pt x="573" y="1145"/>
                  </a:lnTo>
                  <a:lnTo>
                    <a:pt x="7075" y="1145"/>
                  </a:lnTo>
                  <a:lnTo>
                    <a:pt x="7280" y="1063"/>
                  </a:lnTo>
                  <a:lnTo>
                    <a:pt x="7484" y="941"/>
                  </a:lnTo>
                  <a:lnTo>
                    <a:pt x="7607" y="777"/>
                  </a:lnTo>
                  <a:lnTo>
                    <a:pt x="7648" y="573"/>
                  </a:lnTo>
                  <a:lnTo>
                    <a:pt x="7607" y="327"/>
                  </a:lnTo>
                  <a:lnTo>
                    <a:pt x="7484" y="164"/>
                  </a:lnTo>
                  <a:lnTo>
                    <a:pt x="7280" y="41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668550" y="1506350"/>
              <a:ext cx="191225" cy="28650"/>
            </a:xfrm>
            <a:custGeom>
              <a:avLst/>
              <a:gdLst/>
              <a:ahLst/>
              <a:cxnLst/>
              <a:rect l="l" t="t" r="r" b="b"/>
              <a:pathLst>
                <a:path w="7649" h="1146" extrusionOk="0">
                  <a:moveTo>
                    <a:pt x="573" y="0"/>
                  </a:moveTo>
                  <a:lnTo>
                    <a:pt x="369" y="82"/>
                  </a:lnTo>
                  <a:lnTo>
                    <a:pt x="164" y="205"/>
                  </a:lnTo>
                  <a:lnTo>
                    <a:pt x="42" y="368"/>
                  </a:lnTo>
                  <a:lnTo>
                    <a:pt x="1" y="573"/>
                  </a:lnTo>
                  <a:lnTo>
                    <a:pt x="42" y="818"/>
                  </a:lnTo>
                  <a:lnTo>
                    <a:pt x="164" y="982"/>
                  </a:lnTo>
                  <a:lnTo>
                    <a:pt x="369" y="1104"/>
                  </a:lnTo>
                  <a:lnTo>
                    <a:pt x="573" y="1145"/>
                  </a:lnTo>
                  <a:lnTo>
                    <a:pt x="7076" y="1145"/>
                  </a:lnTo>
                  <a:lnTo>
                    <a:pt x="7281" y="1104"/>
                  </a:lnTo>
                  <a:lnTo>
                    <a:pt x="7485" y="982"/>
                  </a:lnTo>
                  <a:lnTo>
                    <a:pt x="7608" y="818"/>
                  </a:lnTo>
                  <a:lnTo>
                    <a:pt x="7649" y="573"/>
                  </a:lnTo>
                  <a:lnTo>
                    <a:pt x="7608" y="368"/>
                  </a:lnTo>
                  <a:lnTo>
                    <a:pt x="7485" y="205"/>
                  </a:lnTo>
                  <a:lnTo>
                    <a:pt x="7281" y="82"/>
                  </a:lnTo>
                  <a:lnTo>
                    <a:pt x="7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34625" y="164027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27" y="42"/>
                  </a:lnTo>
                  <a:lnTo>
                    <a:pt x="164" y="164"/>
                  </a:lnTo>
                  <a:lnTo>
                    <a:pt x="41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41" y="7280"/>
                  </a:lnTo>
                  <a:lnTo>
                    <a:pt x="164" y="7485"/>
                  </a:lnTo>
                  <a:lnTo>
                    <a:pt x="327" y="7608"/>
                  </a:lnTo>
                  <a:lnTo>
                    <a:pt x="573" y="7648"/>
                  </a:lnTo>
                  <a:lnTo>
                    <a:pt x="777" y="7608"/>
                  </a:lnTo>
                  <a:lnTo>
                    <a:pt x="941" y="7485"/>
                  </a:lnTo>
                  <a:lnTo>
                    <a:pt x="1064" y="7280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064" y="369"/>
                  </a:lnTo>
                  <a:lnTo>
                    <a:pt x="941" y="164"/>
                  </a:lnTo>
                  <a:lnTo>
                    <a:pt x="777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534625" y="120982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68" y="42"/>
                  </a:lnTo>
                  <a:lnTo>
                    <a:pt x="205" y="164"/>
                  </a:lnTo>
                  <a:lnTo>
                    <a:pt x="82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82" y="7281"/>
                  </a:lnTo>
                  <a:lnTo>
                    <a:pt x="205" y="7485"/>
                  </a:lnTo>
                  <a:lnTo>
                    <a:pt x="368" y="7608"/>
                  </a:lnTo>
                  <a:lnTo>
                    <a:pt x="573" y="7649"/>
                  </a:lnTo>
                  <a:lnTo>
                    <a:pt x="818" y="7608"/>
                  </a:lnTo>
                  <a:lnTo>
                    <a:pt x="982" y="7485"/>
                  </a:lnTo>
                  <a:lnTo>
                    <a:pt x="1104" y="7281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104" y="369"/>
                  </a:lnTo>
                  <a:lnTo>
                    <a:pt x="982" y="164"/>
                  </a:lnTo>
                  <a:lnTo>
                    <a:pt x="818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238125" y="1506350"/>
              <a:ext cx="191200" cy="28650"/>
            </a:xfrm>
            <a:custGeom>
              <a:avLst/>
              <a:gdLst/>
              <a:ahLst/>
              <a:cxnLst/>
              <a:rect l="l" t="t" r="r" b="b"/>
              <a:pathLst>
                <a:path w="7648" h="1146" extrusionOk="0">
                  <a:moveTo>
                    <a:pt x="573" y="0"/>
                  </a:moveTo>
                  <a:lnTo>
                    <a:pt x="368" y="41"/>
                  </a:lnTo>
                  <a:lnTo>
                    <a:pt x="164" y="164"/>
                  </a:lnTo>
                  <a:lnTo>
                    <a:pt x="41" y="327"/>
                  </a:lnTo>
                  <a:lnTo>
                    <a:pt x="0" y="573"/>
                  </a:lnTo>
                  <a:lnTo>
                    <a:pt x="41" y="777"/>
                  </a:lnTo>
                  <a:lnTo>
                    <a:pt x="164" y="941"/>
                  </a:lnTo>
                  <a:lnTo>
                    <a:pt x="368" y="1063"/>
                  </a:lnTo>
                  <a:lnTo>
                    <a:pt x="573" y="1145"/>
                  </a:lnTo>
                  <a:lnTo>
                    <a:pt x="7075" y="1145"/>
                  </a:lnTo>
                  <a:lnTo>
                    <a:pt x="7280" y="1063"/>
                  </a:lnTo>
                  <a:lnTo>
                    <a:pt x="7484" y="941"/>
                  </a:lnTo>
                  <a:lnTo>
                    <a:pt x="7607" y="777"/>
                  </a:lnTo>
                  <a:lnTo>
                    <a:pt x="7648" y="573"/>
                  </a:lnTo>
                  <a:lnTo>
                    <a:pt x="7607" y="327"/>
                  </a:lnTo>
                  <a:lnTo>
                    <a:pt x="7484" y="164"/>
                  </a:lnTo>
                  <a:lnTo>
                    <a:pt x="7280" y="41"/>
                  </a:lnTo>
                  <a:lnTo>
                    <a:pt x="7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68550" y="1506350"/>
              <a:ext cx="191225" cy="28650"/>
            </a:xfrm>
            <a:custGeom>
              <a:avLst/>
              <a:gdLst/>
              <a:ahLst/>
              <a:cxnLst/>
              <a:rect l="l" t="t" r="r" b="b"/>
              <a:pathLst>
                <a:path w="7649" h="1146" extrusionOk="0">
                  <a:moveTo>
                    <a:pt x="573" y="0"/>
                  </a:moveTo>
                  <a:lnTo>
                    <a:pt x="369" y="82"/>
                  </a:lnTo>
                  <a:lnTo>
                    <a:pt x="164" y="205"/>
                  </a:lnTo>
                  <a:lnTo>
                    <a:pt x="42" y="368"/>
                  </a:lnTo>
                  <a:lnTo>
                    <a:pt x="1" y="573"/>
                  </a:lnTo>
                  <a:lnTo>
                    <a:pt x="42" y="818"/>
                  </a:lnTo>
                  <a:lnTo>
                    <a:pt x="164" y="982"/>
                  </a:lnTo>
                  <a:lnTo>
                    <a:pt x="369" y="1104"/>
                  </a:lnTo>
                  <a:lnTo>
                    <a:pt x="573" y="1145"/>
                  </a:lnTo>
                  <a:lnTo>
                    <a:pt x="7076" y="1145"/>
                  </a:lnTo>
                  <a:lnTo>
                    <a:pt x="7281" y="1104"/>
                  </a:lnTo>
                  <a:lnTo>
                    <a:pt x="7485" y="982"/>
                  </a:lnTo>
                  <a:lnTo>
                    <a:pt x="7608" y="818"/>
                  </a:lnTo>
                  <a:lnTo>
                    <a:pt x="7649" y="573"/>
                  </a:lnTo>
                  <a:lnTo>
                    <a:pt x="7608" y="368"/>
                  </a:lnTo>
                  <a:lnTo>
                    <a:pt x="7485" y="205"/>
                  </a:lnTo>
                  <a:lnTo>
                    <a:pt x="7281" y="82"/>
                  </a:lnTo>
                  <a:lnTo>
                    <a:pt x="70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34625" y="164027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27" y="42"/>
                  </a:lnTo>
                  <a:lnTo>
                    <a:pt x="164" y="164"/>
                  </a:lnTo>
                  <a:lnTo>
                    <a:pt x="41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41" y="7280"/>
                  </a:lnTo>
                  <a:lnTo>
                    <a:pt x="164" y="7485"/>
                  </a:lnTo>
                  <a:lnTo>
                    <a:pt x="327" y="7608"/>
                  </a:lnTo>
                  <a:lnTo>
                    <a:pt x="573" y="7648"/>
                  </a:lnTo>
                  <a:lnTo>
                    <a:pt x="777" y="7608"/>
                  </a:lnTo>
                  <a:lnTo>
                    <a:pt x="941" y="7485"/>
                  </a:lnTo>
                  <a:lnTo>
                    <a:pt x="1064" y="7280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064" y="369"/>
                  </a:lnTo>
                  <a:lnTo>
                    <a:pt x="941" y="164"/>
                  </a:lnTo>
                  <a:lnTo>
                    <a:pt x="777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34625" y="1209825"/>
              <a:ext cx="28650" cy="191225"/>
            </a:xfrm>
            <a:custGeom>
              <a:avLst/>
              <a:gdLst/>
              <a:ahLst/>
              <a:cxnLst/>
              <a:rect l="l" t="t" r="r" b="b"/>
              <a:pathLst>
                <a:path w="1146" h="7649" extrusionOk="0">
                  <a:moveTo>
                    <a:pt x="573" y="1"/>
                  </a:moveTo>
                  <a:lnTo>
                    <a:pt x="368" y="42"/>
                  </a:lnTo>
                  <a:lnTo>
                    <a:pt x="205" y="164"/>
                  </a:lnTo>
                  <a:lnTo>
                    <a:pt x="82" y="369"/>
                  </a:lnTo>
                  <a:lnTo>
                    <a:pt x="0" y="573"/>
                  </a:lnTo>
                  <a:lnTo>
                    <a:pt x="0" y="7076"/>
                  </a:lnTo>
                  <a:lnTo>
                    <a:pt x="82" y="7281"/>
                  </a:lnTo>
                  <a:lnTo>
                    <a:pt x="205" y="7485"/>
                  </a:lnTo>
                  <a:lnTo>
                    <a:pt x="368" y="7608"/>
                  </a:lnTo>
                  <a:lnTo>
                    <a:pt x="573" y="7649"/>
                  </a:lnTo>
                  <a:lnTo>
                    <a:pt x="818" y="7608"/>
                  </a:lnTo>
                  <a:lnTo>
                    <a:pt x="982" y="7485"/>
                  </a:lnTo>
                  <a:lnTo>
                    <a:pt x="1104" y="7281"/>
                  </a:lnTo>
                  <a:lnTo>
                    <a:pt x="1145" y="7076"/>
                  </a:lnTo>
                  <a:lnTo>
                    <a:pt x="1145" y="573"/>
                  </a:lnTo>
                  <a:lnTo>
                    <a:pt x="1104" y="369"/>
                  </a:lnTo>
                  <a:lnTo>
                    <a:pt x="982" y="164"/>
                  </a:lnTo>
                  <a:lnTo>
                    <a:pt x="818" y="42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40"/>
          <p:cNvSpPr/>
          <p:nvPr/>
        </p:nvSpPr>
        <p:spPr>
          <a:xfrm>
            <a:off x="5732850" y="549275"/>
            <a:ext cx="1726500" cy="49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0"/>
          <p:cNvSpPr/>
          <p:nvPr/>
        </p:nvSpPr>
        <p:spPr>
          <a:xfrm>
            <a:off x="1161575" y="4067650"/>
            <a:ext cx="1726500" cy="492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ypto Slides by Slidesgo">
  <a:themeElements>
    <a:clrScheme name="Simple Light">
      <a:dk1>
        <a:srgbClr val="03121B"/>
      </a:dk1>
      <a:lt1>
        <a:srgbClr val="FFFFFF"/>
      </a:lt1>
      <a:dk2>
        <a:srgbClr val="C4E2FF"/>
      </a:dk2>
      <a:lt2>
        <a:srgbClr val="CFFFE0"/>
      </a:lt2>
      <a:accent1>
        <a:srgbClr val="F0C4FF"/>
      </a:accent1>
      <a:accent2>
        <a:srgbClr val="FFECBC"/>
      </a:accent2>
      <a:accent3>
        <a:srgbClr val="000000"/>
      </a:accent3>
      <a:accent4>
        <a:srgbClr val="FFFFFF"/>
      </a:accent4>
      <a:accent5>
        <a:srgbClr val="FFFFFF"/>
      </a:accent5>
      <a:accent6>
        <a:srgbClr val="FFFFFF"/>
      </a:accent6>
      <a:hlink>
        <a:srgbClr val="0312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276</Words>
  <Application>Microsoft Office PowerPoint</Application>
  <PresentationFormat>On-screen Show (16:9)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Source Sans Pro</vt:lpstr>
      <vt:lpstr>Montserrat ExtraBold</vt:lpstr>
      <vt:lpstr>Montserrat;800</vt:lpstr>
      <vt:lpstr>Crypto Slides by Slidesgo</vt:lpstr>
      <vt:lpstr>END-TO-END ENCRYPTED MESSAGING</vt:lpstr>
      <vt:lpstr>CLOUD CHATS</vt:lpstr>
      <vt:lpstr>SECRET CHATS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yes yes</dc:creator>
  <cp:lastModifiedBy>yes yes</cp:lastModifiedBy>
  <cp:revision>2</cp:revision>
  <dcterms:modified xsi:type="dcterms:W3CDTF">2025-05-01T22:19:21Z</dcterms:modified>
</cp:coreProperties>
</file>