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BM Plex Sans Medium" panose="020F0502020204030204" pitchFamily="34" charset="0"/>
      <p:regular r:id="rId11"/>
    </p:embeddedFont>
    <p:embeddedFont>
      <p:font typeface="Roboto" panose="020000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7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734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ResolveNow: Streamlining Your Workflow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83119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the ResolveNow project presentation. We're excited to share our journey in developing an innovative solution designed to simplify and accelerate your problem-solving processes.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750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Presented By: MUNISETTI PRAVALLIKA(Team Leader)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7931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     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2BFDF-367E-5AB8-F8DF-041120DBD0A9}"/>
              </a:ext>
            </a:extLst>
          </p:cNvPr>
          <p:cNvSpPr/>
          <p:nvPr/>
        </p:nvSpPr>
        <p:spPr>
          <a:xfrm>
            <a:off x="12816348" y="7787148"/>
            <a:ext cx="1681317" cy="36290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14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095" y="3823097"/>
            <a:ext cx="12539424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Ideation Phase: Understanding the Core Challenge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760095" y="4827508"/>
            <a:ext cx="4225290" cy="2293620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977265" y="5044678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Project Overview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77265" y="5514261"/>
            <a:ext cx="3790950" cy="1389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ResolveNow aims to create a comprehensive platform for efficient issue resolution and task management, enhancing team collaboration.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02555" y="4827508"/>
            <a:ext cx="4225290" cy="2293620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8" name="Text 5"/>
          <p:cNvSpPr/>
          <p:nvPr/>
        </p:nvSpPr>
        <p:spPr>
          <a:xfrm>
            <a:off x="5419725" y="5044678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Purpose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5419725" y="5514261"/>
            <a:ext cx="3790950" cy="1389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deliver a user-centric solution that reduces resolution times, improves communication, and provides clear insights into project progress.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645015" y="4827508"/>
            <a:ext cx="4225290" cy="2293620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11" name="Text 8"/>
          <p:cNvSpPr/>
          <p:nvPr/>
        </p:nvSpPr>
        <p:spPr>
          <a:xfrm>
            <a:off x="9862185" y="5044678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Problem Statement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862185" y="5514261"/>
            <a:ext cx="3790950" cy="1389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Current methods for issue tracking are often fragmented, leading to delays, miscommunication, and a lack of transparency.</a:t>
            </a: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5161F-505C-E505-C3A0-EB90CE6BF02A}"/>
              </a:ext>
            </a:extLst>
          </p:cNvPr>
          <p:cNvSpPr/>
          <p:nvPr/>
        </p:nvSpPr>
        <p:spPr>
          <a:xfrm>
            <a:off x="12831097" y="7590712"/>
            <a:ext cx="1696064" cy="506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2221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Deep Dive into User Needs: Empathy and Brainstorming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067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Empathy Map Canvas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8789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thoroughly explored our users' needs, pain points, and aspirations through an empathy map, ensuring our solution addresses real-world challenges.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806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What users say, think, feel, and do.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8228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Understanding user motivations.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2650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frustrations.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06748"/>
            <a:ext cx="31211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Brainstorming Solutions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08789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team engaged in intensive brainstorming sessions, generating a wide array of creative solutions to address the identified problems.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3806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Divergent thinking for idea generation.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8228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Collaborative ideation workshops.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62650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Prioritizing impactful features.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54186F-74F4-A48D-1459-88D3C4AD9408}"/>
              </a:ext>
            </a:extLst>
          </p:cNvPr>
          <p:cNvSpPr/>
          <p:nvPr/>
        </p:nvSpPr>
        <p:spPr>
          <a:xfrm>
            <a:off x="12536128" y="7344697"/>
            <a:ext cx="2094271" cy="88490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6617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4502" y="3375065"/>
            <a:ext cx="12451199" cy="691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Requirement Analysis: Mapping the User Journey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2" y="4398407"/>
            <a:ext cx="4360426" cy="88511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95720" y="5504736"/>
            <a:ext cx="2923818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Customer Journey Map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995720" y="5983129"/>
            <a:ext cx="3917990" cy="1416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Visualizing the end-to-end customer experience helped us pinpoint critical interaction points and opportunities for improvement.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928" y="4398407"/>
            <a:ext cx="4360426" cy="88511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56146" y="5504736"/>
            <a:ext cx="2897267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Solution Requirements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5356146" y="5983129"/>
            <a:ext cx="3917990" cy="1416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Based on the journey map, we defined precise functional and non-functional requirements for the ResolveNow platform.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5353" y="4398407"/>
            <a:ext cx="4360426" cy="88511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6572" y="5504736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 Flow Diagram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9716572" y="5983129"/>
            <a:ext cx="3917990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detailed DFD illustrates how data moves through the system, ensuring logical consistency and integrity.</a:t>
            </a: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D94F82-0B7E-91AF-CCC5-CC88756A2F1E}"/>
              </a:ext>
            </a:extLst>
          </p:cNvPr>
          <p:cNvSpPr/>
          <p:nvPr/>
        </p:nvSpPr>
        <p:spPr>
          <a:xfrm>
            <a:off x="12482751" y="7399497"/>
            <a:ext cx="2147649" cy="7563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3295"/>
            <a:ext cx="89498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Technology Stack &amp; Project Design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19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Technology Stack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500193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selected a robust and scalable technology stack to ensure ResolveNow's performance, security, and future adaptability.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30072"/>
            <a:ext cx="760428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React.js, HTML5, CSS3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Node.js, Express.js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Database: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MongoDB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Cloud: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AWS Services (EC2, S3, RDS)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959096" y="1919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Problem-Solution Fit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8959096" y="2500193"/>
            <a:ext cx="48850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proposed solution directly addresses the identified problems, offering intuitive features that streamline workflow.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895909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Proposed Solution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959096" y="4396859"/>
            <a:ext cx="48850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ResolveNow is a cloud-based platform with real-time collaboration, AI-powered suggestions, and comprehensive analytics.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8959096" y="57123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Solution Architecture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8959096" y="6293525"/>
            <a:ext cx="48850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microservices architecture ensures modularity, scalability, and ease of maintenance for the entire system.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74F660-ED95-E13C-EBD8-928993B31CF6}"/>
              </a:ext>
            </a:extLst>
          </p:cNvPr>
          <p:cNvSpPr/>
          <p:nvPr/>
        </p:nvSpPr>
        <p:spPr>
          <a:xfrm>
            <a:off x="12477135" y="7551174"/>
            <a:ext cx="2153265" cy="6390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76663"/>
            <a:ext cx="101903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Project Planning and Quality Assurance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52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Project Planning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3356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meticulous project plan outlines key phases, deliverables, timelines, and resource allocation, ensuring a smooth development process.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263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Agile methodology for iterative development.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685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Defined sprints and milestones.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9107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Risk assessment and mitigation strategies.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152418"/>
            <a:ext cx="46620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Functional and Performance Testing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73356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Rigorous testing ensures ResolveNow meets all functional requirements and performs optimally under various loads.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634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unit and integration tests.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1056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Load and stress testing for performance.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54783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acceptance testing (UAT).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979977-B0CC-C8F0-5C65-7BE930693601}"/>
              </a:ext>
            </a:extLst>
          </p:cNvPr>
          <p:cNvSpPr/>
          <p:nvPr/>
        </p:nvSpPr>
        <p:spPr>
          <a:xfrm>
            <a:off x="12093677" y="7388942"/>
            <a:ext cx="2536723" cy="84065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1616"/>
            <a:ext cx="78612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Results: ResolveNow in Action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6402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are proud to present the tangible results of the ResolveNow project. The platform offers a clean, intuitive interface that simplifies complex workflows.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88" y="3790950"/>
            <a:ext cx="4838105" cy="27218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45AF16-5104-ED96-06B7-CEA5ED346A36}"/>
              </a:ext>
            </a:extLst>
          </p:cNvPr>
          <p:cNvSpPr/>
          <p:nvPr/>
        </p:nvSpPr>
        <p:spPr>
          <a:xfrm>
            <a:off x="11916697" y="7123471"/>
            <a:ext cx="2713703" cy="11061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2163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4020" y="3198495"/>
            <a:ext cx="7389614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Conclusion and Future Outlook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4020" y="4168497"/>
            <a:ext cx="471845" cy="471845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812602" y="4207788"/>
            <a:ext cx="314563" cy="393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1415534" y="4240530"/>
            <a:ext cx="2621637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Advantages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1415534" y="4693920"/>
            <a:ext cx="5768578" cy="1006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ResolveNow significantly boosts productivity, enhances team collaboration, provides real-time insights, and offers a highly scalable and secure architecture.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446169" y="4168497"/>
            <a:ext cx="471845" cy="471845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9" name="Text 6"/>
          <p:cNvSpPr/>
          <p:nvPr/>
        </p:nvSpPr>
        <p:spPr>
          <a:xfrm>
            <a:off x="7524750" y="4207788"/>
            <a:ext cx="314563" cy="393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7"/>
          <p:cNvSpPr/>
          <p:nvPr/>
        </p:nvSpPr>
        <p:spPr>
          <a:xfrm>
            <a:off x="8127683" y="4240530"/>
            <a:ext cx="2621637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Disadvantages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8127683" y="4693920"/>
            <a:ext cx="5768697" cy="1006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Initial user adoption may require training, and extensive customization for niche industries may involve additional development.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734020" y="6120289"/>
            <a:ext cx="471845" cy="471845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3" name="Text 10"/>
          <p:cNvSpPr/>
          <p:nvPr/>
        </p:nvSpPr>
        <p:spPr>
          <a:xfrm>
            <a:off x="812602" y="6159579"/>
            <a:ext cx="314563" cy="393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1415534" y="6192322"/>
            <a:ext cx="2621637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Future Scope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1415534" y="6645712"/>
            <a:ext cx="5768578" cy="1006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Upcoming features include AI-powered predictive analytics, mobile app development, and integrations with popular third-party tools.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7446169" y="6120289"/>
            <a:ext cx="471845" cy="471845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7" name="Text 14"/>
          <p:cNvSpPr/>
          <p:nvPr/>
        </p:nvSpPr>
        <p:spPr>
          <a:xfrm>
            <a:off x="7524750" y="6159579"/>
            <a:ext cx="314563" cy="393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8127683" y="6192322"/>
            <a:ext cx="2621637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Appendix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8127683" y="6645712"/>
            <a:ext cx="5768697" cy="671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our </a:t>
            </a:r>
            <a:r>
              <a:rPr lang="en-US" sz="16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</a:t>
            </a: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6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and </a:t>
            </a:r>
            <a:r>
              <a:rPr lang="en-US" sz="16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demo</a:t>
            </a: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a deeper dive into ResolveNow's technical aspects.</a:t>
            </a:r>
            <a:endParaRPr lang="en-US" sz="16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3283-E60E-552B-BD4C-77955A78390F}"/>
              </a:ext>
            </a:extLst>
          </p:cNvPr>
          <p:cNvSpPr/>
          <p:nvPr/>
        </p:nvSpPr>
        <p:spPr>
          <a:xfrm>
            <a:off x="12801600" y="7447935"/>
            <a:ext cx="1828800" cy="78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597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IBM Plex Sans Medium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Teja pratapa</dc:creator>
  <cp:lastModifiedBy>Teja pratapa</cp:lastModifiedBy>
  <cp:revision>2</cp:revision>
  <dcterms:created xsi:type="dcterms:W3CDTF">2025-06-27T07:40:28Z</dcterms:created>
  <dcterms:modified xsi:type="dcterms:W3CDTF">2025-06-27T07:53:27Z</dcterms:modified>
</cp:coreProperties>
</file>