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embeddedFontLst>
    <p:embeddedFont>
      <p:font typeface="Proxima Nova Semibold" panose="020B0604020202020204" charset="0"/>
      <p:regular r:id="rId39"/>
      <p:bold r:id="rId40"/>
      <p:boldItalic r:id="rId41"/>
    </p:embeddedFont>
    <p:embeddedFont>
      <p:font typeface="Rajdhani" panose="020B0604020202020204" charset="0"/>
      <p:regular r:id="rId42"/>
      <p:bold r:id="rId43"/>
    </p:embeddedFont>
    <p:embeddedFont>
      <p:font typeface="Proxima Nova" panose="020B0604020202020204" charset="0"/>
      <p:regular r:id="rId44"/>
      <p:bold r:id="rId45"/>
      <p:italic r:id="rId46"/>
      <p:boldItalic r:id="rId47"/>
    </p:embeddedFont>
    <p:embeddedFont>
      <p:font typeface="Raleway Medium" panose="020B0604020202020204" charset="0"/>
      <p:regular r:id="rId48"/>
      <p:bold r:id="rId49"/>
      <p:italic r:id="rId50"/>
      <p:boldItalic r:id="rId51"/>
    </p:embeddedFont>
    <p:embeddedFont>
      <p:font typeface="Agency FB" panose="020B0503020202020204" pitchFamily="34" charset="0"/>
      <p:regular r:id="rId52"/>
      <p:bold r:id="rId53"/>
    </p:embeddedFont>
    <p:embeddedFont>
      <p:font typeface="Fira Sans Condensed" panose="020B0604020202020204" charset="0"/>
      <p:regular r:id="rId54"/>
      <p:bold r:id="rId55"/>
      <p:italic r:id="rId56"/>
      <p:boldItalic r:id="rId57"/>
    </p:embeddedFont>
    <p:embeddedFont>
      <p:font typeface="Fira Sans Condensed Light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3491A5-0E8D-4120-A6E4-B34CEBDA6B66}">
  <a:tblStyle styleId="{E63491A5-0E8D-4120-A6E4-B34CEBDA6B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3.xml"/><Relationship Id="rId61" Type="http://schemas.openxmlformats.org/officeDocument/2006/relationships/font" Target="fonts/font2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6bcecd75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6bcecd75a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6bcecd75a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6bcecd75a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bcecd75a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bcecd75a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6bcecd75a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6bcecd75a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6bcecd75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6bcecd75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6bcecd75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6bcecd75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6bcecd75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6bcecd75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6bcecd75a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6bcecd75a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6bcecd75a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6bcecd75a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6bcecd75a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6bcecd75a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6bcecd75a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6bcecd75a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6bcecd75a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6bcecd75a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6bcecd75a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6bcecd75a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6bcecd75a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6bcecd75a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6bcecd75a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16bcecd75a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bcecd75a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16bcecd75a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6bcecd75a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6bcecd75a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6bcecd75a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16bcecd75a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6bcecd75a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6bcecd75a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6bcecd75a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6bcecd75a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6bcecd75a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6bcecd75a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6bcecd75a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6bcecd75a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8a87eb868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8a87eb868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8a87eb868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8a87eb868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8a87eb868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8a87eb868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87eb868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87eb868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a87eb8680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a87eb8680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bcecd75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bcecd75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6bcecd75a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6bcecd75a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A6pAXQK5ryc9d0pv-5k-ynpyZFdcJVfCYAOlMHWYd14/cop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6pAXQK5ryc9d0pv-5k-ynpyZFdcJVfCYAOlMHWYd14/cop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/>
              <a:t>AGENT ALPHA</a:t>
            </a:r>
            <a:endParaRPr sz="5000"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Impact &amp; Market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457200" y="1417638"/>
            <a:ext cx="6691745" cy="25412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Market: Creators, educators, agencies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Impact: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Social: Accessible editing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Economic: Cost/time saving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Tech: Creative AI use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Prototype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27364" y="1693718"/>
            <a:ext cx="4966855" cy="26600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GitHub (placeholder):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https://github.com/yourusername/background-remover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Future Scope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Real-time webcam/audio editing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Mobile app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Language/emotion detection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Platform integration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Additional Info</a:t>
            </a: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1309256" y="1667020"/>
            <a:ext cx="5808518" cy="21672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Includes authentication, encryption, and batch support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Premium features possible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Scalable architecture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grpSp>
        <p:nvGrpSpPr>
          <p:cNvPr id="622" name="Google Shape;622;p28"/>
          <p:cNvGrpSpPr/>
          <p:nvPr/>
        </p:nvGrpSpPr>
        <p:grpSpPr>
          <a:xfrm>
            <a:off x="713225" y="2111682"/>
            <a:ext cx="2255700" cy="2082075"/>
            <a:chOff x="713225" y="2111682"/>
            <a:chExt cx="2255700" cy="2082075"/>
          </a:xfrm>
        </p:grpSpPr>
        <p:sp>
          <p:nvSpPr>
            <p:cNvPr id="623" name="Google Shape;623;p28"/>
            <p:cNvSpPr txBox="1"/>
            <p:nvPr/>
          </p:nvSpPr>
          <p:spPr>
            <a:xfrm>
              <a:off x="713225" y="2111682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MARS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24" name="Google Shape;624;p28"/>
            <p:cNvSpPr txBox="1"/>
            <p:nvPr/>
          </p:nvSpPr>
          <p:spPr>
            <a:xfrm>
              <a:off x="713225" y="3617757"/>
              <a:ext cx="2255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Despite being red, Mars is very cold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25" name="Google Shape;625;p28"/>
          <p:cNvGrpSpPr/>
          <p:nvPr/>
        </p:nvGrpSpPr>
        <p:grpSpPr>
          <a:xfrm>
            <a:off x="6177775" y="2111682"/>
            <a:ext cx="2255700" cy="2082075"/>
            <a:chOff x="6177775" y="2111682"/>
            <a:chExt cx="2255700" cy="2082075"/>
          </a:xfrm>
        </p:grpSpPr>
        <p:sp>
          <p:nvSpPr>
            <p:cNvPr id="626" name="Google Shape;626;p28"/>
            <p:cNvSpPr txBox="1"/>
            <p:nvPr/>
          </p:nvSpPr>
          <p:spPr>
            <a:xfrm>
              <a:off x="6177775" y="2111682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JUPITER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27" name="Google Shape;627;p28"/>
            <p:cNvSpPr txBox="1"/>
            <p:nvPr/>
          </p:nvSpPr>
          <p:spPr>
            <a:xfrm>
              <a:off x="6177775" y="3617757"/>
              <a:ext cx="2255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was named after a Roman god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628" name="Google Shape;628;p28"/>
          <p:cNvGrpSpPr/>
          <p:nvPr/>
        </p:nvGrpSpPr>
        <p:grpSpPr>
          <a:xfrm>
            <a:off x="3445500" y="2111682"/>
            <a:ext cx="2255700" cy="2022675"/>
            <a:chOff x="3445500" y="2111682"/>
            <a:chExt cx="2255700" cy="2022675"/>
          </a:xfrm>
        </p:grpSpPr>
        <p:sp>
          <p:nvSpPr>
            <p:cNvPr id="629" name="Google Shape;629;p28"/>
            <p:cNvSpPr txBox="1"/>
            <p:nvPr/>
          </p:nvSpPr>
          <p:spPr>
            <a:xfrm>
              <a:off x="3445500" y="3677157"/>
              <a:ext cx="225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EARTH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30" name="Google Shape;630;p28"/>
            <p:cNvSpPr txBox="1"/>
            <p:nvPr/>
          </p:nvSpPr>
          <p:spPr>
            <a:xfrm>
              <a:off x="3445500" y="2111682"/>
              <a:ext cx="22557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is the third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631" name="Google Shape;631;p28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STEPS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632" name="Google Shape;632;p28"/>
          <p:cNvCxnSpPr>
            <a:stCxn id="623" idx="3"/>
            <a:endCxn id="629" idx="1"/>
          </p:cNvCxnSpPr>
          <p:nvPr/>
        </p:nvCxnSpPr>
        <p:spPr>
          <a:xfrm>
            <a:off x="2968925" y="2340282"/>
            <a:ext cx="476700" cy="1565400"/>
          </a:xfrm>
          <a:prstGeom prst="bentConnector3">
            <a:avLst>
              <a:gd name="adj1" fmla="val 4998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3" name="Google Shape;633;p28"/>
          <p:cNvCxnSpPr>
            <a:stCxn id="629" idx="3"/>
            <a:endCxn id="626" idx="1"/>
          </p:cNvCxnSpPr>
          <p:nvPr/>
        </p:nvCxnSpPr>
        <p:spPr>
          <a:xfrm rot="10800000" flipH="1">
            <a:off x="5701200" y="2340357"/>
            <a:ext cx="476700" cy="1565400"/>
          </a:xfrm>
          <a:prstGeom prst="bentConnector3">
            <a:avLst>
              <a:gd name="adj1" fmla="val 4998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34" name="Google Shape;634;p28"/>
          <p:cNvGrpSpPr/>
          <p:nvPr/>
        </p:nvGrpSpPr>
        <p:grpSpPr>
          <a:xfrm>
            <a:off x="1584712" y="2806947"/>
            <a:ext cx="512726" cy="509719"/>
            <a:chOff x="4667216" y="2915382"/>
            <a:chExt cx="320273" cy="318395"/>
          </a:xfrm>
        </p:grpSpPr>
        <p:sp>
          <p:nvSpPr>
            <p:cNvPr id="635" name="Google Shape;635;p28"/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8"/>
          <p:cNvGrpSpPr/>
          <p:nvPr/>
        </p:nvGrpSpPr>
        <p:grpSpPr>
          <a:xfrm>
            <a:off x="7129183" y="2821852"/>
            <a:ext cx="512737" cy="479950"/>
            <a:chOff x="6577238" y="2457221"/>
            <a:chExt cx="332019" cy="310788"/>
          </a:xfrm>
        </p:grpSpPr>
        <p:sp>
          <p:nvSpPr>
            <p:cNvPr id="640" name="Google Shape;640;p28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28"/>
          <p:cNvGrpSpPr/>
          <p:nvPr/>
        </p:nvGrpSpPr>
        <p:grpSpPr>
          <a:xfrm>
            <a:off x="4316980" y="2902594"/>
            <a:ext cx="512740" cy="477072"/>
            <a:chOff x="6099375" y="2456075"/>
            <a:chExt cx="337684" cy="314194"/>
          </a:xfrm>
        </p:grpSpPr>
        <p:sp>
          <p:nvSpPr>
            <p:cNvPr id="647" name="Google Shape;647;p28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9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654" name="Google Shape;654;p29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PHASES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1612131" y="2877445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29"/>
          <p:cNvGrpSpPr/>
          <p:nvPr/>
        </p:nvGrpSpPr>
        <p:grpSpPr>
          <a:xfrm>
            <a:off x="1663091" y="1914509"/>
            <a:ext cx="252444" cy="351722"/>
            <a:chOff x="1394741" y="1512061"/>
            <a:chExt cx="252444" cy="351722"/>
          </a:xfrm>
        </p:grpSpPr>
        <p:sp>
          <p:nvSpPr>
            <p:cNvPr id="657" name="Google Shape;657;p29"/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29"/>
          <p:cNvGrpSpPr/>
          <p:nvPr/>
        </p:nvGrpSpPr>
        <p:grpSpPr>
          <a:xfrm>
            <a:off x="1609473" y="3812753"/>
            <a:ext cx="359679" cy="321833"/>
            <a:chOff x="4670239" y="1541599"/>
            <a:chExt cx="359679" cy="321833"/>
          </a:xfrm>
        </p:grpSpPr>
        <p:sp>
          <p:nvSpPr>
            <p:cNvPr id="675" name="Google Shape;675;p29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9"/>
          <p:cNvGrpSpPr/>
          <p:nvPr/>
        </p:nvGrpSpPr>
        <p:grpSpPr>
          <a:xfrm>
            <a:off x="2137076" y="1733670"/>
            <a:ext cx="5397462" cy="713400"/>
            <a:chOff x="2137076" y="1651470"/>
            <a:chExt cx="5397462" cy="713400"/>
          </a:xfrm>
        </p:grpSpPr>
        <p:sp>
          <p:nvSpPr>
            <p:cNvPr id="681" name="Google Shape;681;p29"/>
            <p:cNvSpPr/>
            <p:nvPr/>
          </p:nvSpPr>
          <p:spPr>
            <a:xfrm>
              <a:off x="2137076" y="1651470"/>
              <a:ext cx="2385000" cy="713400"/>
            </a:xfrm>
            <a:prstGeom prst="hexagon">
              <a:avLst>
                <a:gd name="adj" fmla="val 34374"/>
                <a:gd name="vf" fmla="val 115470"/>
              </a:avLst>
            </a:pr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VENUS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82" name="Google Shape;682;p29"/>
            <p:cNvSpPr txBox="1"/>
            <p:nvPr/>
          </p:nvSpPr>
          <p:spPr>
            <a:xfrm>
              <a:off x="4662557" y="17659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is the second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6821138" y="1651470"/>
              <a:ext cx="713400" cy="713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684" name="Google Shape;684;p29"/>
          <p:cNvGrpSpPr/>
          <p:nvPr/>
        </p:nvGrpSpPr>
        <p:grpSpPr>
          <a:xfrm>
            <a:off x="2137076" y="2675320"/>
            <a:ext cx="5397462" cy="713400"/>
            <a:chOff x="2137076" y="2593120"/>
            <a:chExt cx="5397462" cy="713400"/>
          </a:xfrm>
        </p:grpSpPr>
        <p:sp>
          <p:nvSpPr>
            <p:cNvPr id="685" name="Google Shape;685;p29"/>
            <p:cNvSpPr/>
            <p:nvPr/>
          </p:nvSpPr>
          <p:spPr>
            <a:xfrm>
              <a:off x="2137076" y="2593120"/>
              <a:ext cx="2385000" cy="713400"/>
            </a:xfrm>
            <a:prstGeom prst="hexagon">
              <a:avLst>
                <a:gd name="adj" fmla="val 34374"/>
                <a:gd name="vf" fmla="val 115470"/>
              </a:avLst>
            </a:pr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MARS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86" name="Google Shape;686;p29"/>
            <p:cNvSpPr txBox="1"/>
            <p:nvPr/>
          </p:nvSpPr>
          <p:spPr>
            <a:xfrm>
              <a:off x="4662557" y="270757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Despite being red, Mars is actually a cold place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6821138" y="2593120"/>
              <a:ext cx="713400" cy="713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688" name="Google Shape;688;p29"/>
          <p:cNvGrpSpPr/>
          <p:nvPr/>
        </p:nvGrpSpPr>
        <p:grpSpPr>
          <a:xfrm>
            <a:off x="2137076" y="3616970"/>
            <a:ext cx="5397462" cy="713400"/>
            <a:chOff x="2137076" y="3534770"/>
            <a:chExt cx="5397462" cy="713400"/>
          </a:xfrm>
        </p:grpSpPr>
        <p:sp>
          <p:nvSpPr>
            <p:cNvPr id="689" name="Google Shape;689;p29"/>
            <p:cNvSpPr/>
            <p:nvPr/>
          </p:nvSpPr>
          <p:spPr>
            <a:xfrm>
              <a:off x="2137076" y="3534770"/>
              <a:ext cx="2385000" cy="713400"/>
            </a:xfrm>
            <a:prstGeom prst="hexagon">
              <a:avLst>
                <a:gd name="adj" fmla="val 34374"/>
                <a:gd name="vf" fmla="val 115470"/>
              </a:avLst>
            </a:prstGeom>
            <a:solidFill>
              <a:srgbClr val="F3F3F3">
                <a:alpha val="23720"/>
              </a:srgbClr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JUPITER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690" name="Google Shape;690;p29"/>
            <p:cNvSpPr txBox="1"/>
            <p:nvPr/>
          </p:nvSpPr>
          <p:spPr>
            <a:xfrm>
              <a:off x="4662557" y="36492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is the biggest planet of them all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821138" y="3534770"/>
              <a:ext cx="713400" cy="713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697" name="Google Shape;697;p30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SERVICES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98" name="Google Shape;698;p30"/>
          <p:cNvSpPr/>
          <p:nvPr/>
        </p:nvSpPr>
        <p:spPr>
          <a:xfrm>
            <a:off x="4501450" y="1869499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0"/>
          <p:cNvSpPr/>
          <p:nvPr/>
        </p:nvSpPr>
        <p:spPr>
          <a:xfrm>
            <a:off x="4501450" y="2939715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0"/>
          <p:cNvSpPr/>
          <p:nvPr/>
        </p:nvSpPr>
        <p:spPr>
          <a:xfrm>
            <a:off x="4501450" y="2404607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0"/>
          <p:cNvSpPr/>
          <p:nvPr/>
        </p:nvSpPr>
        <p:spPr>
          <a:xfrm>
            <a:off x="4501450" y="3474823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0"/>
          <p:cNvSpPr/>
          <p:nvPr/>
        </p:nvSpPr>
        <p:spPr>
          <a:xfrm>
            <a:off x="4501450" y="4009931"/>
            <a:ext cx="155100" cy="155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3" name="Google Shape;703;p30"/>
          <p:cNvCxnSpPr>
            <a:stCxn id="698" idx="4"/>
            <a:endCxn id="700" idx="0"/>
          </p:cNvCxnSpPr>
          <p:nvPr/>
        </p:nvCxnSpPr>
        <p:spPr>
          <a:xfrm>
            <a:off x="4579000" y="2024599"/>
            <a:ext cx="0" cy="380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30"/>
          <p:cNvCxnSpPr>
            <a:stCxn id="700" idx="4"/>
            <a:endCxn id="699" idx="0"/>
          </p:cNvCxnSpPr>
          <p:nvPr/>
        </p:nvCxnSpPr>
        <p:spPr>
          <a:xfrm>
            <a:off x="4579000" y="2559707"/>
            <a:ext cx="0" cy="380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30"/>
          <p:cNvCxnSpPr>
            <a:stCxn id="699" idx="4"/>
            <a:endCxn id="701" idx="0"/>
          </p:cNvCxnSpPr>
          <p:nvPr/>
        </p:nvCxnSpPr>
        <p:spPr>
          <a:xfrm>
            <a:off x="4579000" y="3094815"/>
            <a:ext cx="0" cy="380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30"/>
          <p:cNvCxnSpPr>
            <a:stCxn id="701" idx="4"/>
            <a:endCxn id="702" idx="0"/>
          </p:cNvCxnSpPr>
          <p:nvPr/>
        </p:nvCxnSpPr>
        <p:spPr>
          <a:xfrm>
            <a:off x="4579000" y="3629923"/>
            <a:ext cx="0" cy="380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7" name="Google Shape;707;p30"/>
          <p:cNvGrpSpPr/>
          <p:nvPr/>
        </p:nvGrpSpPr>
        <p:grpSpPr>
          <a:xfrm>
            <a:off x="720250" y="1718449"/>
            <a:ext cx="3384805" cy="739541"/>
            <a:chOff x="720250" y="1718449"/>
            <a:chExt cx="3384805" cy="739541"/>
          </a:xfrm>
        </p:grpSpPr>
        <p:grpSp>
          <p:nvGrpSpPr>
            <p:cNvPr id="708" name="Google Shape;708;p30"/>
            <p:cNvGrpSpPr/>
            <p:nvPr/>
          </p:nvGrpSpPr>
          <p:grpSpPr>
            <a:xfrm>
              <a:off x="720250" y="1718449"/>
              <a:ext cx="2210100" cy="739541"/>
              <a:chOff x="720250" y="1718449"/>
              <a:chExt cx="2210100" cy="739541"/>
            </a:xfrm>
          </p:grpSpPr>
          <p:sp>
            <p:nvSpPr>
              <p:cNvPr id="709" name="Google Shape;709;p30"/>
              <p:cNvSpPr txBox="1"/>
              <p:nvPr/>
            </p:nvSpPr>
            <p:spPr>
              <a:xfrm>
                <a:off x="720250" y="1973490"/>
                <a:ext cx="22101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Jupiter is the biggest planet in the Solar System</a:t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710" name="Google Shape;710;p30"/>
              <p:cNvSpPr txBox="1"/>
              <p:nvPr/>
            </p:nvSpPr>
            <p:spPr>
              <a:xfrm>
                <a:off x="720250" y="1718449"/>
                <a:ext cx="2210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JUPITER</a:t>
                </a:r>
                <a:endParaRPr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  <p:sp>
          <p:nvSpPr>
            <p:cNvPr id="711" name="Google Shape;711;p30"/>
            <p:cNvSpPr txBox="1"/>
            <p:nvPr/>
          </p:nvSpPr>
          <p:spPr>
            <a:xfrm>
              <a:off x="3373655" y="1718449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712" name="Google Shape;712;p30"/>
          <p:cNvGrpSpPr/>
          <p:nvPr/>
        </p:nvGrpSpPr>
        <p:grpSpPr>
          <a:xfrm>
            <a:off x="5052880" y="2254552"/>
            <a:ext cx="3384870" cy="738253"/>
            <a:chOff x="5052880" y="2254552"/>
            <a:chExt cx="3384870" cy="738253"/>
          </a:xfrm>
        </p:grpSpPr>
        <p:grpSp>
          <p:nvGrpSpPr>
            <p:cNvPr id="713" name="Google Shape;713;p30"/>
            <p:cNvGrpSpPr/>
            <p:nvPr/>
          </p:nvGrpSpPr>
          <p:grpSpPr>
            <a:xfrm>
              <a:off x="6227650" y="2254552"/>
              <a:ext cx="2210100" cy="738253"/>
              <a:chOff x="6227650" y="2254552"/>
              <a:chExt cx="2210100" cy="738253"/>
            </a:xfrm>
          </p:grpSpPr>
          <p:sp>
            <p:nvSpPr>
              <p:cNvPr id="714" name="Google Shape;714;p30"/>
              <p:cNvSpPr txBox="1"/>
              <p:nvPr/>
            </p:nvSpPr>
            <p:spPr>
              <a:xfrm>
                <a:off x="6227650" y="2254552"/>
                <a:ext cx="2210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NEPTUNE</a:t>
                </a:r>
                <a:endParaRPr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715" name="Google Shape;715;p30"/>
              <p:cNvSpPr txBox="1"/>
              <p:nvPr/>
            </p:nvSpPr>
            <p:spPr>
              <a:xfrm>
                <a:off x="6227650" y="2508304"/>
                <a:ext cx="22101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Neptune is the farthest planet from the Sun</a:t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716" name="Google Shape;716;p30"/>
            <p:cNvSpPr txBox="1"/>
            <p:nvPr/>
          </p:nvSpPr>
          <p:spPr>
            <a:xfrm>
              <a:off x="5052880" y="2254552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717" name="Google Shape;717;p30"/>
          <p:cNvGrpSpPr/>
          <p:nvPr/>
        </p:nvGrpSpPr>
        <p:grpSpPr>
          <a:xfrm>
            <a:off x="720250" y="2786365"/>
            <a:ext cx="3384805" cy="741254"/>
            <a:chOff x="720250" y="2786365"/>
            <a:chExt cx="3384805" cy="741254"/>
          </a:xfrm>
        </p:grpSpPr>
        <p:grpSp>
          <p:nvGrpSpPr>
            <p:cNvPr id="718" name="Google Shape;718;p30"/>
            <p:cNvGrpSpPr/>
            <p:nvPr/>
          </p:nvGrpSpPr>
          <p:grpSpPr>
            <a:xfrm>
              <a:off x="720250" y="2786365"/>
              <a:ext cx="2210100" cy="741254"/>
              <a:chOff x="720250" y="2786365"/>
              <a:chExt cx="2210100" cy="741254"/>
            </a:xfrm>
          </p:grpSpPr>
          <p:sp>
            <p:nvSpPr>
              <p:cNvPr id="719" name="Google Shape;719;p30"/>
              <p:cNvSpPr txBox="1"/>
              <p:nvPr/>
            </p:nvSpPr>
            <p:spPr>
              <a:xfrm>
                <a:off x="720250" y="2786365"/>
                <a:ext cx="2210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VENUS</a:t>
                </a:r>
                <a:endParaRPr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720" name="Google Shape;720;p30"/>
              <p:cNvSpPr txBox="1"/>
              <p:nvPr/>
            </p:nvSpPr>
            <p:spPr>
              <a:xfrm>
                <a:off x="720250" y="3043119"/>
                <a:ext cx="22101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Venus is the second planet from the Sun</a:t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721" name="Google Shape;721;p30"/>
            <p:cNvSpPr txBox="1"/>
            <p:nvPr/>
          </p:nvSpPr>
          <p:spPr>
            <a:xfrm>
              <a:off x="3373655" y="2786365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722" name="Google Shape;722;p30"/>
          <p:cNvGrpSpPr/>
          <p:nvPr/>
        </p:nvGrpSpPr>
        <p:grpSpPr>
          <a:xfrm>
            <a:off x="5052880" y="3324230"/>
            <a:ext cx="3384870" cy="738203"/>
            <a:chOff x="5052880" y="3324230"/>
            <a:chExt cx="3384870" cy="738203"/>
          </a:xfrm>
        </p:grpSpPr>
        <p:grpSp>
          <p:nvGrpSpPr>
            <p:cNvPr id="723" name="Google Shape;723;p30"/>
            <p:cNvGrpSpPr/>
            <p:nvPr/>
          </p:nvGrpSpPr>
          <p:grpSpPr>
            <a:xfrm>
              <a:off x="6227650" y="3324230"/>
              <a:ext cx="2210100" cy="738203"/>
              <a:chOff x="6227650" y="3324230"/>
              <a:chExt cx="2210100" cy="738203"/>
            </a:xfrm>
          </p:grpSpPr>
          <p:sp>
            <p:nvSpPr>
              <p:cNvPr id="724" name="Google Shape;724;p30"/>
              <p:cNvSpPr txBox="1"/>
              <p:nvPr/>
            </p:nvSpPr>
            <p:spPr>
              <a:xfrm>
                <a:off x="6227650" y="3324230"/>
                <a:ext cx="2210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MARS</a:t>
                </a:r>
                <a:endParaRPr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725" name="Google Shape;725;p30"/>
              <p:cNvSpPr txBox="1"/>
              <p:nvPr/>
            </p:nvSpPr>
            <p:spPr>
              <a:xfrm>
                <a:off x="6227650" y="3577933"/>
                <a:ext cx="22101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Despite being red, Mars is actually  a cold place</a:t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726" name="Google Shape;726;p30"/>
            <p:cNvSpPr txBox="1"/>
            <p:nvPr/>
          </p:nvSpPr>
          <p:spPr>
            <a:xfrm>
              <a:off x="5052880" y="3324230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04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727" name="Google Shape;727;p30"/>
          <p:cNvGrpSpPr/>
          <p:nvPr/>
        </p:nvGrpSpPr>
        <p:grpSpPr>
          <a:xfrm>
            <a:off x="720250" y="3858881"/>
            <a:ext cx="3384805" cy="738366"/>
            <a:chOff x="720250" y="3858881"/>
            <a:chExt cx="3384805" cy="738366"/>
          </a:xfrm>
        </p:grpSpPr>
        <p:grpSp>
          <p:nvGrpSpPr>
            <p:cNvPr id="728" name="Google Shape;728;p30"/>
            <p:cNvGrpSpPr/>
            <p:nvPr/>
          </p:nvGrpSpPr>
          <p:grpSpPr>
            <a:xfrm>
              <a:off x="720250" y="3858881"/>
              <a:ext cx="2210100" cy="738366"/>
              <a:chOff x="720250" y="3858881"/>
              <a:chExt cx="2210100" cy="738366"/>
            </a:xfrm>
          </p:grpSpPr>
          <p:sp>
            <p:nvSpPr>
              <p:cNvPr id="729" name="Google Shape;729;p30"/>
              <p:cNvSpPr txBox="1"/>
              <p:nvPr/>
            </p:nvSpPr>
            <p:spPr>
              <a:xfrm>
                <a:off x="720250" y="3858881"/>
                <a:ext cx="2210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MERCURY</a:t>
                </a:r>
                <a:endParaRPr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730" name="Google Shape;730;p30"/>
              <p:cNvSpPr txBox="1"/>
              <p:nvPr/>
            </p:nvSpPr>
            <p:spPr>
              <a:xfrm>
                <a:off x="720250" y="4112747"/>
                <a:ext cx="22101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Mercury is the closest planet to the Sun</a:t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731" name="Google Shape;731;p30"/>
            <p:cNvSpPr txBox="1"/>
            <p:nvPr/>
          </p:nvSpPr>
          <p:spPr>
            <a:xfrm>
              <a:off x="3373655" y="3858881"/>
              <a:ext cx="731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05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cxnSp>
        <p:nvCxnSpPr>
          <p:cNvPr id="732" name="Google Shape;732;p30"/>
          <p:cNvCxnSpPr>
            <a:stCxn id="711" idx="3"/>
            <a:endCxn id="698" idx="2"/>
          </p:cNvCxnSpPr>
          <p:nvPr/>
        </p:nvCxnSpPr>
        <p:spPr>
          <a:xfrm>
            <a:off x="4105055" y="1947049"/>
            <a:ext cx="396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30"/>
          <p:cNvCxnSpPr>
            <a:stCxn id="700" idx="6"/>
            <a:endCxn id="716" idx="1"/>
          </p:cNvCxnSpPr>
          <p:nvPr/>
        </p:nvCxnSpPr>
        <p:spPr>
          <a:xfrm>
            <a:off x="4656550" y="2482157"/>
            <a:ext cx="396300" cy="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30"/>
          <p:cNvCxnSpPr>
            <a:stCxn id="699" idx="2"/>
            <a:endCxn id="721" idx="3"/>
          </p:cNvCxnSpPr>
          <p:nvPr/>
        </p:nvCxnSpPr>
        <p:spPr>
          <a:xfrm rot="10800000">
            <a:off x="4105150" y="3014865"/>
            <a:ext cx="396300" cy="2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5" name="Google Shape;735;p30"/>
          <p:cNvCxnSpPr>
            <a:stCxn id="701" idx="6"/>
            <a:endCxn id="726" idx="1"/>
          </p:cNvCxnSpPr>
          <p:nvPr/>
        </p:nvCxnSpPr>
        <p:spPr>
          <a:xfrm>
            <a:off x="4656550" y="3552373"/>
            <a:ext cx="396300" cy="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30"/>
          <p:cNvCxnSpPr>
            <a:stCxn id="702" idx="2"/>
            <a:endCxn id="731" idx="3"/>
          </p:cNvCxnSpPr>
          <p:nvPr/>
        </p:nvCxnSpPr>
        <p:spPr>
          <a:xfrm rot="10800000">
            <a:off x="4105150" y="4087481"/>
            <a:ext cx="396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30"/>
          <p:cNvCxnSpPr>
            <a:stCxn id="711" idx="1"/>
            <a:endCxn id="710" idx="3"/>
          </p:cNvCxnSpPr>
          <p:nvPr/>
        </p:nvCxnSpPr>
        <p:spPr>
          <a:xfrm rot="10800000">
            <a:off x="2930255" y="1947049"/>
            <a:ext cx="44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8" name="Google Shape;738;p30"/>
          <p:cNvCxnSpPr>
            <a:stCxn id="721" idx="1"/>
            <a:endCxn id="719" idx="3"/>
          </p:cNvCxnSpPr>
          <p:nvPr/>
        </p:nvCxnSpPr>
        <p:spPr>
          <a:xfrm rot="10800000">
            <a:off x="2930255" y="3014965"/>
            <a:ext cx="44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9" name="Google Shape;739;p30"/>
          <p:cNvCxnSpPr>
            <a:stCxn id="731" idx="1"/>
            <a:endCxn id="729" idx="3"/>
          </p:cNvCxnSpPr>
          <p:nvPr/>
        </p:nvCxnSpPr>
        <p:spPr>
          <a:xfrm rot="10800000">
            <a:off x="2930255" y="4087481"/>
            <a:ext cx="44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0" name="Google Shape;740;p30"/>
          <p:cNvCxnSpPr>
            <a:stCxn id="716" idx="3"/>
            <a:endCxn id="714" idx="1"/>
          </p:cNvCxnSpPr>
          <p:nvPr/>
        </p:nvCxnSpPr>
        <p:spPr>
          <a:xfrm>
            <a:off x="5784280" y="2483152"/>
            <a:ext cx="44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1" name="Google Shape;741;p30"/>
          <p:cNvCxnSpPr>
            <a:stCxn id="726" idx="3"/>
            <a:endCxn id="724" idx="1"/>
          </p:cNvCxnSpPr>
          <p:nvPr/>
        </p:nvCxnSpPr>
        <p:spPr>
          <a:xfrm>
            <a:off x="5784280" y="3552830"/>
            <a:ext cx="443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1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747" name="Google Shape;747;p31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LAST TECHNOLOGIES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748" name="Google Shape;748;p31"/>
          <p:cNvGrpSpPr/>
          <p:nvPr/>
        </p:nvGrpSpPr>
        <p:grpSpPr>
          <a:xfrm>
            <a:off x="762412" y="2644812"/>
            <a:ext cx="2277000" cy="1564207"/>
            <a:chOff x="762412" y="2644812"/>
            <a:chExt cx="2277000" cy="1564207"/>
          </a:xfrm>
        </p:grpSpPr>
        <p:sp>
          <p:nvSpPr>
            <p:cNvPr id="749" name="Google Shape;749;p31"/>
            <p:cNvSpPr txBox="1"/>
            <p:nvPr/>
          </p:nvSpPr>
          <p:spPr>
            <a:xfrm>
              <a:off x="762412" y="2644812"/>
              <a:ext cx="2277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AI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50" name="Google Shape;750;p31"/>
            <p:cNvSpPr txBox="1"/>
            <p:nvPr/>
          </p:nvSpPr>
          <p:spPr>
            <a:xfrm>
              <a:off x="762413" y="2907319"/>
              <a:ext cx="2277000" cy="130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is a gas giant and the biggest planet in the Solar System. It's the fourth-brightest object in the night sky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51" name="Google Shape;751;p31"/>
          <p:cNvGrpSpPr/>
          <p:nvPr/>
        </p:nvGrpSpPr>
        <p:grpSpPr>
          <a:xfrm>
            <a:off x="1716542" y="2243219"/>
            <a:ext cx="347435" cy="345534"/>
            <a:chOff x="3527780" y="2885263"/>
            <a:chExt cx="347435" cy="345534"/>
          </a:xfrm>
        </p:grpSpPr>
        <p:sp>
          <p:nvSpPr>
            <p:cNvPr id="752" name="Google Shape;752;p31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31"/>
          <p:cNvGrpSpPr/>
          <p:nvPr/>
        </p:nvGrpSpPr>
        <p:grpSpPr>
          <a:xfrm>
            <a:off x="3484968" y="1941467"/>
            <a:ext cx="2272500" cy="738596"/>
            <a:chOff x="3484968" y="1941455"/>
            <a:chExt cx="2272500" cy="738596"/>
          </a:xfrm>
        </p:grpSpPr>
        <p:sp>
          <p:nvSpPr>
            <p:cNvPr id="776" name="Google Shape;776;p31"/>
            <p:cNvSpPr txBox="1"/>
            <p:nvPr/>
          </p:nvSpPr>
          <p:spPr>
            <a:xfrm flipH="1">
              <a:off x="3484968" y="1941455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EARTH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77" name="Google Shape;777;p31"/>
            <p:cNvSpPr txBox="1"/>
            <p:nvPr/>
          </p:nvSpPr>
          <p:spPr>
            <a:xfrm flipH="1">
              <a:off x="3484968" y="2195550"/>
              <a:ext cx="2272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is the third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78" name="Google Shape;778;p31"/>
          <p:cNvGrpSpPr/>
          <p:nvPr/>
        </p:nvGrpSpPr>
        <p:grpSpPr>
          <a:xfrm>
            <a:off x="3484968" y="3345517"/>
            <a:ext cx="2272500" cy="738608"/>
            <a:chOff x="3484968" y="3345517"/>
            <a:chExt cx="2272500" cy="738608"/>
          </a:xfrm>
        </p:grpSpPr>
        <p:sp>
          <p:nvSpPr>
            <p:cNvPr id="779" name="Google Shape;779;p31"/>
            <p:cNvSpPr txBox="1"/>
            <p:nvPr/>
          </p:nvSpPr>
          <p:spPr>
            <a:xfrm flipH="1">
              <a:off x="3484968" y="3345517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MARS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80" name="Google Shape;780;p31"/>
            <p:cNvSpPr txBox="1"/>
            <p:nvPr/>
          </p:nvSpPr>
          <p:spPr>
            <a:xfrm flipH="1">
              <a:off x="3484968" y="3599625"/>
              <a:ext cx="2272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Despite being red, Mars is actually a cold place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81" name="Google Shape;781;p31"/>
          <p:cNvGrpSpPr/>
          <p:nvPr/>
        </p:nvGrpSpPr>
        <p:grpSpPr>
          <a:xfrm>
            <a:off x="6109093" y="1941455"/>
            <a:ext cx="2272500" cy="738608"/>
            <a:chOff x="6109093" y="1941455"/>
            <a:chExt cx="2272500" cy="738608"/>
          </a:xfrm>
        </p:grpSpPr>
        <p:sp>
          <p:nvSpPr>
            <p:cNvPr id="782" name="Google Shape;782;p31"/>
            <p:cNvSpPr txBox="1"/>
            <p:nvPr/>
          </p:nvSpPr>
          <p:spPr>
            <a:xfrm flipH="1">
              <a:off x="6109093" y="1941455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SATURN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83" name="Google Shape;783;p31"/>
            <p:cNvSpPr txBox="1"/>
            <p:nvPr/>
          </p:nvSpPr>
          <p:spPr>
            <a:xfrm flipH="1">
              <a:off x="6109093" y="2195563"/>
              <a:ext cx="2272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 is not the only planet with rings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784" name="Google Shape;784;p31"/>
          <p:cNvGrpSpPr/>
          <p:nvPr/>
        </p:nvGrpSpPr>
        <p:grpSpPr>
          <a:xfrm>
            <a:off x="6109093" y="3345517"/>
            <a:ext cx="2272500" cy="738608"/>
            <a:chOff x="6109093" y="3345517"/>
            <a:chExt cx="2272500" cy="738608"/>
          </a:xfrm>
        </p:grpSpPr>
        <p:sp>
          <p:nvSpPr>
            <p:cNvPr id="785" name="Google Shape;785;p31"/>
            <p:cNvSpPr txBox="1"/>
            <p:nvPr/>
          </p:nvSpPr>
          <p:spPr>
            <a:xfrm flipH="1">
              <a:off x="6109093" y="3345517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NEPTUNE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786" name="Google Shape;786;p31"/>
            <p:cNvSpPr txBox="1"/>
            <p:nvPr/>
          </p:nvSpPr>
          <p:spPr>
            <a:xfrm flipH="1">
              <a:off x="6109093" y="3599625"/>
              <a:ext cx="2272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 is the farthest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787" name="Google Shape;787;p31"/>
          <p:cNvCxnSpPr>
            <a:stCxn id="749" idx="3"/>
            <a:endCxn id="776" idx="3"/>
          </p:cNvCxnSpPr>
          <p:nvPr/>
        </p:nvCxnSpPr>
        <p:spPr>
          <a:xfrm rot="10800000" flipH="1">
            <a:off x="3039412" y="2170212"/>
            <a:ext cx="445500" cy="7032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8" name="Google Shape;788;p31"/>
          <p:cNvCxnSpPr>
            <a:stCxn id="749" idx="3"/>
            <a:endCxn id="779" idx="3"/>
          </p:cNvCxnSpPr>
          <p:nvPr/>
        </p:nvCxnSpPr>
        <p:spPr>
          <a:xfrm>
            <a:off x="3039412" y="2873412"/>
            <a:ext cx="445500" cy="7008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89" name="Google Shape;789;p31"/>
          <p:cNvCxnSpPr>
            <a:stCxn id="776" idx="1"/>
            <a:endCxn id="782" idx="3"/>
          </p:cNvCxnSpPr>
          <p:nvPr/>
        </p:nvCxnSpPr>
        <p:spPr>
          <a:xfrm>
            <a:off x="5757468" y="2170067"/>
            <a:ext cx="351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0" name="Google Shape;790;p31"/>
          <p:cNvCxnSpPr>
            <a:stCxn id="779" idx="1"/>
            <a:endCxn id="785" idx="3"/>
          </p:cNvCxnSpPr>
          <p:nvPr/>
        </p:nvCxnSpPr>
        <p:spPr>
          <a:xfrm>
            <a:off x="5757468" y="3574117"/>
            <a:ext cx="351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2"/>
          <p:cNvSpPr/>
          <p:nvPr/>
        </p:nvSpPr>
        <p:spPr>
          <a:xfrm>
            <a:off x="3475413" y="2679450"/>
            <a:ext cx="1677000" cy="1677000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2"/>
          <p:cNvSpPr/>
          <p:nvPr/>
        </p:nvSpPr>
        <p:spPr>
          <a:xfrm>
            <a:off x="4422578" y="1728126"/>
            <a:ext cx="2031900" cy="2031900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2"/>
          <p:cNvSpPr txBox="1"/>
          <p:nvPr/>
        </p:nvSpPr>
        <p:spPr>
          <a:xfrm>
            <a:off x="5072828" y="2303675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8" name="Google Shape;798;p32"/>
          <p:cNvSpPr/>
          <p:nvPr/>
        </p:nvSpPr>
        <p:spPr>
          <a:xfrm>
            <a:off x="3475428" y="1641703"/>
            <a:ext cx="1167000" cy="1167000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grpSp>
        <p:nvGrpSpPr>
          <p:cNvPr id="800" name="Google Shape;800;p32"/>
          <p:cNvGrpSpPr/>
          <p:nvPr/>
        </p:nvGrpSpPr>
        <p:grpSpPr>
          <a:xfrm>
            <a:off x="5310985" y="2760878"/>
            <a:ext cx="255086" cy="301685"/>
            <a:chOff x="8065100" y="2000174"/>
            <a:chExt cx="255086" cy="301685"/>
          </a:xfrm>
        </p:grpSpPr>
        <p:sp>
          <p:nvSpPr>
            <p:cNvPr id="801" name="Google Shape;801;p32"/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2"/>
          <p:cNvGrpSpPr/>
          <p:nvPr/>
        </p:nvGrpSpPr>
        <p:grpSpPr>
          <a:xfrm>
            <a:off x="4136731" y="3569346"/>
            <a:ext cx="354363" cy="354395"/>
            <a:chOff x="3712952" y="1970604"/>
            <a:chExt cx="354363" cy="354395"/>
          </a:xfrm>
        </p:grpSpPr>
        <p:sp>
          <p:nvSpPr>
            <p:cNvPr id="806" name="Google Shape;806;p32"/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32"/>
          <p:cNvGrpSpPr/>
          <p:nvPr/>
        </p:nvGrpSpPr>
        <p:grpSpPr>
          <a:xfrm>
            <a:off x="3952981" y="2284003"/>
            <a:ext cx="211892" cy="339594"/>
            <a:chOff x="3316159" y="1515085"/>
            <a:chExt cx="211892" cy="339594"/>
          </a:xfrm>
        </p:grpSpPr>
        <p:sp>
          <p:nvSpPr>
            <p:cNvPr id="816" name="Google Shape;816;p32"/>
            <p:cNvSpPr/>
            <p:nvPr/>
          </p:nvSpPr>
          <p:spPr>
            <a:xfrm>
              <a:off x="3358621" y="1823199"/>
              <a:ext cx="15183" cy="9485"/>
            </a:xfrm>
            <a:custGeom>
              <a:avLst/>
              <a:gdLst/>
              <a:ahLst/>
              <a:cxnLst/>
              <a:rect l="l" t="t" r="r" b="b"/>
              <a:pathLst>
                <a:path w="477" h="298" extrusionOk="0">
                  <a:moveTo>
                    <a:pt x="155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83" y="298"/>
                    <a:pt x="155" y="298"/>
                  </a:cubicBezTo>
                  <a:lnTo>
                    <a:pt x="322" y="298"/>
                  </a:lnTo>
                  <a:cubicBezTo>
                    <a:pt x="405" y="298"/>
                    <a:pt x="464" y="226"/>
                    <a:pt x="464" y="155"/>
                  </a:cubicBezTo>
                  <a:cubicBezTo>
                    <a:pt x="476" y="84"/>
                    <a:pt x="405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3427946" y="1823199"/>
              <a:ext cx="15215" cy="9485"/>
            </a:xfrm>
            <a:custGeom>
              <a:avLst/>
              <a:gdLst/>
              <a:ahLst/>
              <a:cxnLst/>
              <a:rect l="l" t="t" r="r" b="b"/>
              <a:pathLst>
                <a:path w="478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310" y="298"/>
                  </a:lnTo>
                  <a:cubicBezTo>
                    <a:pt x="406" y="298"/>
                    <a:pt x="465" y="226"/>
                    <a:pt x="465" y="155"/>
                  </a:cubicBezTo>
                  <a:cubicBezTo>
                    <a:pt x="477" y="84"/>
                    <a:pt x="406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3385135" y="1823199"/>
              <a:ext cx="31480" cy="9485"/>
            </a:xfrm>
            <a:custGeom>
              <a:avLst/>
              <a:gdLst/>
              <a:ahLst/>
              <a:cxnLst/>
              <a:rect l="l" t="t" r="r" b="b"/>
              <a:pathLst>
                <a:path w="98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84" y="298"/>
                    <a:pt x="155" y="298"/>
                  </a:cubicBezTo>
                  <a:lnTo>
                    <a:pt x="822" y="298"/>
                  </a:lnTo>
                  <a:cubicBezTo>
                    <a:pt x="917" y="298"/>
                    <a:pt x="977" y="226"/>
                    <a:pt x="977" y="155"/>
                  </a:cubicBezTo>
                  <a:cubicBezTo>
                    <a:pt x="989" y="84"/>
                    <a:pt x="917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9" name="Google Shape;819;p32"/>
            <p:cNvGrpSpPr/>
            <p:nvPr/>
          </p:nvGrpSpPr>
          <p:grpSpPr>
            <a:xfrm>
              <a:off x="3316159" y="1515085"/>
              <a:ext cx="211892" cy="339594"/>
              <a:chOff x="3316159" y="1515085"/>
              <a:chExt cx="211892" cy="339594"/>
            </a:xfrm>
          </p:grpSpPr>
          <p:sp>
            <p:nvSpPr>
              <p:cNvPr id="820" name="Google Shape;820;p32"/>
              <p:cNvSpPr/>
              <p:nvPr/>
            </p:nvSpPr>
            <p:spPr>
              <a:xfrm>
                <a:off x="3316159" y="1557514"/>
                <a:ext cx="169049" cy="29716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9336" extrusionOk="0">
                    <a:moveTo>
                      <a:pt x="4656" y="310"/>
                    </a:moveTo>
                    <a:cubicBezTo>
                      <a:pt x="4846" y="310"/>
                      <a:pt x="5001" y="477"/>
                      <a:pt x="5001" y="668"/>
                    </a:cubicBezTo>
                    <a:lnTo>
                      <a:pt x="298" y="668"/>
                    </a:lnTo>
                    <a:lnTo>
                      <a:pt x="298" y="656"/>
                    </a:lnTo>
                    <a:cubicBezTo>
                      <a:pt x="298" y="465"/>
                      <a:pt x="441" y="310"/>
                      <a:pt x="632" y="310"/>
                    </a:cubicBezTo>
                    <a:close/>
                    <a:moveTo>
                      <a:pt x="5001" y="989"/>
                    </a:moveTo>
                    <a:lnTo>
                      <a:pt x="5001" y="7680"/>
                    </a:lnTo>
                    <a:lnTo>
                      <a:pt x="298" y="7680"/>
                    </a:lnTo>
                    <a:lnTo>
                      <a:pt x="298" y="989"/>
                    </a:lnTo>
                    <a:close/>
                    <a:moveTo>
                      <a:pt x="5013" y="7990"/>
                    </a:moveTo>
                    <a:lnTo>
                      <a:pt x="5013" y="8681"/>
                    </a:lnTo>
                    <a:lnTo>
                      <a:pt x="5001" y="8681"/>
                    </a:lnTo>
                    <a:cubicBezTo>
                      <a:pt x="5001" y="8871"/>
                      <a:pt x="4846" y="9026"/>
                      <a:pt x="4656" y="9026"/>
                    </a:cubicBezTo>
                    <a:lnTo>
                      <a:pt x="655" y="9026"/>
                    </a:lnTo>
                    <a:cubicBezTo>
                      <a:pt x="465" y="9026"/>
                      <a:pt x="310" y="8871"/>
                      <a:pt x="310" y="8681"/>
                    </a:cubicBezTo>
                    <a:lnTo>
                      <a:pt x="310" y="7990"/>
                    </a:lnTo>
                    <a:close/>
                    <a:moveTo>
                      <a:pt x="655" y="1"/>
                    </a:moveTo>
                    <a:cubicBezTo>
                      <a:pt x="298" y="1"/>
                      <a:pt x="1" y="299"/>
                      <a:pt x="1" y="656"/>
                    </a:cubicBezTo>
                    <a:lnTo>
                      <a:pt x="1" y="8681"/>
                    </a:lnTo>
                    <a:cubicBezTo>
                      <a:pt x="1" y="9038"/>
                      <a:pt x="298" y="9335"/>
                      <a:pt x="655" y="9335"/>
                    </a:cubicBezTo>
                    <a:lnTo>
                      <a:pt x="4656" y="9335"/>
                    </a:lnTo>
                    <a:cubicBezTo>
                      <a:pt x="5013" y="9335"/>
                      <a:pt x="5311" y="9038"/>
                      <a:pt x="5311" y="8681"/>
                    </a:cubicBezTo>
                    <a:lnTo>
                      <a:pt x="5311" y="656"/>
                    </a:lnTo>
                    <a:cubicBezTo>
                      <a:pt x="5311" y="299"/>
                      <a:pt x="5025" y="1"/>
                      <a:pt x="4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3337772" y="1610161"/>
                <a:ext cx="132667" cy="127415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003" extrusionOk="0">
                    <a:moveTo>
                      <a:pt x="2131" y="1014"/>
                    </a:moveTo>
                    <a:cubicBezTo>
                      <a:pt x="2322" y="1014"/>
                      <a:pt x="2477" y="1157"/>
                      <a:pt x="2477" y="1359"/>
                    </a:cubicBezTo>
                    <a:lnTo>
                      <a:pt x="2477" y="1681"/>
                    </a:lnTo>
                    <a:cubicBezTo>
                      <a:pt x="2477" y="1966"/>
                      <a:pt x="2251" y="2181"/>
                      <a:pt x="1965" y="2181"/>
                    </a:cubicBezTo>
                    <a:cubicBezTo>
                      <a:pt x="1958" y="2181"/>
                      <a:pt x="1952" y="2181"/>
                      <a:pt x="1945" y="2181"/>
                    </a:cubicBezTo>
                    <a:cubicBezTo>
                      <a:pt x="1691" y="2181"/>
                      <a:pt x="1465" y="1959"/>
                      <a:pt x="1465" y="1681"/>
                    </a:cubicBezTo>
                    <a:lnTo>
                      <a:pt x="1465" y="1359"/>
                    </a:lnTo>
                    <a:cubicBezTo>
                      <a:pt x="1465" y="1157"/>
                      <a:pt x="1608" y="1014"/>
                      <a:pt x="1810" y="1014"/>
                    </a:cubicBezTo>
                    <a:close/>
                    <a:moveTo>
                      <a:pt x="2143" y="2478"/>
                    </a:moveTo>
                    <a:lnTo>
                      <a:pt x="2143" y="2574"/>
                    </a:lnTo>
                    <a:cubicBezTo>
                      <a:pt x="2167" y="2633"/>
                      <a:pt x="2179" y="2693"/>
                      <a:pt x="2191" y="2740"/>
                    </a:cubicBezTo>
                    <a:lnTo>
                      <a:pt x="1989" y="2943"/>
                    </a:lnTo>
                    <a:lnTo>
                      <a:pt x="1953" y="2943"/>
                    </a:lnTo>
                    <a:lnTo>
                      <a:pt x="1750" y="2740"/>
                    </a:lnTo>
                    <a:cubicBezTo>
                      <a:pt x="1774" y="2693"/>
                      <a:pt x="1786" y="2633"/>
                      <a:pt x="1786" y="2574"/>
                    </a:cubicBezTo>
                    <a:lnTo>
                      <a:pt x="1786" y="2478"/>
                    </a:lnTo>
                    <a:cubicBezTo>
                      <a:pt x="1846" y="2502"/>
                      <a:pt x="1905" y="2502"/>
                      <a:pt x="1965" y="2502"/>
                    </a:cubicBezTo>
                    <a:cubicBezTo>
                      <a:pt x="2024" y="2502"/>
                      <a:pt x="2084" y="2502"/>
                      <a:pt x="2143" y="2478"/>
                    </a:cubicBezTo>
                    <a:close/>
                    <a:moveTo>
                      <a:pt x="2441" y="2931"/>
                    </a:moveTo>
                    <a:lnTo>
                      <a:pt x="2715" y="3062"/>
                    </a:lnTo>
                    <a:cubicBezTo>
                      <a:pt x="2774" y="3098"/>
                      <a:pt x="2822" y="3157"/>
                      <a:pt x="2822" y="3228"/>
                    </a:cubicBezTo>
                    <a:lnTo>
                      <a:pt x="2822" y="3467"/>
                    </a:lnTo>
                    <a:cubicBezTo>
                      <a:pt x="2560" y="3609"/>
                      <a:pt x="2262" y="3693"/>
                      <a:pt x="1965" y="3693"/>
                    </a:cubicBezTo>
                    <a:cubicBezTo>
                      <a:pt x="1667" y="3693"/>
                      <a:pt x="1369" y="3609"/>
                      <a:pt x="1119" y="3467"/>
                    </a:cubicBezTo>
                    <a:lnTo>
                      <a:pt x="1119" y="3228"/>
                    </a:lnTo>
                    <a:cubicBezTo>
                      <a:pt x="1119" y="3157"/>
                      <a:pt x="1167" y="3098"/>
                      <a:pt x="1227" y="3062"/>
                    </a:cubicBezTo>
                    <a:lnTo>
                      <a:pt x="1489" y="2931"/>
                    </a:lnTo>
                    <a:lnTo>
                      <a:pt x="1750" y="3181"/>
                    </a:lnTo>
                    <a:cubicBezTo>
                      <a:pt x="1810" y="3240"/>
                      <a:pt x="1893" y="3276"/>
                      <a:pt x="1965" y="3276"/>
                    </a:cubicBezTo>
                    <a:cubicBezTo>
                      <a:pt x="2048" y="3276"/>
                      <a:pt x="2131" y="3240"/>
                      <a:pt x="2191" y="3181"/>
                    </a:cubicBezTo>
                    <a:lnTo>
                      <a:pt x="2441" y="2931"/>
                    </a:lnTo>
                    <a:close/>
                    <a:moveTo>
                      <a:pt x="2009" y="0"/>
                    </a:moveTo>
                    <a:cubicBezTo>
                      <a:pt x="1492" y="0"/>
                      <a:pt x="976" y="204"/>
                      <a:pt x="584" y="597"/>
                    </a:cubicBezTo>
                    <a:cubicBezTo>
                      <a:pt x="215" y="966"/>
                      <a:pt x="0" y="1466"/>
                      <a:pt x="0" y="2002"/>
                    </a:cubicBezTo>
                    <a:cubicBezTo>
                      <a:pt x="0" y="2550"/>
                      <a:pt x="215" y="3038"/>
                      <a:pt x="584" y="3419"/>
                    </a:cubicBezTo>
                    <a:cubicBezTo>
                      <a:pt x="977" y="3812"/>
                      <a:pt x="1477" y="4002"/>
                      <a:pt x="2000" y="4002"/>
                    </a:cubicBezTo>
                    <a:cubicBezTo>
                      <a:pt x="2501" y="4002"/>
                      <a:pt x="3024" y="3812"/>
                      <a:pt x="3417" y="3419"/>
                    </a:cubicBezTo>
                    <a:cubicBezTo>
                      <a:pt x="4072" y="2740"/>
                      <a:pt x="4167" y="1681"/>
                      <a:pt x="3620" y="883"/>
                    </a:cubicBezTo>
                    <a:cubicBezTo>
                      <a:pt x="3590" y="832"/>
                      <a:pt x="3543" y="807"/>
                      <a:pt x="3492" y="807"/>
                    </a:cubicBezTo>
                    <a:cubicBezTo>
                      <a:pt x="3459" y="807"/>
                      <a:pt x="3426" y="817"/>
                      <a:pt x="3394" y="835"/>
                    </a:cubicBezTo>
                    <a:cubicBezTo>
                      <a:pt x="3322" y="883"/>
                      <a:pt x="3310" y="978"/>
                      <a:pt x="3358" y="1062"/>
                    </a:cubicBezTo>
                    <a:cubicBezTo>
                      <a:pt x="3810" y="1728"/>
                      <a:pt x="3727" y="2621"/>
                      <a:pt x="3155" y="3193"/>
                    </a:cubicBezTo>
                    <a:lnTo>
                      <a:pt x="3132" y="3228"/>
                    </a:lnTo>
                    <a:lnTo>
                      <a:pt x="3132" y="3217"/>
                    </a:lnTo>
                    <a:cubicBezTo>
                      <a:pt x="3132" y="3014"/>
                      <a:pt x="3024" y="2859"/>
                      <a:pt x="2858" y="2776"/>
                    </a:cubicBezTo>
                    <a:lnTo>
                      <a:pt x="2477" y="2586"/>
                    </a:lnTo>
                    <a:lnTo>
                      <a:pt x="2477" y="2574"/>
                    </a:lnTo>
                    <a:lnTo>
                      <a:pt x="2477" y="2336"/>
                    </a:lnTo>
                    <a:cubicBezTo>
                      <a:pt x="2679" y="2181"/>
                      <a:pt x="2798" y="1943"/>
                      <a:pt x="2798" y="1681"/>
                    </a:cubicBezTo>
                    <a:lnTo>
                      <a:pt x="2798" y="1347"/>
                    </a:lnTo>
                    <a:cubicBezTo>
                      <a:pt x="2798" y="990"/>
                      <a:pt x="2501" y="692"/>
                      <a:pt x="2143" y="692"/>
                    </a:cubicBezTo>
                    <a:lnTo>
                      <a:pt x="1822" y="692"/>
                    </a:lnTo>
                    <a:cubicBezTo>
                      <a:pt x="1465" y="692"/>
                      <a:pt x="1167" y="990"/>
                      <a:pt x="1167" y="1347"/>
                    </a:cubicBezTo>
                    <a:lnTo>
                      <a:pt x="1167" y="1681"/>
                    </a:lnTo>
                    <a:cubicBezTo>
                      <a:pt x="1167" y="1943"/>
                      <a:pt x="1298" y="2181"/>
                      <a:pt x="1489" y="2336"/>
                    </a:cubicBezTo>
                    <a:lnTo>
                      <a:pt x="1489" y="2574"/>
                    </a:lnTo>
                    <a:lnTo>
                      <a:pt x="1489" y="2586"/>
                    </a:lnTo>
                    <a:lnTo>
                      <a:pt x="1108" y="2776"/>
                    </a:lnTo>
                    <a:cubicBezTo>
                      <a:pt x="941" y="2871"/>
                      <a:pt x="834" y="3038"/>
                      <a:pt x="834" y="3217"/>
                    </a:cubicBezTo>
                    <a:lnTo>
                      <a:pt x="834" y="3228"/>
                    </a:lnTo>
                    <a:lnTo>
                      <a:pt x="810" y="3193"/>
                    </a:lnTo>
                    <a:cubicBezTo>
                      <a:pt x="500" y="2883"/>
                      <a:pt x="322" y="2455"/>
                      <a:pt x="322" y="2002"/>
                    </a:cubicBezTo>
                    <a:cubicBezTo>
                      <a:pt x="322" y="1562"/>
                      <a:pt x="500" y="1133"/>
                      <a:pt x="810" y="812"/>
                    </a:cubicBezTo>
                    <a:cubicBezTo>
                      <a:pt x="1139" y="489"/>
                      <a:pt x="1566" y="326"/>
                      <a:pt x="1996" y="326"/>
                    </a:cubicBezTo>
                    <a:cubicBezTo>
                      <a:pt x="2328" y="326"/>
                      <a:pt x="2662" y="424"/>
                      <a:pt x="2953" y="621"/>
                    </a:cubicBezTo>
                    <a:cubicBezTo>
                      <a:pt x="2980" y="639"/>
                      <a:pt x="3012" y="649"/>
                      <a:pt x="3043" y="649"/>
                    </a:cubicBezTo>
                    <a:cubicBezTo>
                      <a:pt x="3092" y="649"/>
                      <a:pt x="3143" y="625"/>
                      <a:pt x="3179" y="573"/>
                    </a:cubicBezTo>
                    <a:cubicBezTo>
                      <a:pt x="3215" y="502"/>
                      <a:pt x="3203" y="419"/>
                      <a:pt x="3132" y="359"/>
                    </a:cubicBezTo>
                    <a:cubicBezTo>
                      <a:pt x="2793" y="118"/>
                      <a:pt x="2401" y="0"/>
                      <a:pt x="2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3343056" y="1749290"/>
                <a:ext cx="41729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1" extrusionOk="0">
                    <a:moveTo>
                      <a:pt x="656" y="0"/>
                    </a:moveTo>
                    <a:cubicBezTo>
                      <a:pt x="299" y="0"/>
                      <a:pt x="1" y="298"/>
                      <a:pt x="1" y="655"/>
                    </a:cubicBezTo>
                    <a:cubicBezTo>
                      <a:pt x="1" y="1013"/>
                      <a:pt x="299" y="1310"/>
                      <a:pt x="656" y="1310"/>
                    </a:cubicBezTo>
                    <a:cubicBezTo>
                      <a:pt x="1013" y="1310"/>
                      <a:pt x="1311" y="1013"/>
                      <a:pt x="1311" y="655"/>
                    </a:cubicBezTo>
                    <a:cubicBezTo>
                      <a:pt x="1299" y="560"/>
                      <a:pt x="1227" y="501"/>
                      <a:pt x="1144" y="501"/>
                    </a:cubicBezTo>
                    <a:cubicBezTo>
                      <a:pt x="1061" y="501"/>
                      <a:pt x="1001" y="572"/>
                      <a:pt x="1001" y="643"/>
                    </a:cubicBezTo>
                    <a:cubicBezTo>
                      <a:pt x="1001" y="834"/>
                      <a:pt x="846" y="989"/>
                      <a:pt x="656" y="989"/>
                    </a:cubicBezTo>
                    <a:cubicBezTo>
                      <a:pt x="465" y="989"/>
                      <a:pt x="310" y="834"/>
                      <a:pt x="310" y="643"/>
                    </a:cubicBezTo>
                    <a:cubicBezTo>
                      <a:pt x="310" y="453"/>
                      <a:pt x="465" y="298"/>
                      <a:pt x="656" y="298"/>
                    </a:cubicBezTo>
                    <a:cubicBezTo>
                      <a:pt x="751" y="298"/>
                      <a:pt x="811" y="227"/>
                      <a:pt x="811" y="155"/>
                    </a:cubicBezTo>
                    <a:cubicBezTo>
                      <a:pt x="811" y="84"/>
                      <a:pt x="727" y="0"/>
                      <a:pt x="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3417347" y="1749290"/>
                <a:ext cx="41729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11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3"/>
                      <a:pt x="298" y="1310"/>
                      <a:pt x="655" y="1310"/>
                    </a:cubicBezTo>
                    <a:cubicBezTo>
                      <a:pt x="1013" y="1310"/>
                      <a:pt x="1310" y="1013"/>
                      <a:pt x="1310" y="655"/>
                    </a:cubicBezTo>
                    <a:cubicBezTo>
                      <a:pt x="1298" y="560"/>
                      <a:pt x="1239" y="501"/>
                      <a:pt x="1155" y="501"/>
                    </a:cubicBezTo>
                    <a:cubicBezTo>
                      <a:pt x="1060" y="501"/>
                      <a:pt x="1001" y="572"/>
                      <a:pt x="1001" y="643"/>
                    </a:cubicBezTo>
                    <a:cubicBezTo>
                      <a:pt x="1001" y="834"/>
                      <a:pt x="858" y="989"/>
                      <a:pt x="655" y="989"/>
                    </a:cubicBezTo>
                    <a:cubicBezTo>
                      <a:pt x="465" y="989"/>
                      <a:pt x="322" y="834"/>
                      <a:pt x="322" y="643"/>
                    </a:cubicBezTo>
                    <a:cubicBezTo>
                      <a:pt x="322" y="453"/>
                      <a:pt x="465" y="298"/>
                      <a:pt x="655" y="298"/>
                    </a:cubicBezTo>
                    <a:cubicBezTo>
                      <a:pt x="751" y="298"/>
                      <a:pt x="810" y="227"/>
                      <a:pt x="810" y="155"/>
                    </a:cubicBezTo>
                    <a:cubicBezTo>
                      <a:pt x="810" y="84"/>
                      <a:pt x="739" y="0"/>
                      <a:pt x="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3464710" y="1536315"/>
                <a:ext cx="41729" cy="4131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298" extrusionOk="0">
                    <a:moveTo>
                      <a:pt x="156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8"/>
                      <a:pt x="84" y="298"/>
                      <a:pt x="156" y="298"/>
                    </a:cubicBezTo>
                    <a:cubicBezTo>
                      <a:pt x="620" y="298"/>
                      <a:pt x="1001" y="667"/>
                      <a:pt x="1001" y="1143"/>
                    </a:cubicBezTo>
                    <a:cubicBezTo>
                      <a:pt x="1001" y="1238"/>
                      <a:pt x="1072" y="1298"/>
                      <a:pt x="1156" y="1298"/>
                    </a:cubicBezTo>
                    <a:cubicBezTo>
                      <a:pt x="1239" y="1298"/>
                      <a:pt x="1299" y="1215"/>
                      <a:pt x="1299" y="1143"/>
                    </a:cubicBezTo>
                    <a:cubicBezTo>
                      <a:pt x="1311" y="524"/>
                      <a:pt x="799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3464710" y="1515085"/>
                <a:ext cx="6334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965" extrusionOk="0">
                    <a:moveTo>
                      <a:pt x="156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9"/>
                      <a:pt x="84" y="298"/>
                      <a:pt x="156" y="298"/>
                    </a:cubicBezTo>
                    <a:cubicBezTo>
                      <a:pt x="989" y="298"/>
                      <a:pt x="1668" y="977"/>
                      <a:pt x="1668" y="1810"/>
                    </a:cubicBezTo>
                    <a:cubicBezTo>
                      <a:pt x="1668" y="1905"/>
                      <a:pt x="1751" y="1965"/>
                      <a:pt x="1822" y="1965"/>
                    </a:cubicBezTo>
                    <a:cubicBezTo>
                      <a:pt x="1894" y="1965"/>
                      <a:pt x="1965" y="1882"/>
                      <a:pt x="1965" y="1810"/>
                    </a:cubicBezTo>
                    <a:cubicBezTo>
                      <a:pt x="1989" y="810"/>
                      <a:pt x="1168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6" name="Google Shape;826;p32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CONNECTIVITY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827" name="Google Shape;827;p32"/>
          <p:cNvGrpSpPr/>
          <p:nvPr/>
        </p:nvGrpSpPr>
        <p:grpSpPr>
          <a:xfrm>
            <a:off x="713225" y="3511645"/>
            <a:ext cx="2210100" cy="739636"/>
            <a:chOff x="713225" y="3511645"/>
            <a:chExt cx="2210100" cy="739636"/>
          </a:xfrm>
        </p:grpSpPr>
        <p:sp>
          <p:nvSpPr>
            <p:cNvPr id="828" name="Google Shape;828;p32"/>
            <p:cNvSpPr txBox="1"/>
            <p:nvPr/>
          </p:nvSpPr>
          <p:spPr>
            <a:xfrm>
              <a:off x="713225" y="3511645"/>
              <a:ext cx="221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SATURN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29" name="Google Shape;829;p32"/>
            <p:cNvSpPr txBox="1"/>
            <p:nvPr/>
          </p:nvSpPr>
          <p:spPr>
            <a:xfrm>
              <a:off x="713225" y="3766781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 is not the only planet with rings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30" name="Google Shape;830;p32"/>
          <p:cNvGrpSpPr/>
          <p:nvPr/>
        </p:nvGrpSpPr>
        <p:grpSpPr>
          <a:xfrm>
            <a:off x="713225" y="1827295"/>
            <a:ext cx="2210100" cy="739636"/>
            <a:chOff x="6227650" y="1827295"/>
            <a:chExt cx="2210100" cy="739636"/>
          </a:xfrm>
        </p:grpSpPr>
        <p:sp>
          <p:nvSpPr>
            <p:cNvPr id="831" name="Google Shape;831;p32"/>
            <p:cNvSpPr txBox="1"/>
            <p:nvPr/>
          </p:nvSpPr>
          <p:spPr>
            <a:xfrm>
              <a:off x="6227650" y="1827295"/>
              <a:ext cx="221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NEPTUNE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32" name="Google Shape;832;p32"/>
            <p:cNvSpPr txBox="1"/>
            <p:nvPr/>
          </p:nvSpPr>
          <p:spPr>
            <a:xfrm>
              <a:off x="6227650" y="2082431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 is the farthest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833" name="Google Shape;833;p32"/>
          <p:cNvSpPr txBox="1"/>
          <p:nvPr/>
        </p:nvSpPr>
        <p:spPr>
          <a:xfrm>
            <a:off x="3693228" y="1826813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834" name="Google Shape;834;p32"/>
          <p:cNvGrpSpPr/>
          <p:nvPr/>
        </p:nvGrpSpPr>
        <p:grpSpPr>
          <a:xfrm>
            <a:off x="6213989" y="3511645"/>
            <a:ext cx="2210100" cy="739636"/>
            <a:chOff x="6178314" y="2669470"/>
            <a:chExt cx="2210100" cy="739636"/>
          </a:xfrm>
        </p:grpSpPr>
        <p:sp>
          <p:nvSpPr>
            <p:cNvPr id="835" name="Google Shape;835;p32"/>
            <p:cNvSpPr txBox="1"/>
            <p:nvPr/>
          </p:nvSpPr>
          <p:spPr>
            <a:xfrm>
              <a:off x="6178314" y="2669470"/>
              <a:ext cx="221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JUPITER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36" name="Google Shape;836;p32"/>
            <p:cNvSpPr txBox="1"/>
            <p:nvPr/>
          </p:nvSpPr>
          <p:spPr>
            <a:xfrm>
              <a:off x="6178314" y="2924606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is the biggest planet of them all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837" name="Google Shape;837;p32"/>
          <p:cNvSpPr txBox="1"/>
          <p:nvPr/>
        </p:nvSpPr>
        <p:spPr>
          <a:xfrm>
            <a:off x="3948213" y="3112144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838" name="Google Shape;838;p32"/>
          <p:cNvCxnSpPr>
            <a:stCxn id="831" idx="3"/>
            <a:endCxn id="798" idx="2"/>
          </p:cNvCxnSpPr>
          <p:nvPr/>
        </p:nvCxnSpPr>
        <p:spPr>
          <a:xfrm>
            <a:off x="2923325" y="2055895"/>
            <a:ext cx="552000" cy="1692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39" name="Google Shape;839;p32"/>
          <p:cNvCxnSpPr>
            <a:stCxn id="828" idx="3"/>
            <a:endCxn id="795" idx="2"/>
          </p:cNvCxnSpPr>
          <p:nvPr/>
        </p:nvCxnSpPr>
        <p:spPr>
          <a:xfrm rot="10800000" flipH="1">
            <a:off x="2923325" y="3517945"/>
            <a:ext cx="552000" cy="222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40" name="Google Shape;840;p32"/>
          <p:cNvCxnSpPr>
            <a:stCxn id="796" idx="6"/>
            <a:endCxn id="835" idx="0"/>
          </p:cNvCxnSpPr>
          <p:nvPr/>
        </p:nvCxnSpPr>
        <p:spPr>
          <a:xfrm>
            <a:off x="6454478" y="2744076"/>
            <a:ext cx="864600" cy="7677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3"/>
          <p:cNvSpPr/>
          <p:nvPr/>
        </p:nvSpPr>
        <p:spPr>
          <a:xfrm>
            <a:off x="921805" y="1789730"/>
            <a:ext cx="1117800" cy="1117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3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847" name="Google Shape;847;p33"/>
          <p:cNvSpPr txBox="1"/>
          <p:nvPr/>
        </p:nvSpPr>
        <p:spPr>
          <a:xfrm>
            <a:off x="2844250" y="1178275"/>
            <a:ext cx="3512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INTERNET CONSUMPTION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848" name="Google Shape;848;p33"/>
          <p:cNvGrpSpPr/>
          <p:nvPr/>
        </p:nvGrpSpPr>
        <p:grpSpPr>
          <a:xfrm>
            <a:off x="2323538" y="1978820"/>
            <a:ext cx="2210100" cy="739636"/>
            <a:chOff x="6227650" y="1827295"/>
            <a:chExt cx="2210100" cy="739636"/>
          </a:xfrm>
        </p:grpSpPr>
        <p:sp>
          <p:nvSpPr>
            <p:cNvPr id="849" name="Google Shape;849;p33"/>
            <p:cNvSpPr txBox="1"/>
            <p:nvPr/>
          </p:nvSpPr>
          <p:spPr>
            <a:xfrm>
              <a:off x="6227650" y="1827295"/>
              <a:ext cx="221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NEPTUNE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50" name="Google Shape;850;p33"/>
            <p:cNvSpPr txBox="1"/>
            <p:nvPr/>
          </p:nvSpPr>
          <p:spPr>
            <a:xfrm>
              <a:off x="6227650" y="2082431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 is the farthest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51" name="Google Shape;851;p33"/>
          <p:cNvGrpSpPr/>
          <p:nvPr/>
        </p:nvGrpSpPr>
        <p:grpSpPr>
          <a:xfrm>
            <a:off x="2323538" y="3445295"/>
            <a:ext cx="2210100" cy="739636"/>
            <a:chOff x="6227650" y="1827295"/>
            <a:chExt cx="2210100" cy="739636"/>
          </a:xfrm>
        </p:grpSpPr>
        <p:sp>
          <p:nvSpPr>
            <p:cNvPr id="852" name="Google Shape;852;p33"/>
            <p:cNvSpPr txBox="1"/>
            <p:nvPr/>
          </p:nvSpPr>
          <p:spPr>
            <a:xfrm>
              <a:off x="6227650" y="1827295"/>
              <a:ext cx="221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VENUS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53" name="Google Shape;853;p33"/>
            <p:cNvSpPr txBox="1"/>
            <p:nvPr/>
          </p:nvSpPr>
          <p:spPr>
            <a:xfrm>
              <a:off x="6227650" y="2082431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is the second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54" name="Google Shape;854;p33"/>
          <p:cNvGrpSpPr/>
          <p:nvPr/>
        </p:nvGrpSpPr>
        <p:grpSpPr>
          <a:xfrm>
            <a:off x="6220663" y="1978820"/>
            <a:ext cx="2210100" cy="739636"/>
            <a:chOff x="6227650" y="1827295"/>
            <a:chExt cx="2210100" cy="739636"/>
          </a:xfrm>
        </p:grpSpPr>
        <p:sp>
          <p:nvSpPr>
            <p:cNvPr id="855" name="Google Shape;855;p33"/>
            <p:cNvSpPr txBox="1"/>
            <p:nvPr/>
          </p:nvSpPr>
          <p:spPr>
            <a:xfrm>
              <a:off x="6227650" y="1827295"/>
              <a:ext cx="221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MERCURY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56" name="Google Shape;856;p33"/>
            <p:cNvSpPr txBox="1"/>
            <p:nvPr/>
          </p:nvSpPr>
          <p:spPr>
            <a:xfrm>
              <a:off x="6227650" y="2082431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 is the closest planet to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57" name="Google Shape;857;p33"/>
          <p:cNvGrpSpPr/>
          <p:nvPr/>
        </p:nvGrpSpPr>
        <p:grpSpPr>
          <a:xfrm>
            <a:off x="6220663" y="3445295"/>
            <a:ext cx="2210100" cy="739636"/>
            <a:chOff x="6227650" y="1827295"/>
            <a:chExt cx="2210100" cy="739636"/>
          </a:xfrm>
        </p:grpSpPr>
        <p:sp>
          <p:nvSpPr>
            <p:cNvPr id="858" name="Google Shape;858;p33"/>
            <p:cNvSpPr txBox="1"/>
            <p:nvPr/>
          </p:nvSpPr>
          <p:spPr>
            <a:xfrm>
              <a:off x="6227650" y="1827295"/>
              <a:ext cx="2210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JUPITER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859" name="Google Shape;859;p33"/>
            <p:cNvSpPr txBox="1"/>
            <p:nvPr/>
          </p:nvSpPr>
          <p:spPr>
            <a:xfrm>
              <a:off x="6227650" y="2082431"/>
              <a:ext cx="2210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is the biggest planet of them all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860" name="Google Shape;860;p33"/>
          <p:cNvGrpSpPr/>
          <p:nvPr/>
        </p:nvGrpSpPr>
        <p:grpSpPr>
          <a:xfrm rot="10800000">
            <a:off x="996349" y="1865990"/>
            <a:ext cx="968415" cy="965268"/>
            <a:chOff x="6039282" y="1042577"/>
            <a:chExt cx="734315" cy="731929"/>
          </a:xfrm>
        </p:grpSpPr>
        <p:sp>
          <p:nvSpPr>
            <p:cNvPr id="861" name="Google Shape;861;p33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33"/>
          <p:cNvSpPr/>
          <p:nvPr/>
        </p:nvSpPr>
        <p:spPr>
          <a:xfrm>
            <a:off x="921423" y="3256205"/>
            <a:ext cx="1117800" cy="1117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3" name="Google Shape;883;p33"/>
          <p:cNvGrpSpPr/>
          <p:nvPr/>
        </p:nvGrpSpPr>
        <p:grpSpPr>
          <a:xfrm rot="10800000">
            <a:off x="995967" y="3332465"/>
            <a:ext cx="968415" cy="965268"/>
            <a:chOff x="6039282" y="1042577"/>
            <a:chExt cx="734315" cy="731929"/>
          </a:xfrm>
        </p:grpSpPr>
        <p:sp>
          <p:nvSpPr>
            <p:cNvPr id="884" name="Google Shape;884;p33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3"/>
          <p:cNvSpPr/>
          <p:nvPr/>
        </p:nvSpPr>
        <p:spPr>
          <a:xfrm>
            <a:off x="4818971" y="1789750"/>
            <a:ext cx="1117800" cy="1117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33"/>
          <p:cNvGrpSpPr/>
          <p:nvPr/>
        </p:nvGrpSpPr>
        <p:grpSpPr>
          <a:xfrm rot="10800000">
            <a:off x="4893870" y="1866101"/>
            <a:ext cx="968342" cy="965195"/>
            <a:chOff x="6039282" y="1042577"/>
            <a:chExt cx="734315" cy="731929"/>
          </a:xfrm>
        </p:grpSpPr>
        <p:sp>
          <p:nvSpPr>
            <p:cNvPr id="907" name="Google Shape;907;p33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33"/>
          <p:cNvSpPr/>
          <p:nvPr/>
        </p:nvSpPr>
        <p:spPr>
          <a:xfrm>
            <a:off x="4819333" y="3256205"/>
            <a:ext cx="1117800" cy="11178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9" name="Google Shape;929;p33"/>
          <p:cNvGrpSpPr/>
          <p:nvPr/>
        </p:nvGrpSpPr>
        <p:grpSpPr>
          <a:xfrm rot="10800000">
            <a:off x="4893877" y="3332465"/>
            <a:ext cx="968415" cy="965268"/>
            <a:chOff x="6039282" y="1042577"/>
            <a:chExt cx="734315" cy="731929"/>
          </a:xfrm>
        </p:grpSpPr>
        <p:sp>
          <p:nvSpPr>
            <p:cNvPr id="930" name="Google Shape;930;p33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3"/>
          <p:cNvSpPr txBox="1"/>
          <p:nvPr/>
        </p:nvSpPr>
        <p:spPr>
          <a:xfrm>
            <a:off x="1114592" y="212003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10%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52" name="Google Shape;952;p33"/>
          <p:cNvSpPr txBox="1"/>
          <p:nvPr/>
        </p:nvSpPr>
        <p:spPr>
          <a:xfrm>
            <a:off x="1114167" y="3586513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50%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53" name="Google Shape;953;p33"/>
          <p:cNvSpPr txBox="1"/>
          <p:nvPr/>
        </p:nvSpPr>
        <p:spPr>
          <a:xfrm>
            <a:off x="5011292" y="2120038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25%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54" name="Google Shape;954;p33"/>
          <p:cNvSpPr txBox="1"/>
          <p:nvPr/>
        </p:nvSpPr>
        <p:spPr>
          <a:xfrm>
            <a:off x="5011717" y="3586513"/>
            <a:ext cx="731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75%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55" name="Google Shape;955;p33"/>
          <p:cNvSpPr/>
          <p:nvPr/>
        </p:nvSpPr>
        <p:spPr>
          <a:xfrm>
            <a:off x="4685949" y="1651313"/>
            <a:ext cx="1394700" cy="1394700"/>
          </a:xfrm>
          <a:prstGeom prst="blockArc">
            <a:avLst>
              <a:gd name="adj1" fmla="val 16194309"/>
              <a:gd name="adj2" fmla="val 16375"/>
              <a:gd name="adj3" fmla="val 976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3"/>
          <p:cNvSpPr/>
          <p:nvPr/>
        </p:nvSpPr>
        <p:spPr>
          <a:xfrm>
            <a:off x="4685913" y="3117763"/>
            <a:ext cx="1394700" cy="1394700"/>
          </a:xfrm>
          <a:prstGeom prst="blockArc">
            <a:avLst>
              <a:gd name="adj1" fmla="val 16194340"/>
              <a:gd name="adj2" fmla="val 10277597"/>
              <a:gd name="adj3" fmla="val 977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3"/>
          <p:cNvSpPr/>
          <p:nvPr/>
        </p:nvSpPr>
        <p:spPr>
          <a:xfrm>
            <a:off x="783363" y="1643563"/>
            <a:ext cx="1394700" cy="1394700"/>
          </a:xfrm>
          <a:prstGeom prst="blockArc">
            <a:avLst>
              <a:gd name="adj1" fmla="val 16196372"/>
              <a:gd name="adj2" fmla="val 17549245"/>
              <a:gd name="adj3" fmla="val 110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3"/>
          <p:cNvSpPr/>
          <p:nvPr/>
        </p:nvSpPr>
        <p:spPr>
          <a:xfrm>
            <a:off x="783374" y="3117763"/>
            <a:ext cx="1394700" cy="1394700"/>
          </a:xfrm>
          <a:prstGeom prst="blockArc">
            <a:avLst>
              <a:gd name="adj1" fmla="val 16160265"/>
              <a:gd name="adj2" fmla="val 5399071"/>
              <a:gd name="adj3" fmla="val 10086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3555" y="1288017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Agency FB" panose="020B0503020202020204" pitchFamily="34" charset="0"/>
              </a:rPr>
              <a:t>Team: Agent Alpha</a:t>
            </a:r>
          </a:p>
          <a:p>
            <a:r>
              <a:rPr lang="en-US" sz="2400" dirty="0">
                <a:solidFill>
                  <a:schemeClr val="accent4"/>
                </a:solidFill>
                <a:latin typeface="Agency FB" panose="020B0503020202020204" pitchFamily="34" charset="0"/>
              </a:rPr>
              <a:t>Title: Background Image and Music Remover Using AI</a:t>
            </a:r>
          </a:p>
          <a:p>
            <a:r>
              <a:rPr lang="en-US" sz="2400" dirty="0">
                <a:solidFill>
                  <a:schemeClr val="accent4"/>
                </a:solidFill>
                <a:latin typeface="Agency FB" panose="020B0503020202020204" pitchFamily="34" charset="0"/>
              </a:rPr>
              <a:t>Tagline: Clean Visuals, Clear Sounds</a:t>
            </a:r>
            <a:endParaRPr lang="en-US" sz="24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964" name="Google Shape;964;p34"/>
          <p:cNvSpPr txBox="1"/>
          <p:nvPr/>
        </p:nvSpPr>
        <p:spPr>
          <a:xfrm>
            <a:off x="3402450" y="2594817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TYPES OF AIs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965" name="Google Shape;965;p34"/>
          <p:cNvGrpSpPr/>
          <p:nvPr/>
        </p:nvGrpSpPr>
        <p:grpSpPr>
          <a:xfrm>
            <a:off x="4369277" y="3052189"/>
            <a:ext cx="405446" cy="457217"/>
            <a:chOff x="2206122" y="3360748"/>
            <a:chExt cx="308183" cy="347561"/>
          </a:xfrm>
        </p:grpSpPr>
        <p:sp>
          <p:nvSpPr>
            <p:cNvPr id="966" name="Google Shape;966;p34"/>
            <p:cNvSpPr/>
            <p:nvPr/>
          </p:nvSpPr>
          <p:spPr>
            <a:xfrm>
              <a:off x="2206122" y="3543859"/>
              <a:ext cx="199932" cy="164451"/>
            </a:xfrm>
            <a:custGeom>
              <a:avLst/>
              <a:gdLst/>
              <a:ahLst/>
              <a:cxnLst/>
              <a:rect l="l" t="t" r="r" b="b"/>
              <a:pathLst>
                <a:path w="6311" h="5191" extrusionOk="0">
                  <a:moveTo>
                    <a:pt x="289" y="1"/>
                  </a:moveTo>
                  <a:cubicBezTo>
                    <a:pt x="219" y="1"/>
                    <a:pt x="162" y="52"/>
                    <a:pt x="143" y="118"/>
                  </a:cubicBezTo>
                  <a:cubicBezTo>
                    <a:pt x="48" y="476"/>
                    <a:pt x="0" y="845"/>
                    <a:pt x="0" y="1214"/>
                  </a:cubicBezTo>
                  <a:cubicBezTo>
                    <a:pt x="0" y="3405"/>
                    <a:pt x="1786" y="5191"/>
                    <a:pt x="3977" y="5191"/>
                  </a:cubicBezTo>
                  <a:cubicBezTo>
                    <a:pt x="4787" y="5191"/>
                    <a:pt x="5584" y="4941"/>
                    <a:pt x="6251" y="4476"/>
                  </a:cubicBezTo>
                  <a:cubicBezTo>
                    <a:pt x="6275" y="4429"/>
                    <a:pt x="6311" y="4321"/>
                    <a:pt x="6251" y="4250"/>
                  </a:cubicBezTo>
                  <a:cubicBezTo>
                    <a:pt x="6221" y="4204"/>
                    <a:pt x="6166" y="4183"/>
                    <a:pt x="6111" y="4183"/>
                  </a:cubicBezTo>
                  <a:cubicBezTo>
                    <a:pt x="6081" y="4183"/>
                    <a:pt x="6050" y="4189"/>
                    <a:pt x="6025" y="4202"/>
                  </a:cubicBezTo>
                  <a:cubicBezTo>
                    <a:pt x="5418" y="4643"/>
                    <a:pt x="4691" y="4857"/>
                    <a:pt x="3941" y="4857"/>
                  </a:cubicBezTo>
                  <a:cubicBezTo>
                    <a:pt x="1929" y="4857"/>
                    <a:pt x="298" y="3226"/>
                    <a:pt x="298" y="1214"/>
                  </a:cubicBezTo>
                  <a:cubicBezTo>
                    <a:pt x="298" y="869"/>
                    <a:pt x="346" y="535"/>
                    <a:pt x="441" y="202"/>
                  </a:cubicBezTo>
                  <a:cubicBezTo>
                    <a:pt x="477" y="118"/>
                    <a:pt x="417" y="23"/>
                    <a:pt x="346" y="11"/>
                  </a:cubicBezTo>
                  <a:cubicBezTo>
                    <a:pt x="326" y="4"/>
                    <a:pt x="307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2216291" y="3360748"/>
              <a:ext cx="298014" cy="312872"/>
            </a:xfrm>
            <a:custGeom>
              <a:avLst/>
              <a:gdLst/>
              <a:ahLst/>
              <a:cxnLst/>
              <a:rect l="l" t="t" r="r" b="b"/>
              <a:pathLst>
                <a:path w="9407" h="9876" extrusionOk="0">
                  <a:moveTo>
                    <a:pt x="6830" y="0"/>
                  </a:moveTo>
                  <a:cubicBezTo>
                    <a:pt x="6032" y="0"/>
                    <a:pt x="5248" y="384"/>
                    <a:pt x="4763" y="1100"/>
                  </a:cubicBezTo>
                  <a:cubicBezTo>
                    <a:pt x="4632" y="1315"/>
                    <a:pt x="4513" y="1529"/>
                    <a:pt x="4454" y="1791"/>
                  </a:cubicBezTo>
                  <a:cubicBezTo>
                    <a:pt x="4418" y="1874"/>
                    <a:pt x="4478" y="1969"/>
                    <a:pt x="4561" y="1981"/>
                  </a:cubicBezTo>
                  <a:cubicBezTo>
                    <a:pt x="4574" y="1985"/>
                    <a:pt x="4587" y="1987"/>
                    <a:pt x="4600" y="1987"/>
                  </a:cubicBezTo>
                  <a:cubicBezTo>
                    <a:pt x="4671" y="1987"/>
                    <a:pt x="4741" y="1935"/>
                    <a:pt x="4751" y="1874"/>
                  </a:cubicBezTo>
                  <a:cubicBezTo>
                    <a:pt x="4811" y="1672"/>
                    <a:pt x="4894" y="1469"/>
                    <a:pt x="5037" y="1279"/>
                  </a:cubicBezTo>
                  <a:cubicBezTo>
                    <a:pt x="5455" y="652"/>
                    <a:pt x="6135" y="315"/>
                    <a:pt x="6830" y="315"/>
                  </a:cubicBezTo>
                  <a:cubicBezTo>
                    <a:pt x="7244" y="315"/>
                    <a:pt x="7664" y="435"/>
                    <a:pt x="8037" y="684"/>
                  </a:cubicBezTo>
                  <a:cubicBezTo>
                    <a:pt x="8514" y="1017"/>
                    <a:pt x="8847" y="1481"/>
                    <a:pt x="8966" y="2065"/>
                  </a:cubicBezTo>
                  <a:cubicBezTo>
                    <a:pt x="9085" y="2636"/>
                    <a:pt x="8966" y="3220"/>
                    <a:pt x="8633" y="3684"/>
                  </a:cubicBezTo>
                  <a:cubicBezTo>
                    <a:pt x="8230" y="4289"/>
                    <a:pt x="7574" y="4641"/>
                    <a:pt x="6873" y="4641"/>
                  </a:cubicBezTo>
                  <a:cubicBezTo>
                    <a:pt x="6829" y="4641"/>
                    <a:pt x="6784" y="4639"/>
                    <a:pt x="6740" y="4636"/>
                  </a:cubicBezTo>
                  <a:lnTo>
                    <a:pt x="6716" y="4636"/>
                  </a:lnTo>
                  <a:cubicBezTo>
                    <a:pt x="6549" y="4625"/>
                    <a:pt x="6406" y="4613"/>
                    <a:pt x="6240" y="4565"/>
                  </a:cubicBezTo>
                  <a:cubicBezTo>
                    <a:pt x="6220" y="4560"/>
                    <a:pt x="6204" y="4557"/>
                    <a:pt x="6189" y="4557"/>
                  </a:cubicBezTo>
                  <a:cubicBezTo>
                    <a:pt x="6168" y="4557"/>
                    <a:pt x="6148" y="4563"/>
                    <a:pt x="6121" y="4577"/>
                  </a:cubicBezTo>
                  <a:lnTo>
                    <a:pt x="5120" y="5053"/>
                  </a:lnTo>
                  <a:lnTo>
                    <a:pt x="5168" y="3958"/>
                  </a:lnTo>
                  <a:cubicBezTo>
                    <a:pt x="5168" y="3910"/>
                    <a:pt x="5156" y="3886"/>
                    <a:pt x="5144" y="3851"/>
                  </a:cubicBezTo>
                  <a:cubicBezTo>
                    <a:pt x="4823" y="3470"/>
                    <a:pt x="4668" y="2993"/>
                    <a:pt x="4680" y="2481"/>
                  </a:cubicBezTo>
                  <a:cubicBezTo>
                    <a:pt x="4680" y="2398"/>
                    <a:pt x="4608" y="2315"/>
                    <a:pt x="4513" y="2315"/>
                  </a:cubicBezTo>
                  <a:cubicBezTo>
                    <a:pt x="4418" y="2315"/>
                    <a:pt x="4347" y="2398"/>
                    <a:pt x="4347" y="2481"/>
                  </a:cubicBezTo>
                  <a:cubicBezTo>
                    <a:pt x="4347" y="2708"/>
                    <a:pt x="4382" y="2934"/>
                    <a:pt x="4442" y="3136"/>
                  </a:cubicBezTo>
                  <a:cubicBezTo>
                    <a:pt x="4168" y="3077"/>
                    <a:pt x="3894" y="3053"/>
                    <a:pt x="3620" y="3053"/>
                  </a:cubicBezTo>
                  <a:cubicBezTo>
                    <a:pt x="2858" y="3053"/>
                    <a:pt x="2132" y="3255"/>
                    <a:pt x="1489" y="3660"/>
                  </a:cubicBezTo>
                  <a:cubicBezTo>
                    <a:pt x="882" y="4041"/>
                    <a:pt x="370" y="4601"/>
                    <a:pt x="48" y="5256"/>
                  </a:cubicBezTo>
                  <a:cubicBezTo>
                    <a:pt x="1" y="5327"/>
                    <a:pt x="48" y="5434"/>
                    <a:pt x="120" y="5458"/>
                  </a:cubicBezTo>
                  <a:cubicBezTo>
                    <a:pt x="156" y="5470"/>
                    <a:pt x="167" y="5470"/>
                    <a:pt x="191" y="5470"/>
                  </a:cubicBezTo>
                  <a:cubicBezTo>
                    <a:pt x="251" y="5470"/>
                    <a:pt x="322" y="5446"/>
                    <a:pt x="346" y="5387"/>
                  </a:cubicBezTo>
                  <a:cubicBezTo>
                    <a:pt x="965" y="4136"/>
                    <a:pt x="2227" y="3362"/>
                    <a:pt x="3620" y="3362"/>
                  </a:cubicBezTo>
                  <a:cubicBezTo>
                    <a:pt x="3942" y="3362"/>
                    <a:pt x="4263" y="3410"/>
                    <a:pt x="4573" y="3482"/>
                  </a:cubicBezTo>
                  <a:cubicBezTo>
                    <a:pt x="4644" y="3660"/>
                    <a:pt x="4751" y="3827"/>
                    <a:pt x="4859" y="3970"/>
                  </a:cubicBezTo>
                  <a:lnTo>
                    <a:pt x="4799" y="5279"/>
                  </a:lnTo>
                  <a:cubicBezTo>
                    <a:pt x="4799" y="5339"/>
                    <a:pt x="4823" y="5387"/>
                    <a:pt x="4870" y="5410"/>
                  </a:cubicBezTo>
                  <a:cubicBezTo>
                    <a:pt x="4894" y="5434"/>
                    <a:pt x="4930" y="5446"/>
                    <a:pt x="4954" y="5446"/>
                  </a:cubicBezTo>
                  <a:cubicBezTo>
                    <a:pt x="4989" y="5446"/>
                    <a:pt x="5001" y="5446"/>
                    <a:pt x="5037" y="5434"/>
                  </a:cubicBezTo>
                  <a:lnTo>
                    <a:pt x="6228" y="4875"/>
                  </a:lnTo>
                  <a:cubicBezTo>
                    <a:pt x="6359" y="4910"/>
                    <a:pt x="6502" y="4934"/>
                    <a:pt x="6644" y="4958"/>
                  </a:cubicBezTo>
                  <a:cubicBezTo>
                    <a:pt x="7061" y="5565"/>
                    <a:pt x="7264" y="6268"/>
                    <a:pt x="7264" y="7006"/>
                  </a:cubicBezTo>
                  <a:cubicBezTo>
                    <a:pt x="7264" y="7994"/>
                    <a:pt x="6883" y="8911"/>
                    <a:pt x="6180" y="9613"/>
                  </a:cubicBezTo>
                  <a:cubicBezTo>
                    <a:pt x="6121" y="9673"/>
                    <a:pt x="6121" y="9780"/>
                    <a:pt x="6180" y="9839"/>
                  </a:cubicBezTo>
                  <a:cubicBezTo>
                    <a:pt x="6204" y="9863"/>
                    <a:pt x="6252" y="9875"/>
                    <a:pt x="6299" y="9875"/>
                  </a:cubicBezTo>
                  <a:cubicBezTo>
                    <a:pt x="6347" y="9875"/>
                    <a:pt x="6371" y="9863"/>
                    <a:pt x="6418" y="9839"/>
                  </a:cubicBezTo>
                  <a:cubicBezTo>
                    <a:pt x="7192" y="9077"/>
                    <a:pt x="7609" y="8077"/>
                    <a:pt x="7609" y="7006"/>
                  </a:cubicBezTo>
                  <a:cubicBezTo>
                    <a:pt x="7609" y="6279"/>
                    <a:pt x="7418" y="5577"/>
                    <a:pt x="7037" y="4958"/>
                  </a:cubicBezTo>
                  <a:cubicBezTo>
                    <a:pt x="7787" y="4898"/>
                    <a:pt x="8490" y="4505"/>
                    <a:pt x="8930" y="3851"/>
                  </a:cubicBezTo>
                  <a:cubicBezTo>
                    <a:pt x="9276" y="3303"/>
                    <a:pt x="9407" y="2648"/>
                    <a:pt x="9276" y="1993"/>
                  </a:cubicBezTo>
                  <a:cubicBezTo>
                    <a:pt x="9145" y="1338"/>
                    <a:pt x="8776" y="791"/>
                    <a:pt x="8216" y="422"/>
                  </a:cubicBezTo>
                  <a:cubicBezTo>
                    <a:pt x="7789" y="137"/>
                    <a:pt x="7307" y="0"/>
                    <a:pt x="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2392812" y="3401615"/>
              <a:ext cx="83033" cy="80372"/>
            </a:xfrm>
            <a:custGeom>
              <a:avLst/>
              <a:gdLst/>
              <a:ahLst/>
              <a:cxnLst/>
              <a:rect l="l" t="t" r="r" b="b"/>
              <a:pathLst>
                <a:path w="2621" h="2537" extrusionOk="0">
                  <a:moveTo>
                    <a:pt x="1608" y="334"/>
                  </a:moveTo>
                  <a:cubicBezTo>
                    <a:pt x="1775" y="334"/>
                    <a:pt x="1918" y="394"/>
                    <a:pt x="2037" y="513"/>
                  </a:cubicBezTo>
                  <a:cubicBezTo>
                    <a:pt x="2275" y="739"/>
                    <a:pt x="2275" y="1132"/>
                    <a:pt x="2037" y="1370"/>
                  </a:cubicBezTo>
                  <a:cubicBezTo>
                    <a:pt x="1918" y="1489"/>
                    <a:pt x="1763" y="1549"/>
                    <a:pt x="1608" y="1549"/>
                  </a:cubicBezTo>
                  <a:cubicBezTo>
                    <a:pt x="1453" y="1549"/>
                    <a:pt x="1299" y="1489"/>
                    <a:pt x="1180" y="1370"/>
                  </a:cubicBezTo>
                  <a:cubicBezTo>
                    <a:pt x="941" y="1132"/>
                    <a:pt x="941" y="751"/>
                    <a:pt x="1180" y="513"/>
                  </a:cubicBezTo>
                  <a:cubicBezTo>
                    <a:pt x="1299" y="394"/>
                    <a:pt x="1442" y="334"/>
                    <a:pt x="1608" y="334"/>
                  </a:cubicBezTo>
                  <a:close/>
                  <a:moveTo>
                    <a:pt x="1608" y="1"/>
                  </a:moveTo>
                  <a:cubicBezTo>
                    <a:pt x="1358" y="1"/>
                    <a:pt x="1120" y="108"/>
                    <a:pt x="953" y="275"/>
                  </a:cubicBezTo>
                  <a:cubicBezTo>
                    <a:pt x="620" y="596"/>
                    <a:pt x="596" y="1108"/>
                    <a:pt x="846" y="1477"/>
                  </a:cubicBezTo>
                  <a:lnTo>
                    <a:pt x="60" y="2263"/>
                  </a:lnTo>
                  <a:cubicBezTo>
                    <a:pt x="1" y="2322"/>
                    <a:pt x="1" y="2430"/>
                    <a:pt x="60" y="2489"/>
                  </a:cubicBezTo>
                  <a:cubicBezTo>
                    <a:pt x="84" y="2525"/>
                    <a:pt x="132" y="2537"/>
                    <a:pt x="179" y="2537"/>
                  </a:cubicBezTo>
                  <a:cubicBezTo>
                    <a:pt x="227" y="2537"/>
                    <a:pt x="263" y="2525"/>
                    <a:pt x="299" y="2489"/>
                  </a:cubicBezTo>
                  <a:lnTo>
                    <a:pt x="1084" y="1703"/>
                  </a:lnTo>
                  <a:cubicBezTo>
                    <a:pt x="1251" y="1822"/>
                    <a:pt x="1430" y="1870"/>
                    <a:pt x="1620" y="1870"/>
                  </a:cubicBezTo>
                  <a:cubicBezTo>
                    <a:pt x="1858" y="1870"/>
                    <a:pt x="2096" y="1775"/>
                    <a:pt x="2275" y="1596"/>
                  </a:cubicBezTo>
                  <a:cubicBezTo>
                    <a:pt x="2620" y="1227"/>
                    <a:pt x="2620" y="644"/>
                    <a:pt x="2263" y="275"/>
                  </a:cubicBezTo>
                  <a:cubicBezTo>
                    <a:pt x="2084" y="96"/>
                    <a:pt x="1846" y="1"/>
                    <a:pt x="1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2229502" y="3535147"/>
              <a:ext cx="201833" cy="94723"/>
            </a:xfrm>
            <a:custGeom>
              <a:avLst/>
              <a:gdLst/>
              <a:ahLst/>
              <a:cxnLst/>
              <a:rect l="l" t="t" r="r" b="b"/>
              <a:pathLst>
                <a:path w="6371" h="2990" extrusionOk="0">
                  <a:moveTo>
                    <a:pt x="3191" y="310"/>
                  </a:moveTo>
                  <a:cubicBezTo>
                    <a:pt x="3477" y="310"/>
                    <a:pt x="3751" y="346"/>
                    <a:pt x="4025" y="393"/>
                  </a:cubicBezTo>
                  <a:cubicBezTo>
                    <a:pt x="4191" y="584"/>
                    <a:pt x="4275" y="834"/>
                    <a:pt x="4275" y="1084"/>
                  </a:cubicBezTo>
                  <a:cubicBezTo>
                    <a:pt x="4275" y="1703"/>
                    <a:pt x="3787" y="2191"/>
                    <a:pt x="3179" y="2191"/>
                  </a:cubicBezTo>
                  <a:cubicBezTo>
                    <a:pt x="2560" y="2191"/>
                    <a:pt x="2072" y="1703"/>
                    <a:pt x="2072" y="1084"/>
                  </a:cubicBezTo>
                  <a:cubicBezTo>
                    <a:pt x="2108" y="846"/>
                    <a:pt x="2191" y="596"/>
                    <a:pt x="2358" y="393"/>
                  </a:cubicBezTo>
                  <a:cubicBezTo>
                    <a:pt x="2620" y="346"/>
                    <a:pt x="2906" y="310"/>
                    <a:pt x="3191" y="310"/>
                  </a:cubicBezTo>
                  <a:close/>
                  <a:moveTo>
                    <a:pt x="1905" y="489"/>
                  </a:moveTo>
                  <a:lnTo>
                    <a:pt x="1905" y="489"/>
                  </a:lnTo>
                  <a:cubicBezTo>
                    <a:pt x="1822" y="691"/>
                    <a:pt x="1775" y="894"/>
                    <a:pt x="1775" y="1108"/>
                  </a:cubicBezTo>
                  <a:cubicBezTo>
                    <a:pt x="1775" y="1894"/>
                    <a:pt x="2417" y="2513"/>
                    <a:pt x="3191" y="2513"/>
                  </a:cubicBezTo>
                  <a:cubicBezTo>
                    <a:pt x="3965" y="2513"/>
                    <a:pt x="4608" y="1882"/>
                    <a:pt x="4608" y="1108"/>
                  </a:cubicBezTo>
                  <a:cubicBezTo>
                    <a:pt x="4608" y="894"/>
                    <a:pt x="4561" y="691"/>
                    <a:pt x="4465" y="489"/>
                  </a:cubicBezTo>
                  <a:lnTo>
                    <a:pt x="4465" y="489"/>
                  </a:lnTo>
                  <a:cubicBezTo>
                    <a:pt x="5180" y="691"/>
                    <a:pt x="5751" y="1060"/>
                    <a:pt x="6001" y="1489"/>
                  </a:cubicBezTo>
                  <a:cubicBezTo>
                    <a:pt x="5620" y="2191"/>
                    <a:pt x="4465" y="2668"/>
                    <a:pt x="3203" y="2668"/>
                  </a:cubicBezTo>
                  <a:cubicBezTo>
                    <a:pt x="1929" y="2668"/>
                    <a:pt x="798" y="2191"/>
                    <a:pt x="381" y="1489"/>
                  </a:cubicBezTo>
                  <a:cubicBezTo>
                    <a:pt x="632" y="1060"/>
                    <a:pt x="1191" y="691"/>
                    <a:pt x="1905" y="489"/>
                  </a:cubicBezTo>
                  <a:close/>
                  <a:moveTo>
                    <a:pt x="3191" y="1"/>
                  </a:moveTo>
                  <a:cubicBezTo>
                    <a:pt x="2858" y="1"/>
                    <a:pt x="2548" y="36"/>
                    <a:pt x="2239" y="96"/>
                  </a:cubicBezTo>
                  <a:cubicBezTo>
                    <a:pt x="1179" y="286"/>
                    <a:pt x="358" y="786"/>
                    <a:pt x="36" y="1429"/>
                  </a:cubicBezTo>
                  <a:cubicBezTo>
                    <a:pt x="0" y="1477"/>
                    <a:pt x="0" y="1536"/>
                    <a:pt x="36" y="1584"/>
                  </a:cubicBezTo>
                  <a:cubicBezTo>
                    <a:pt x="465" y="2429"/>
                    <a:pt x="1727" y="2989"/>
                    <a:pt x="3191" y="2989"/>
                  </a:cubicBezTo>
                  <a:cubicBezTo>
                    <a:pt x="4644" y="2989"/>
                    <a:pt x="5918" y="2429"/>
                    <a:pt x="6347" y="1584"/>
                  </a:cubicBezTo>
                  <a:cubicBezTo>
                    <a:pt x="6370" y="1525"/>
                    <a:pt x="6370" y="1477"/>
                    <a:pt x="6347" y="1429"/>
                  </a:cubicBezTo>
                  <a:cubicBezTo>
                    <a:pt x="6013" y="786"/>
                    <a:pt x="5204" y="286"/>
                    <a:pt x="4144" y="96"/>
                  </a:cubicBezTo>
                  <a:cubicBezTo>
                    <a:pt x="3822" y="36"/>
                    <a:pt x="3513" y="1"/>
                    <a:pt x="3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236281" y="3609215"/>
              <a:ext cx="81893" cy="38364"/>
            </a:xfrm>
            <a:custGeom>
              <a:avLst/>
              <a:gdLst/>
              <a:ahLst/>
              <a:cxnLst/>
              <a:rect l="l" t="t" r="r" b="b"/>
              <a:pathLst>
                <a:path w="2585" h="1211" extrusionOk="0">
                  <a:moveTo>
                    <a:pt x="180" y="1"/>
                  </a:moveTo>
                  <a:cubicBezTo>
                    <a:pt x="140" y="1"/>
                    <a:pt x="101" y="15"/>
                    <a:pt x="72" y="44"/>
                  </a:cubicBezTo>
                  <a:cubicBezTo>
                    <a:pt x="1" y="103"/>
                    <a:pt x="1" y="211"/>
                    <a:pt x="60" y="270"/>
                  </a:cubicBezTo>
                  <a:cubicBezTo>
                    <a:pt x="525" y="818"/>
                    <a:pt x="1418" y="1175"/>
                    <a:pt x="2406" y="1211"/>
                  </a:cubicBezTo>
                  <a:cubicBezTo>
                    <a:pt x="2501" y="1211"/>
                    <a:pt x="2573" y="1127"/>
                    <a:pt x="2573" y="1056"/>
                  </a:cubicBezTo>
                  <a:cubicBezTo>
                    <a:pt x="2584" y="949"/>
                    <a:pt x="2513" y="877"/>
                    <a:pt x="2430" y="877"/>
                  </a:cubicBezTo>
                  <a:cubicBezTo>
                    <a:pt x="1513" y="853"/>
                    <a:pt x="703" y="532"/>
                    <a:pt x="298" y="56"/>
                  </a:cubicBezTo>
                  <a:cubicBezTo>
                    <a:pt x="267" y="18"/>
                    <a:pt x="223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4"/>
          <p:cNvGrpSpPr/>
          <p:nvPr/>
        </p:nvGrpSpPr>
        <p:grpSpPr>
          <a:xfrm>
            <a:off x="786895" y="1899117"/>
            <a:ext cx="2272565" cy="744603"/>
            <a:chOff x="713225" y="1875419"/>
            <a:chExt cx="2315400" cy="744603"/>
          </a:xfrm>
        </p:grpSpPr>
        <p:sp>
          <p:nvSpPr>
            <p:cNvPr id="972" name="Google Shape;972;p34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MERCURY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973" name="Google Shape;973;p34"/>
            <p:cNvSpPr txBox="1"/>
            <p:nvPr/>
          </p:nvSpPr>
          <p:spPr>
            <a:xfrm flipH="1">
              <a:off x="713225" y="2135522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 is the closest planet to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74" name="Google Shape;974;p34"/>
          <p:cNvGrpSpPr/>
          <p:nvPr/>
        </p:nvGrpSpPr>
        <p:grpSpPr>
          <a:xfrm>
            <a:off x="786895" y="3294717"/>
            <a:ext cx="2272565" cy="744603"/>
            <a:chOff x="713225" y="3745144"/>
            <a:chExt cx="2315400" cy="744603"/>
          </a:xfrm>
        </p:grpSpPr>
        <p:sp>
          <p:nvSpPr>
            <p:cNvPr id="975" name="Google Shape;975;p34"/>
            <p:cNvSpPr txBox="1"/>
            <p:nvPr/>
          </p:nvSpPr>
          <p:spPr>
            <a:xfrm flipH="1">
              <a:off x="713225" y="37451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MARS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976" name="Google Shape;976;p34"/>
            <p:cNvSpPr txBox="1"/>
            <p:nvPr/>
          </p:nvSpPr>
          <p:spPr>
            <a:xfrm flipH="1">
              <a:off x="713225" y="4005247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Despite being red, Mars is very cold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77" name="Google Shape;977;p34"/>
          <p:cNvGrpSpPr/>
          <p:nvPr/>
        </p:nvGrpSpPr>
        <p:grpSpPr>
          <a:xfrm>
            <a:off x="6084541" y="1899117"/>
            <a:ext cx="2272565" cy="744603"/>
            <a:chOff x="6110725" y="1875419"/>
            <a:chExt cx="2315400" cy="744603"/>
          </a:xfrm>
        </p:grpSpPr>
        <p:sp>
          <p:nvSpPr>
            <p:cNvPr id="978" name="Google Shape;978;p34"/>
            <p:cNvSpPr txBox="1"/>
            <p:nvPr/>
          </p:nvSpPr>
          <p:spPr>
            <a:xfrm flipH="1">
              <a:off x="6110725" y="18754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EARTH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979" name="Google Shape;979;p34"/>
            <p:cNvSpPr txBox="1"/>
            <p:nvPr/>
          </p:nvSpPr>
          <p:spPr>
            <a:xfrm flipH="1">
              <a:off x="6110725" y="2135522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is the third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980" name="Google Shape;980;p34"/>
          <p:cNvGrpSpPr/>
          <p:nvPr/>
        </p:nvGrpSpPr>
        <p:grpSpPr>
          <a:xfrm>
            <a:off x="6084541" y="3294717"/>
            <a:ext cx="2272565" cy="744603"/>
            <a:chOff x="6110725" y="3745144"/>
            <a:chExt cx="2315400" cy="744603"/>
          </a:xfrm>
        </p:grpSpPr>
        <p:sp>
          <p:nvSpPr>
            <p:cNvPr id="981" name="Google Shape;981;p34"/>
            <p:cNvSpPr txBox="1"/>
            <p:nvPr/>
          </p:nvSpPr>
          <p:spPr>
            <a:xfrm flipH="1">
              <a:off x="6110725" y="37451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SATURN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982" name="Google Shape;982;p34"/>
            <p:cNvSpPr txBox="1"/>
            <p:nvPr/>
          </p:nvSpPr>
          <p:spPr>
            <a:xfrm flipH="1">
              <a:off x="6110725" y="4005247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 was named after a Roman god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983" name="Google Shape;983;p34"/>
          <p:cNvCxnSpPr>
            <a:stCxn id="972" idx="1"/>
            <a:endCxn id="964" idx="1"/>
          </p:cNvCxnSpPr>
          <p:nvPr/>
        </p:nvCxnSpPr>
        <p:spPr>
          <a:xfrm>
            <a:off x="3059460" y="2127717"/>
            <a:ext cx="342900" cy="695700"/>
          </a:xfrm>
          <a:prstGeom prst="bentConnector3">
            <a:avLst>
              <a:gd name="adj1" fmla="val 5001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4" name="Google Shape;984;p34"/>
          <p:cNvCxnSpPr>
            <a:stCxn id="964" idx="1"/>
            <a:endCxn id="975" idx="1"/>
          </p:cNvCxnSpPr>
          <p:nvPr/>
        </p:nvCxnSpPr>
        <p:spPr>
          <a:xfrm flipH="1">
            <a:off x="3059550" y="2823417"/>
            <a:ext cx="342900" cy="699900"/>
          </a:xfrm>
          <a:prstGeom prst="bentConnector3">
            <a:avLst>
              <a:gd name="adj1" fmla="val 5001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5" name="Google Shape;985;p34"/>
          <p:cNvCxnSpPr>
            <a:stCxn id="964" idx="3"/>
            <a:endCxn id="978" idx="3"/>
          </p:cNvCxnSpPr>
          <p:nvPr/>
        </p:nvCxnSpPr>
        <p:spPr>
          <a:xfrm rot="10800000" flipH="1">
            <a:off x="5741550" y="2127717"/>
            <a:ext cx="342900" cy="695700"/>
          </a:xfrm>
          <a:prstGeom prst="bentConnector3">
            <a:avLst>
              <a:gd name="adj1" fmla="val 5001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6" name="Google Shape;986;p34"/>
          <p:cNvCxnSpPr>
            <a:stCxn id="964" idx="3"/>
            <a:endCxn id="981" idx="3"/>
          </p:cNvCxnSpPr>
          <p:nvPr/>
        </p:nvCxnSpPr>
        <p:spPr>
          <a:xfrm>
            <a:off x="5741550" y="2823417"/>
            <a:ext cx="342900" cy="699900"/>
          </a:xfrm>
          <a:prstGeom prst="bentConnector3">
            <a:avLst>
              <a:gd name="adj1" fmla="val 5001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87" name="Google Shape;987;p34"/>
          <p:cNvGrpSpPr/>
          <p:nvPr/>
        </p:nvGrpSpPr>
        <p:grpSpPr>
          <a:xfrm>
            <a:off x="7077661" y="2946571"/>
            <a:ext cx="286324" cy="348163"/>
            <a:chOff x="1767069" y="3360146"/>
            <a:chExt cx="286324" cy="348163"/>
          </a:xfrm>
        </p:grpSpPr>
        <p:sp>
          <p:nvSpPr>
            <p:cNvPr id="988" name="Google Shape;988;p34"/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34"/>
          <p:cNvGrpSpPr/>
          <p:nvPr/>
        </p:nvGrpSpPr>
        <p:grpSpPr>
          <a:xfrm>
            <a:off x="1795855" y="1550303"/>
            <a:ext cx="254644" cy="348828"/>
            <a:chOff x="1770459" y="2884503"/>
            <a:chExt cx="254644" cy="348828"/>
          </a:xfrm>
        </p:grpSpPr>
        <p:sp>
          <p:nvSpPr>
            <p:cNvPr id="996" name="Google Shape;996;p34"/>
            <p:cNvSpPr/>
            <p:nvPr/>
          </p:nvSpPr>
          <p:spPr>
            <a:xfrm>
              <a:off x="1832330" y="2884503"/>
              <a:ext cx="130902" cy="159572"/>
            </a:xfrm>
            <a:custGeom>
              <a:avLst/>
              <a:gdLst/>
              <a:ahLst/>
              <a:cxnLst/>
              <a:rect l="l" t="t" r="r" b="b"/>
              <a:pathLst>
                <a:path w="4132" h="5037" extrusionOk="0">
                  <a:moveTo>
                    <a:pt x="2060" y="0"/>
                  </a:moveTo>
                  <a:cubicBezTo>
                    <a:pt x="953" y="0"/>
                    <a:pt x="36" y="869"/>
                    <a:pt x="0" y="1977"/>
                  </a:cubicBezTo>
                  <a:cubicBezTo>
                    <a:pt x="0" y="2072"/>
                    <a:pt x="60" y="2143"/>
                    <a:pt x="143" y="2143"/>
                  </a:cubicBezTo>
                  <a:cubicBezTo>
                    <a:pt x="238" y="2143"/>
                    <a:pt x="310" y="2084"/>
                    <a:pt x="310" y="2001"/>
                  </a:cubicBezTo>
                  <a:cubicBezTo>
                    <a:pt x="357" y="1060"/>
                    <a:pt x="1131" y="322"/>
                    <a:pt x="2060" y="322"/>
                  </a:cubicBezTo>
                  <a:cubicBezTo>
                    <a:pt x="3036" y="322"/>
                    <a:pt x="3822" y="1120"/>
                    <a:pt x="3822" y="2084"/>
                  </a:cubicBezTo>
                  <a:cubicBezTo>
                    <a:pt x="3822" y="2846"/>
                    <a:pt x="3334" y="3513"/>
                    <a:pt x="2596" y="3751"/>
                  </a:cubicBezTo>
                  <a:cubicBezTo>
                    <a:pt x="2572" y="3763"/>
                    <a:pt x="2524" y="3787"/>
                    <a:pt x="2512" y="3822"/>
                  </a:cubicBezTo>
                  <a:lnTo>
                    <a:pt x="2060" y="4572"/>
                  </a:lnTo>
                  <a:lnTo>
                    <a:pt x="1619" y="3822"/>
                  </a:lnTo>
                  <a:cubicBezTo>
                    <a:pt x="1608" y="3798"/>
                    <a:pt x="1572" y="3763"/>
                    <a:pt x="1524" y="3751"/>
                  </a:cubicBezTo>
                  <a:cubicBezTo>
                    <a:pt x="977" y="3572"/>
                    <a:pt x="548" y="3144"/>
                    <a:pt x="381" y="2572"/>
                  </a:cubicBezTo>
                  <a:cubicBezTo>
                    <a:pt x="362" y="2503"/>
                    <a:pt x="293" y="2459"/>
                    <a:pt x="230" y="2459"/>
                  </a:cubicBezTo>
                  <a:cubicBezTo>
                    <a:pt x="216" y="2459"/>
                    <a:pt x="203" y="2461"/>
                    <a:pt x="191" y="2465"/>
                  </a:cubicBezTo>
                  <a:cubicBezTo>
                    <a:pt x="95" y="2501"/>
                    <a:pt x="60" y="2584"/>
                    <a:pt x="84" y="2667"/>
                  </a:cubicBezTo>
                  <a:cubicBezTo>
                    <a:pt x="274" y="3298"/>
                    <a:pt x="750" y="3810"/>
                    <a:pt x="1381" y="4037"/>
                  </a:cubicBezTo>
                  <a:lnTo>
                    <a:pt x="1929" y="4953"/>
                  </a:lnTo>
                  <a:cubicBezTo>
                    <a:pt x="1965" y="5001"/>
                    <a:pt x="2000" y="5037"/>
                    <a:pt x="2060" y="5037"/>
                  </a:cubicBezTo>
                  <a:cubicBezTo>
                    <a:pt x="2120" y="5037"/>
                    <a:pt x="2167" y="5001"/>
                    <a:pt x="2191" y="4953"/>
                  </a:cubicBezTo>
                  <a:lnTo>
                    <a:pt x="2751" y="4037"/>
                  </a:lnTo>
                  <a:cubicBezTo>
                    <a:pt x="3584" y="3739"/>
                    <a:pt x="4132" y="2965"/>
                    <a:pt x="4132" y="2084"/>
                  </a:cubicBezTo>
                  <a:cubicBezTo>
                    <a:pt x="4132" y="941"/>
                    <a:pt x="3215" y="0"/>
                    <a:pt x="2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1861000" y="2912698"/>
              <a:ext cx="75842" cy="72167"/>
            </a:xfrm>
            <a:custGeom>
              <a:avLst/>
              <a:gdLst/>
              <a:ahLst/>
              <a:cxnLst/>
              <a:rect l="l" t="t" r="r" b="b"/>
              <a:pathLst>
                <a:path w="2394" h="2278" extrusionOk="0">
                  <a:moveTo>
                    <a:pt x="1441" y="313"/>
                  </a:moveTo>
                  <a:cubicBezTo>
                    <a:pt x="1572" y="313"/>
                    <a:pt x="1715" y="360"/>
                    <a:pt x="1810" y="468"/>
                  </a:cubicBezTo>
                  <a:cubicBezTo>
                    <a:pt x="2036" y="670"/>
                    <a:pt x="2036" y="1015"/>
                    <a:pt x="1834" y="1218"/>
                  </a:cubicBezTo>
                  <a:cubicBezTo>
                    <a:pt x="1726" y="1325"/>
                    <a:pt x="1587" y="1378"/>
                    <a:pt x="1448" y="1378"/>
                  </a:cubicBezTo>
                  <a:cubicBezTo>
                    <a:pt x="1310" y="1378"/>
                    <a:pt x="1173" y="1325"/>
                    <a:pt x="1072" y="1218"/>
                  </a:cubicBezTo>
                  <a:cubicBezTo>
                    <a:pt x="857" y="1015"/>
                    <a:pt x="857" y="670"/>
                    <a:pt x="1072" y="468"/>
                  </a:cubicBezTo>
                  <a:cubicBezTo>
                    <a:pt x="1167" y="360"/>
                    <a:pt x="1310" y="313"/>
                    <a:pt x="1441" y="313"/>
                  </a:cubicBezTo>
                  <a:close/>
                  <a:moveTo>
                    <a:pt x="1451" y="0"/>
                  </a:moveTo>
                  <a:cubicBezTo>
                    <a:pt x="1232" y="0"/>
                    <a:pt x="1012" y="81"/>
                    <a:pt x="845" y="241"/>
                  </a:cubicBezTo>
                  <a:cubicBezTo>
                    <a:pt x="548" y="539"/>
                    <a:pt x="524" y="992"/>
                    <a:pt x="738" y="1325"/>
                  </a:cubicBezTo>
                  <a:lnTo>
                    <a:pt x="60" y="2015"/>
                  </a:lnTo>
                  <a:cubicBezTo>
                    <a:pt x="0" y="2075"/>
                    <a:pt x="0" y="2182"/>
                    <a:pt x="60" y="2242"/>
                  </a:cubicBezTo>
                  <a:cubicBezTo>
                    <a:pt x="83" y="2265"/>
                    <a:pt x="131" y="2277"/>
                    <a:pt x="179" y="2277"/>
                  </a:cubicBezTo>
                  <a:cubicBezTo>
                    <a:pt x="226" y="2277"/>
                    <a:pt x="262" y="2265"/>
                    <a:pt x="298" y="2242"/>
                  </a:cubicBezTo>
                  <a:lnTo>
                    <a:pt x="976" y="1551"/>
                  </a:lnTo>
                  <a:cubicBezTo>
                    <a:pt x="1131" y="1658"/>
                    <a:pt x="1298" y="1706"/>
                    <a:pt x="1453" y="1706"/>
                  </a:cubicBezTo>
                  <a:cubicBezTo>
                    <a:pt x="1679" y="1706"/>
                    <a:pt x="1881" y="1611"/>
                    <a:pt x="2072" y="1444"/>
                  </a:cubicBezTo>
                  <a:cubicBezTo>
                    <a:pt x="2393" y="1122"/>
                    <a:pt x="2393" y="575"/>
                    <a:pt x="2048" y="241"/>
                  </a:cubicBezTo>
                  <a:cubicBezTo>
                    <a:pt x="1887" y="81"/>
                    <a:pt x="1670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1818359" y="306064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0"/>
                  </a:moveTo>
                  <a:cubicBezTo>
                    <a:pt x="116" y="0"/>
                    <a:pt x="55" y="43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3"/>
                  </a:cubicBezTo>
                  <a:cubicBezTo>
                    <a:pt x="1822" y="572"/>
                    <a:pt x="1775" y="465"/>
                    <a:pt x="1691" y="453"/>
                  </a:cubicBezTo>
                  <a:lnTo>
                    <a:pt x="239" y="12"/>
                  </a:ln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1818359" y="3078384"/>
              <a:ext cx="57753" cy="24552"/>
            </a:xfrm>
            <a:custGeom>
              <a:avLst/>
              <a:gdLst/>
              <a:ahLst/>
              <a:cxnLst/>
              <a:rect l="l" t="t" r="r" b="b"/>
              <a:pathLst>
                <a:path w="1823" h="775" extrusionOk="0">
                  <a:moveTo>
                    <a:pt x="182" y="0"/>
                  </a:moveTo>
                  <a:cubicBezTo>
                    <a:pt x="116" y="0"/>
                    <a:pt x="55" y="45"/>
                    <a:pt x="36" y="119"/>
                  </a:cubicBezTo>
                  <a:cubicBezTo>
                    <a:pt x="1" y="203"/>
                    <a:pt x="48" y="298"/>
                    <a:pt x="144" y="322"/>
                  </a:cubicBezTo>
                  <a:lnTo>
                    <a:pt x="1584" y="774"/>
                  </a:lnTo>
                  <a:lnTo>
                    <a:pt x="1632" y="774"/>
                  </a:lnTo>
                  <a:cubicBezTo>
                    <a:pt x="1703" y="774"/>
                    <a:pt x="1763" y="726"/>
                    <a:pt x="1775" y="655"/>
                  </a:cubicBezTo>
                  <a:cubicBezTo>
                    <a:pt x="1822" y="584"/>
                    <a:pt x="1775" y="488"/>
                    <a:pt x="1691" y="464"/>
                  </a:cubicBezTo>
                  <a:lnTo>
                    <a:pt x="239" y="12"/>
                  </a:lnTo>
                  <a:cubicBezTo>
                    <a:pt x="220" y="4"/>
                    <a:pt x="20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1818359" y="3096474"/>
              <a:ext cx="57753" cy="24172"/>
            </a:xfrm>
            <a:custGeom>
              <a:avLst/>
              <a:gdLst/>
              <a:ahLst/>
              <a:cxnLst/>
              <a:rect l="l" t="t" r="r" b="b"/>
              <a:pathLst>
                <a:path w="1823" h="763" extrusionOk="0">
                  <a:moveTo>
                    <a:pt x="181" y="1"/>
                  </a:moveTo>
                  <a:cubicBezTo>
                    <a:pt x="116" y="1"/>
                    <a:pt x="55" y="44"/>
                    <a:pt x="36" y="108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1584" y="763"/>
                  </a:lnTo>
                  <a:lnTo>
                    <a:pt x="1632" y="763"/>
                  </a:lnTo>
                  <a:cubicBezTo>
                    <a:pt x="1703" y="763"/>
                    <a:pt x="1763" y="727"/>
                    <a:pt x="1775" y="644"/>
                  </a:cubicBezTo>
                  <a:cubicBezTo>
                    <a:pt x="1822" y="572"/>
                    <a:pt x="1775" y="489"/>
                    <a:pt x="1691" y="453"/>
                  </a:cubicBezTo>
                  <a:lnTo>
                    <a:pt x="239" y="13"/>
                  </a:ln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022410" y="3029914"/>
              <a:ext cx="760" cy="57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3" y="0"/>
                  </a:moveTo>
                  <a:cubicBezTo>
                    <a:pt x="0" y="0"/>
                    <a:pt x="21" y="18"/>
                    <a:pt x="23" y="18"/>
                  </a:cubicBezTo>
                  <a:cubicBezTo>
                    <a:pt x="24" y="18"/>
                    <a:pt x="22" y="15"/>
                    <a:pt x="13" y="6"/>
                  </a:cubicBezTo>
                  <a:cubicBezTo>
                    <a:pt x="7" y="2"/>
                    <a:pt x="4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770459" y="3017337"/>
              <a:ext cx="254644" cy="215994"/>
            </a:xfrm>
            <a:custGeom>
              <a:avLst/>
              <a:gdLst/>
              <a:ahLst/>
              <a:cxnLst/>
              <a:rect l="l" t="t" r="r" b="b"/>
              <a:pathLst>
                <a:path w="8038" h="6818" extrusionOk="0">
                  <a:moveTo>
                    <a:pt x="7275" y="391"/>
                  </a:moveTo>
                  <a:lnTo>
                    <a:pt x="7275" y="3677"/>
                  </a:lnTo>
                  <a:lnTo>
                    <a:pt x="4180" y="4677"/>
                  </a:lnTo>
                  <a:lnTo>
                    <a:pt x="4180" y="2570"/>
                  </a:lnTo>
                  <a:lnTo>
                    <a:pt x="4180" y="1760"/>
                  </a:lnTo>
                  <a:lnTo>
                    <a:pt x="4180" y="1391"/>
                  </a:lnTo>
                  <a:lnTo>
                    <a:pt x="7275" y="391"/>
                  </a:lnTo>
                  <a:close/>
                  <a:moveTo>
                    <a:pt x="310" y="748"/>
                  </a:moveTo>
                  <a:lnTo>
                    <a:pt x="429" y="796"/>
                  </a:lnTo>
                  <a:lnTo>
                    <a:pt x="429" y="3820"/>
                  </a:lnTo>
                  <a:cubicBezTo>
                    <a:pt x="429" y="3892"/>
                    <a:pt x="477" y="3951"/>
                    <a:pt x="548" y="3963"/>
                  </a:cubicBezTo>
                  <a:lnTo>
                    <a:pt x="3858" y="5023"/>
                  </a:lnTo>
                  <a:lnTo>
                    <a:pt x="3858" y="5630"/>
                  </a:lnTo>
                  <a:lnTo>
                    <a:pt x="310" y="4499"/>
                  </a:lnTo>
                  <a:lnTo>
                    <a:pt x="310" y="1332"/>
                  </a:lnTo>
                  <a:lnTo>
                    <a:pt x="310" y="748"/>
                  </a:lnTo>
                  <a:close/>
                  <a:moveTo>
                    <a:pt x="7704" y="748"/>
                  </a:moveTo>
                  <a:lnTo>
                    <a:pt x="7704" y="1332"/>
                  </a:lnTo>
                  <a:lnTo>
                    <a:pt x="7704" y="4499"/>
                  </a:lnTo>
                  <a:lnTo>
                    <a:pt x="4168" y="5630"/>
                  </a:lnTo>
                  <a:lnTo>
                    <a:pt x="4168" y="5023"/>
                  </a:lnTo>
                  <a:lnTo>
                    <a:pt x="7466" y="3963"/>
                  </a:lnTo>
                  <a:cubicBezTo>
                    <a:pt x="7525" y="3951"/>
                    <a:pt x="7585" y="3880"/>
                    <a:pt x="7585" y="3820"/>
                  </a:cubicBezTo>
                  <a:lnTo>
                    <a:pt x="7585" y="796"/>
                  </a:lnTo>
                  <a:lnTo>
                    <a:pt x="7704" y="748"/>
                  </a:lnTo>
                  <a:close/>
                  <a:moveTo>
                    <a:pt x="310" y="4844"/>
                  </a:moveTo>
                  <a:lnTo>
                    <a:pt x="3858" y="5975"/>
                  </a:lnTo>
                  <a:lnTo>
                    <a:pt x="3858" y="6440"/>
                  </a:lnTo>
                  <a:lnTo>
                    <a:pt x="310" y="5309"/>
                  </a:lnTo>
                  <a:lnTo>
                    <a:pt x="310" y="4844"/>
                  </a:lnTo>
                  <a:close/>
                  <a:moveTo>
                    <a:pt x="595" y="0"/>
                  </a:moveTo>
                  <a:cubicBezTo>
                    <a:pt x="562" y="0"/>
                    <a:pt x="522" y="17"/>
                    <a:pt x="489" y="34"/>
                  </a:cubicBezTo>
                  <a:cubicBezTo>
                    <a:pt x="441" y="70"/>
                    <a:pt x="429" y="105"/>
                    <a:pt x="429" y="165"/>
                  </a:cubicBezTo>
                  <a:lnTo>
                    <a:pt x="429" y="439"/>
                  </a:lnTo>
                  <a:lnTo>
                    <a:pt x="203" y="367"/>
                  </a:lnTo>
                  <a:cubicBezTo>
                    <a:pt x="189" y="360"/>
                    <a:pt x="175" y="358"/>
                    <a:pt x="161" y="358"/>
                  </a:cubicBezTo>
                  <a:cubicBezTo>
                    <a:pt x="127" y="358"/>
                    <a:pt x="94" y="374"/>
                    <a:pt x="60" y="391"/>
                  </a:cubicBezTo>
                  <a:cubicBezTo>
                    <a:pt x="12" y="427"/>
                    <a:pt x="1" y="463"/>
                    <a:pt x="1" y="522"/>
                  </a:cubicBezTo>
                  <a:lnTo>
                    <a:pt x="1" y="1332"/>
                  </a:lnTo>
                  <a:lnTo>
                    <a:pt x="1" y="4618"/>
                  </a:lnTo>
                  <a:lnTo>
                    <a:pt x="1" y="5428"/>
                  </a:lnTo>
                  <a:cubicBezTo>
                    <a:pt x="1" y="5499"/>
                    <a:pt x="48" y="5559"/>
                    <a:pt x="120" y="5570"/>
                  </a:cubicBezTo>
                  <a:lnTo>
                    <a:pt x="3977" y="6809"/>
                  </a:lnTo>
                  <a:cubicBezTo>
                    <a:pt x="3989" y="6815"/>
                    <a:pt x="4001" y="6818"/>
                    <a:pt x="4016" y="6818"/>
                  </a:cubicBezTo>
                  <a:cubicBezTo>
                    <a:pt x="4031" y="6818"/>
                    <a:pt x="4049" y="6815"/>
                    <a:pt x="4073" y="6809"/>
                  </a:cubicBezTo>
                  <a:lnTo>
                    <a:pt x="6061" y="6166"/>
                  </a:lnTo>
                  <a:cubicBezTo>
                    <a:pt x="6144" y="6130"/>
                    <a:pt x="6192" y="6047"/>
                    <a:pt x="6156" y="5963"/>
                  </a:cubicBezTo>
                  <a:cubicBezTo>
                    <a:pt x="6138" y="5890"/>
                    <a:pt x="6076" y="5844"/>
                    <a:pt x="6011" y="5844"/>
                  </a:cubicBezTo>
                  <a:cubicBezTo>
                    <a:pt x="5992" y="5844"/>
                    <a:pt x="5972" y="5848"/>
                    <a:pt x="5954" y="5856"/>
                  </a:cubicBezTo>
                  <a:lnTo>
                    <a:pt x="4180" y="6440"/>
                  </a:lnTo>
                  <a:lnTo>
                    <a:pt x="4180" y="5975"/>
                  </a:lnTo>
                  <a:lnTo>
                    <a:pt x="7728" y="4844"/>
                  </a:lnTo>
                  <a:lnTo>
                    <a:pt x="7728" y="5309"/>
                  </a:lnTo>
                  <a:lnTo>
                    <a:pt x="6597" y="5666"/>
                  </a:lnTo>
                  <a:cubicBezTo>
                    <a:pt x="6501" y="5690"/>
                    <a:pt x="6454" y="5773"/>
                    <a:pt x="6489" y="5868"/>
                  </a:cubicBezTo>
                  <a:cubicBezTo>
                    <a:pt x="6501" y="5940"/>
                    <a:pt x="6573" y="5987"/>
                    <a:pt x="6632" y="5987"/>
                  </a:cubicBezTo>
                  <a:cubicBezTo>
                    <a:pt x="6656" y="5987"/>
                    <a:pt x="6668" y="5987"/>
                    <a:pt x="6680" y="5975"/>
                  </a:cubicBezTo>
                  <a:lnTo>
                    <a:pt x="7918" y="5570"/>
                  </a:lnTo>
                  <a:cubicBezTo>
                    <a:pt x="7978" y="5559"/>
                    <a:pt x="8037" y="5475"/>
                    <a:pt x="8037" y="5416"/>
                  </a:cubicBezTo>
                  <a:lnTo>
                    <a:pt x="8037" y="4618"/>
                  </a:lnTo>
                  <a:lnTo>
                    <a:pt x="8037" y="1332"/>
                  </a:lnTo>
                  <a:lnTo>
                    <a:pt x="8037" y="522"/>
                  </a:lnTo>
                  <a:cubicBezTo>
                    <a:pt x="8037" y="486"/>
                    <a:pt x="8002" y="439"/>
                    <a:pt x="7966" y="403"/>
                  </a:cubicBezTo>
                  <a:cubicBezTo>
                    <a:pt x="7931" y="386"/>
                    <a:pt x="7896" y="375"/>
                    <a:pt x="7857" y="375"/>
                  </a:cubicBezTo>
                  <a:cubicBezTo>
                    <a:pt x="7842" y="375"/>
                    <a:pt x="7827" y="376"/>
                    <a:pt x="7811" y="379"/>
                  </a:cubicBezTo>
                  <a:lnTo>
                    <a:pt x="7585" y="451"/>
                  </a:lnTo>
                  <a:lnTo>
                    <a:pt x="7585" y="189"/>
                  </a:lnTo>
                  <a:cubicBezTo>
                    <a:pt x="7585" y="141"/>
                    <a:pt x="7561" y="82"/>
                    <a:pt x="7525" y="46"/>
                  </a:cubicBezTo>
                  <a:cubicBezTo>
                    <a:pt x="7499" y="29"/>
                    <a:pt x="7467" y="17"/>
                    <a:pt x="7428" y="17"/>
                  </a:cubicBezTo>
                  <a:cubicBezTo>
                    <a:pt x="7413" y="17"/>
                    <a:pt x="7398" y="19"/>
                    <a:pt x="7382" y="22"/>
                  </a:cubicBezTo>
                  <a:lnTo>
                    <a:pt x="4013" y="1094"/>
                  </a:lnTo>
                  <a:lnTo>
                    <a:pt x="1965" y="439"/>
                  </a:lnTo>
                  <a:cubicBezTo>
                    <a:pt x="1944" y="431"/>
                    <a:pt x="1923" y="427"/>
                    <a:pt x="1903" y="427"/>
                  </a:cubicBezTo>
                  <a:cubicBezTo>
                    <a:pt x="1835" y="427"/>
                    <a:pt x="1778" y="472"/>
                    <a:pt x="1751" y="546"/>
                  </a:cubicBezTo>
                  <a:cubicBezTo>
                    <a:pt x="1727" y="629"/>
                    <a:pt x="1775" y="725"/>
                    <a:pt x="1858" y="748"/>
                  </a:cubicBezTo>
                  <a:lnTo>
                    <a:pt x="3834" y="1391"/>
                  </a:lnTo>
                  <a:lnTo>
                    <a:pt x="3834" y="1760"/>
                  </a:lnTo>
                  <a:lnTo>
                    <a:pt x="3834" y="2570"/>
                  </a:lnTo>
                  <a:lnTo>
                    <a:pt x="3834" y="4677"/>
                  </a:lnTo>
                  <a:lnTo>
                    <a:pt x="739" y="3677"/>
                  </a:lnTo>
                  <a:lnTo>
                    <a:pt x="739" y="391"/>
                  </a:lnTo>
                  <a:lnTo>
                    <a:pt x="1215" y="546"/>
                  </a:lnTo>
                  <a:cubicBezTo>
                    <a:pt x="1232" y="550"/>
                    <a:pt x="1248" y="552"/>
                    <a:pt x="1264" y="552"/>
                  </a:cubicBezTo>
                  <a:cubicBezTo>
                    <a:pt x="1338" y="552"/>
                    <a:pt x="1400" y="508"/>
                    <a:pt x="1429" y="439"/>
                  </a:cubicBezTo>
                  <a:cubicBezTo>
                    <a:pt x="1453" y="344"/>
                    <a:pt x="1406" y="260"/>
                    <a:pt x="1322" y="225"/>
                  </a:cubicBezTo>
                  <a:lnTo>
                    <a:pt x="632" y="10"/>
                  </a:lnTo>
                  <a:cubicBezTo>
                    <a:pt x="621" y="3"/>
                    <a:pt x="609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1929271" y="3055987"/>
              <a:ext cx="38111" cy="47298"/>
            </a:xfrm>
            <a:custGeom>
              <a:avLst/>
              <a:gdLst/>
              <a:ahLst/>
              <a:cxnLst/>
              <a:rect l="l" t="t" r="r" b="b"/>
              <a:pathLst>
                <a:path w="1203" h="1493" extrusionOk="0">
                  <a:moveTo>
                    <a:pt x="881" y="374"/>
                  </a:moveTo>
                  <a:lnTo>
                    <a:pt x="881" y="945"/>
                  </a:lnTo>
                  <a:lnTo>
                    <a:pt x="345" y="1112"/>
                  </a:lnTo>
                  <a:lnTo>
                    <a:pt x="345" y="540"/>
                  </a:lnTo>
                  <a:lnTo>
                    <a:pt x="881" y="374"/>
                  </a:lnTo>
                  <a:close/>
                  <a:moveTo>
                    <a:pt x="1029" y="0"/>
                  </a:moveTo>
                  <a:cubicBezTo>
                    <a:pt x="1017" y="0"/>
                    <a:pt x="1003" y="2"/>
                    <a:pt x="988" y="5"/>
                  </a:cubicBezTo>
                  <a:lnTo>
                    <a:pt x="119" y="279"/>
                  </a:lnTo>
                  <a:cubicBezTo>
                    <a:pt x="60" y="290"/>
                    <a:pt x="0" y="362"/>
                    <a:pt x="0" y="421"/>
                  </a:cubicBezTo>
                  <a:lnTo>
                    <a:pt x="0" y="1326"/>
                  </a:lnTo>
                  <a:cubicBezTo>
                    <a:pt x="0" y="1374"/>
                    <a:pt x="24" y="1433"/>
                    <a:pt x="60" y="1469"/>
                  </a:cubicBezTo>
                  <a:cubicBezTo>
                    <a:pt x="83" y="1481"/>
                    <a:pt x="119" y="1493"/>
                    <a:pt x="155" y="1493"/>
                  </a:cubicBezTo>
                  <a:cubicBezTo>
                    <a:pt x="167" y="1493"/>
                    <a:pt x="179" y="1493"/>
                    <a:pt x="191" y="1481"/>
                  </a:cubicBezTo>
                  <a:lnTo>
                    <a:pt x="1060" y="1207"/>
                  </a:lnTo>
                  <a:cubicBezTo>
                    <a:pt x="1119" y="1195"/>
                    <a:pt x="1179" y="1124"/>
                    <a:pt x="1179" y="1064"/>
                  </a:cubicBezTo>
                  <a:lnTo>
                    <a:pt x="1179" y="159"/>
                  </a:lnTo>
                  <a:cubicBezTo>
                    <a:pt x="1203" y="112"/>
                    <a:pt x="1179" y="64"/>
                    <a:pt x="1131" y="40"/>
                  </a:cubicBezTo>
                  <a:cubicBezTo>
                    <a:pt x="1095" y="14"/>
                    <a:pt x="1066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34"/>
          <p:cNvGrpSpPr/>
          <p:nvPr/>
        </p:nvGrpSpPr>
        <p:grpSpPr>
          <a:xfrm>
            <a:off x="1739671" y="2955007"/>
            <a:ext cx="367013" cy="331278"/>
            <a:chOff x="3522521" y="1975857"/>
            <a:chExt cx="367013" cy="331278"/>
          </a:xfrm>
        </p:grpSpPr>
        <p:sp>
          <p:nvSpPr>
            <p:cNvPr id="1005" name="Google Shape;1005;p34"/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7036731" y="1559478"/>
            <a:ext cx="368185" cy="330454"/>
            <a:chOff x="2630824" y="1976966"/>
            <a:chExt cx="368185" cy="330454"/>
          </a:xfrm>
        </p:grpSpPr>
        <p:sp>
          <p:nvSpPr>
            <p:cNvPr id="1013" name="Google Shape;1013;p34"/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1026" name="Google Shape;1026;p35"/>
          <p:cNvSpPr txBox="1"/>
          <p:nvPr/>
        </p:nvSpPr>
        <p:spPr>
          <a:xfrm>
            <a:off x="2844250" y="1178275"/>
            <a:ext cx="3512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OUR SCHEDULE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27" name="Google Shape;1027;p35"/>
          <p:cNvSpPr txBox="1"/>
          <p:nvPr/>
        </p:nvSpPr>
        <p:spPr>
          <a:xfrm>
            <a:off x="720100" y="4090575"/>
            <a:ext cx="3852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1028" name="Google Shape;1028;p35"/>
          <p:cNvGrpSpPr/>
          <p:nvPr/>
        </p:nvGrpSpPr>
        <p:grpSpPr>
          <a:xfrm>
            <a:off x="4824650" y="3798525"/>
            <a:ext cx="3359127" cy="555564"/>
            <a:chOff x="4824650" y="3798525"/>
            <a:chExt cx="3359127" cy="555564"/>
          </a:xfrm>
        </p:grpSpPr>
        <p:sp>
          <p:nvSpPr>
            <p:cNvPr id="1029" name="Google Shape;1029;p35"/>
            <p:cNvSpPr txBox="1"/>
            <p:nvPr/>
          </p:nvSpPr>
          <p:spPr>
            <a:xfrm>
              <a:off x="4824650" y="3798536"/>
              <a:ext cx="89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10h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30" name="Google Shape;1030;p35"/>
            <p:cNvSpPr txBox="1"/>
            <p:nvPr/>
          </p:nvSpPr>
          <p:spPr>
            <a:xfrm>
              <a:off x="5718077" y="4079889"/>
              <a:ext cx="2465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 is a small planet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31" name="Google Shape;1031;p35"/>
            <p:cNvSpPr txBox="1"/>
            <p:nvPr/>
          </p:nvSpPr>
          <p:spPr>
            <a:xfrm>
              <a:off x="5718049" y="3798525"/>
              <a:ext cx="246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MERCURY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032" name="Google Shape;1032;p35"/>
          <p:cNvGrpSpPr/>
          <p:nvPr/>
        </p:nvGrpSpPr>
        <p:grpSpPr>
          <a:xfrm>
            <a:off x="4824650" y="1752761"/>
            <a:ext cx="3359127" cy="555553"/>
            <a:chOff x="4824650" y="1752761"/>
            <a:chExt cx="3359127" cy="555553"/>
          </a:xfrm>
        </p:grpSpPr>
        <p:sp>
          <p:nvSpPr>
            <p:cNvPr id="1033" name="Google Shape;1033;p35"/>
            <p:cNvSpPr txBox="1"/>
            <p:nvPr/>
          </p:nvSpPr>
          <p:spPr>
            <a:xfrm>
              <a:off x="4824650" y="1752761"/>
              <a:ext cx="89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12h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34" name="Google Shape;1034;p35"/>
            <p:cNvSpPr txBox="1"/>
            <p:nvPr/>
          </p:nvSpPr>
          <p:spPr>
            <a:xfrm>
              <a:off x="5718077" y="2034114"/>
              <a:ext cx="2465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is a very big planet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35" name="Google Shape;1035;p35"/>
            <p:cNvSpPr txBox="1"/>
            <p:nvPr/>
          </p:nvSpPr>
          <p:spPr>
            <a:xfrm>
              <a:off x="5696450" y="1830450"/>
              <a:ext cx="24657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JUPITER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4824650" y="2434675"/>
            <a:ext cx="3359127" cy="555564"/>
            <a:chOff x="4824650" y="2434675"/>
            <a:chExt cx="3359127" cy="555564"/>
          </a:xfrm>
        </p:grpSpPr>
        <p:sp>
          <p:nvSpPr>
            <p:cNvPr id="1037" name="Google Shape;1037;p35"/>
            <p:cNvSpPr txBox="1"/>
            <p:nvPr/>
          </p:nvSpPr>
          <p:spPr>
            <a:xfrm>
              <a:off x="4824650" y="2434686"/>
              <a:ext cx="89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19h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38" name="Google Shape;1038;p35"/>
            <p:cNvSpPr txBox="1"/>
            <p:nvPr/>
          </p:nvSpPr>
          <p:spPr>
            <a:xfrm>
              <a:off x="5718077" y="2716039"/>
              <a:ext cx="2465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has a toxic atmosphere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39" name="Google Shape;1039;p35"/>
            <p:cNvSpPr txBox="1"/>
            <p:nvPr/>
          </p:nvSpPr>
          <p:spPr>
            <a:xfrm>
              <a:off x="5718049" y="2434675"/>
              <a:ext cx="246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VENUS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040" name="Google Shape;1040;p35"/>
          <p:cNvGrpSpPr/>
          <p:nvPr/>
        </p:nvGrpSpPr>
        <p:grpSpPr>
          <a:xfrm>
            <a:off x="4824650" y="3116600"/>
            <a:ext cx="3359127" cy="555564"/>
            <a:chOff x="4824650" y="3116600"/>
            <a:chExt cx="3359127" cy="555564"/>
          </a:xfrm>
        </p:grpSpPr>
        <p:sp>
          <p:nvSpPr>
            <p:cNvPr id="1041" name="Google Shape;1041;p35"/>
            <p:cNvSpPr txBox="1"/>
            <p:nvPr/>
          </p:nvSpPr>
          <p:spPr>
            <a:xfrm>
              <a:off x="4824650" y="3116611"/>
              <a:ext cx="893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15h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42" name="Google Shape;1042;p35"/>
            <p:cNvSpPr txBox="1"/>
            <p:nvPr/>
          </p:nvSpPr>
          <p:spPr>
            <a:xfrm>
              <a:off x="5718077" y="3397964"/>
              <a:ext cx="2465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Mars was named after a god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043" name="Google Shape;1043;p35"/>
            <p:cNvSpPr txBox="1"/>
            <p:nvPr/>
          </p:nvSpPr>
          <p:spPr>
            <a:xfrm>
              <a:off x="5718049" y="3116600"/>
              <a:ext cx="2465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MARS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1044" name="Google Shape;1044;p35"/>
          <p:cNvSpPr/>
          <p:nvPr/>
        </p:nvSpPr>
        <p:spPr>
          <a:xfrm>
            <a:off x="4697741" y="2599836"/>
            <a:ext cx="126900" cy="1269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35"/>
          <p:cNvSpPr/>
          <p:nvPr/>
        </p:nvSpPr>
        <p:spPr>
          <a:xfrm>
            <a:off x="4697741" y="3281761"/>
            <a:ext cx="126900" cy="126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35"/>
          <p:cNvSpPr/>
          <p:nvPr/>
        </p:nvSpPr>
        <p:spPr>
          <a:xfrm>
            <a:off x="4697741" y="3963686"/>
            <a:ext cx="126900" cy="1269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35"/>
          <p:cNvSpPr/>
          <p:nvPr/>
        </p:nvSpPr>
        <p:spPr>
          <a:xfrm>
            <a:off x="4697741" y="1917911"/>
            <a:ext cx="126900" cy="126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5"/>
          <p:cNvSpPr txBox="1"/>
          <p:nvPr/>
        </p:nvSpPr>
        <p:spPr>
          <a:xfrm>
            <a:off x="1391962" y="3749775"/>
            <a:ext cx="756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Jupiter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49" name="Google Shape;1049;p35"/>
          <p:cNvSpPr txBox="1"/>
          <p:nvPr/>
        </p:nvSpPr>
        <p:spPr>
          <a:xfrm>
            <a:off x="1922354" y="3749775"/>
            <a:ext cx="756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Venus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50" name="Google Shape;1050;p35"/>
          <p:cNvSpPr txBox="1"/>
          <p:nvPr/>
        </p:nvSpPr>
        <p:spPr>
          <a:xfrm>
            <a:off x="2452745" y="3749775"/>
            <a:ext cx="756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Mars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051" name="Google Shape;1051;p35"/>
          <p:cNvSpPr txBox="1"/>
          <p:nvPr/>
        </p:nvSpPr>
        <p:spPr>
          <a:xfrm>
            <a:off x="2983137" y="3749775"/>
            <a:ext cx="756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Mercury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052" name="Google Shape;1052;p35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3873"/>
          <a:stretch/>
        </p:blipFill>
        <p:spPr>
          <a:xfrm>
            <a:off x="1175450" y="1635475"/>
            <a:ext cx="2650499" cy="216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1058" name="Google Shape;1058;p36"/>
          <p:cNvSpPr txBox="1"/>
          <p:nvPr/>
        </p:nvSpPr>
        <p:spPr>
          <a:xfrm>
            <a:off x="2844250" y="1178275"/>
            <a:ext cx="3512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HOW WE PROCERE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059" name="Google Shape;1059;p36"/>
          <p:cNvGrpSpPr/>
          <p:nvPr/>
        </p:nvGrpSpPr>
        <p:grpSpPr>
          <a:xfrm>
            <a:off x="4618363" y="1932300"/>
            <a:ext cx="3280212" cy="712705"/>
            <a:chOff x="4618363" y="1932300"/>
            <a:chExt cx="3280212" cy="712705"/>
          </a:xfrm>
        </p:grpSpPr>
        <p:sp>
          <p:nvSpPr>
            <p:cNvPr id="1060" name="Google Shape;1060;p36"/>
            <p:cNvSpPr txBox="1"/>
            <p:nvPr/>
          </p:nvSpPr>
          <p:spPr>
            <a:xfrm>
              <a:off x="4618363" y="2187806"/>
              <a:ext cx="3280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25,000,000</a:t>
              </a:r>
              <a:endParaRPr sz="30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61" name="Google Shape;1061;p36"/>
            <p:cNvSpPr txBox="1"/>
            <p:nvPr/>
          </p:nvSpPr>
          <p:spPr>
            <a:xfrm>
              <a:off x="4618375" y="1932300"/>
              <a:ext cx="32802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BUDGET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062" name="Google Shape;1062;p36"/>
          <p:cNvGrpSpPr/>
          <p:nvPr/>
        </p:nvGrpSpPr>
        <p:grpSpPr>
          <a:xfrm>
            <a:off x="4618263" y="2963017"/>
            <a:ext cx="3280200" cy="1253108"/>
            <a:chOff x="4618263" y="2963017"/>
            <a:chExt cx="3280200" cy="1253108"/>
          </a:xfrm>
        </p:grpSpPr>
        <p:sp>
          <p:nvSpPr>
            <p:cNvPr id="1063" name="Google Shape;1063;p36"/>
            <p:cNvSpPr txBox="1"/>
            <p:nvPr/>
          </p:nvSpPr>
          <p:spPr>
            <a:xfrm>
              <a:off x="4618263" y="2963017"/>
              <a:ext cx="3280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GOALS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64" name="Google Shape;1064;p36"/>
            <p:cNvSpPr txBox="1"/>
            <p:nvPr/>
          </p:nvSpPr>
          <p:spPr>
            <a:xfrm>
              <a:off x="4618263" y="3229725"/>
              <a:ext cx="3280200" cy="98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Fira Sans Condensed"/>
                <a:buAutoNum type="arabicPeriod"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You can list your goals here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45720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Fira Sans Condensed"/>
                <a:buAutoNum type="arabicPeriod"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You can list your goals here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45720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Fira Sans Condensed"/>
                <a:buAutoNum type="arabicPeriod"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You can list your goals here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marL="45720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Fira Sans Condensed"/>
                <a:buAutoNum type="arabicPeriod"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You can list your goals here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65" name="Google Shape;1065;p36"/>
          <p:cNvGrpSpPr/>
          <p:nvPr/>
        </p:nvGrpSpPr>
        <p:grpSpPr>
          <a:xfrm>
            <a:off x="1245650" y="2963017"/>
            <a:ext cx="3280200" cy="1253108"/>
            <a:chOff x="1245650" y="2963017"/>
            <a:chExt cx="3280200" cy="1253108"/>
          </a:xfrm>
        </p:grpSpPr>
        <p:sp>
          <p:nvSpPr>
            <p:cNvPr id="1066" name="Google Shape;1066;p36"/>
            <p:cNvSpPr txBox="1"/>
            <p:nvPr/>
          </p:nvSpPr>
          <p:spPr>
            <a:xfrm>
              <a:off x="1245650" y="2963017"/>
              <a:ext cx="3280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DESCRIPTION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67" name="Google Shape;1067;p36"/>
            <p:cNvSpPr txBox="1"/>
            <p:nvPr/>
          </p:nvSpPr>
          <p:spPr>
            <a:xfrm>
              <a:off x="1245650" y="3229725"/>
              <a:ext cx="3280200" cy="98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 is a gas giant and has several rings. It's composed mostly of hydrogen and helium. It was named after the Roman god of wealth and agriculture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68" name="Google Shape;1068;p36"/>
          <p:cNvGrpSpPr/>
          <p:nvPr/>
        </p:nvGrpSpPr>
        <p:grpSpPr>
          <a:xfrm>
            <a:off x="1245525" y="1932300"/>
            <a:ext cx="3280200" cy="716667"/>
            <a:chOff x="1245525" y="1932300"/>
            <a:chExt cx="3280200" cy="716667"/>
          </a:xfrm>
        </p:grpSpPr>
        <p:sp>
          <p:nvSpPr>
            <p:cNvPr id="1069" name="Google Shape;1069;p36"/>
            <p:cNvSpPr txBox="1"/>
            <p:nvPr/>
          </p:nvSpPr>
          <p:spPr>
            <a:xfrm>
              <a:off x="1245525" y="1932300"/>
              <a:ext cx="3280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CHANNELS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70" name="Google Shape;1070;p36"/>
            <p:cNvSpPr txBox="1"/>
            <p:nvPr/>
          </p:nvSpPr>
          <p:spPr>
            <a:xfrm>
              <a:off x="2217075" y="2347167"/>
              <a:ext cx="13371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Multimedia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71" name="Google Shape;1071;p36"/>
          <p:cNvGrpSpPr/>
          <p:nvPr/>
        </p:nvGrpSpPr>
        <p:grpSpPr>
          <a:xfrm>
            <a:off x="1508670" y="2101076"/>
            <a:ext cx="376699" cy="375143"/>
            <a:chOff x="3372132" y="2767939"/>
            <a:chExt cx="408434" cy="406747"/>
          </a:xfrm>
        </p:grpSpPr>
        <p:sp>
          <p:nvSpPr>
            <p:cNvPr id="1072" name="Google Shape;1072;p36"/>
            <p:cNvSpPr/>
            <p:nvPr/>
          </p:nvSpPr>
          <p:spPr>
            <a:xfrm>
              <a:off x="3372132" y="2807457"/>
              <a:ext cx="408434" cy="367229"/>
            </a:xfrm>
            <a:custGeom>
              <a:avLst/>
              <a:gdLst/>
              <a:ahLst/>
              <a:cxnLst/>
              <a:rect l="l" t="t" r="r" b="b"/>
              <a:pathLst>
                <a:path w="11813" h="10622" extrusionOk="0">
                  <a:moveTo>
                    <a:pt x="8097" y="9788"/>
                  </a:moveTo>
                  <a:cubicBezTo>
                    <a:pt x="8193" y="9788"/>
                    <a:pt x="8264" y="9860"/>
                    <a:pt x="8264" y="9955"/>
                  </a:cubicBezTo>
                  <a:lnTo>
                    <a:pt x="8264" y="10122"/>
                  </a:lnTo>
                  <a:cubicBezTo>
                    <a:pt x="8264" y="10217"/>
                    <a:pt x="8193" y="10289"/>
                    <a:pt x="8097" y="10289"/>
                  </a:cubicBezTo>
                  <a:lnTo>
                    <a:pt x="3715" y="10289"/>
                  </a:lnTo>
                  <a:cubicBezTo>
                    <a:pt x="3644" y="10289"/>
                    <a:pt x="3573" y="10217"/>
                    <a:pt x="3573" y="10122"/>
                  </a:cubicBezTo>
                  <a:lnTo>
                    <a:pt x="3573" y="9955"/>
                  </a:lnTo>
                  <a:cubicBezTo>
                    <a:pt x="3573" y="9860"/>
                    <a:pt x="3644" y="9788"/>
                    <a:pt x="3715" y="9788"/>
                  </a:cubicBezTo>
                  <a:close/>
                  <a:moveTo>
                    <a:pt x="1310" y="1"/>
                  </a:moveTo>
                  <a:cubicBezTo>
                    <a:pt x="596" y="1"/>
                    <a:pt x="0" y="572"/>
                    <a:pt x="0" y="1287"/>
                  </a:cubicBezTo>
                  <a:lnTo>
                    <a:pt x="0" y="6883"/>
                  </a:lnTo>
                  <a:cubicBezTo>
                    <a:pt x="0" y="7598"/>
                    <a:pt x="596" y="8169"/>
                    <a:pt x="1310" y="8169"/>
                  </a:cubicBezTo>
                  <a:lnTo>
                    <a:pt x="4525" y="8169"/>
                  </a:lnTo>
                  <a:lnTo>
                    <a:pt x="4525" y="8788"/>
                  </a:lnTo>
                  <a:lnTo>
                    <a:pt x="3954" y="9455"/>
                  </a:lnTo>
                  <a:lnTo>
                    <a:pt x="3715" y="9455"/>
                  </a:lnTo>
                  <a:cubicBezTo>
                    <a:pt x="3453" y="9455"/>
                    <a:pt x="3215" y="9669"/>
                    <a:pt x="3215" y="9955"/>
                  </a:cubicBezTo>
                  <a:lnTo>
                    <a:pt x="3215" y="10122"/>
                  </a:lnTo>
                  <a:cubicBezTo>
                    <a:pt x="3215" y="10408"/>
                    <a:pt x="3453" y="10622"/>
                    <a:pt x="3715" y="10622"/>
                  </a:cubicBezTo>
                  <a:lnTo>
                    <a:pt x="8097" y="10622"/>
                  </a:lnTo>
                  <a:cubicBezTo>
                    <a:pt x="8383" y="10622"/>
                    <a:pt x="8597" y="10408"/>
                    <a:pt x="8597" y="10122"/>
                  </a:cubicBezTo>
                  <a:lnTo>
                    <a:pt x="8597" y="9955"/>
                  </a:lnTo>
                  <a:cubicBezTo>
                    <a:pt x="8597" y="9669"/>
                    <a:pt x="8383" y="9455"/>
                    <a:pt x="8097" y="9455"/>
                  </a:cubicBezTo>
                  <a:lnTo>
                    <a:pt x="7883" y="9455"/>
                  </a:lnTo>
                  <a:lnTo>
                    <a:pt x="7335" y="8788"/>
                  </a:lnTo>
                  <a:lnTo>
                    <a:pt x="7335" y="8169"/>
                  </a:lnTo>
                  <a:lnTo>
                    <a:pt x="10526" y="8169"/>
                  </a:lnTo>
                  <a:cubicBezTo>
                    <a:pt x="11241" y="8169"/>
                    <a:pt x="11812" y="7598"/>
                    <a:pt x="11812" y="6883"/>
                  </a:cubicBezTo>
                  <a:lnTo>
                    <a:pt x="11812" y="1287"/>
                  </a:lnTo>
                  <a:cubicBezTo>
                    <a:pt x="11812" y="572"/>
                    <a:pt x="11241" y="1"/>
                    <a:pt x="10526" y="1"/>
                  </a:cubicBezTo>
                  <a:lnTo>
                    <a:pt x="9407" y="1"/>
                  </a:lnTo>
                  <a:cubicBezTo>
                    <a:pt x="9312" y="1"/>
                    <a:pt x="9240" y="72"/>
                    <a:pt x="9240" y="167"/>
                  </a:cubicBezTo>
                  <a:cubicBezTo>
                    <a:pt x="9240" y="263"/>
                    <a:pt x="9312" y="334"/>
                    <a:pt x="9407" y="334"/>
                  </a:cubicBezTo>
                  <a:lnTo>
                    <a:pt x="10526" y="334"/>
                  </a:lnTo>
                  <a:cubicBezTo>
                    <a:pt x="11050" y="334"/>
                    <a:pt x="11479" y="763"/>
                    <a:pt x="11479" y="1287"/>
                  </a:cubicBezTo>
                  <a:lnTo>
                    <a:pt x="11479" y="6716"/>
                  </a:lnTo>
                  <a:lnTo>
                    <a:pt x="3334" y="6716"/>
                  </a:lnTo>
                  <a:cubicBezTo>
                    <a:pt x="3239" y="6716"/>
                    <a:pt x="3144" y="6788"/>
                    <a:pt x="3144" y="6883"/>
                  </a:cubicBezTo>
                  <a:cubicBezTo>
                    <a:pt x="3144" y="6978"/>
                    <a:pt x="3239" y="7050"/>
                    <a:pt x="3334" y="7050"/>
                  </a:cubicBezTo>
                  <a:lnTo>
                    <a:pt x="11455" y="7050"/>
                  </a:lnTo>
                  <a:cubicBezTo>
                    <a:pt x="11384" y="7502"/>
                    <a:pt x="10979" y="7836"/>
                    <a:pt x="10526" y="7836"/>
                  </a:cubicBezTo>
                  <a:lnTo>
                    <a:pt x="6573" y="7836"/>
                  </a:lnTo>
                  <a:cubicBezTo>
                    <a:pt x="6478" y="7836"/>
                    <a:pt x="6406" y="7907"/>
                    <a:pt x="6406" y="8002"/>
                  </a:cubicBezTo>
                  <a:cubicBezTo>
                    <a:pt x="6406" y="8098"/>
                    <a:pt x="6478" y="8169"/>
                    <a:pt x="6573" y="8169"/>
                  </a:cubicBezTo>
                  <a:lnTo>
                    <a:pt x="6978" y="8169"/>
                  </a:lnTo>
                  <a:lnTo>
                    <a:pt x="6978" y="8860"/>
                  </a:lnTo>
                  <a:cubicBezTo>
                    <a:pt x="6978" y="8907"/>
                    <a:pt x="7002" y="8931"/>
                    <a:pt x="7026" y="8979"/>
                  </a:cubicBezTo>
                  <a:lnTo>
                    <a:pt x="7431" y="9455"/>
                  </a:lnTo>
                  <a:lnTo>
                    <a:pt x="4406" y="9455"/>
                  </a:lnTo>
                  <a:lnTo>
                    <a:pt x="4811" y="8979"/>
                  </a:lnTo>
                  <a:cubicBezTo>
                    <a:pt x="4859" y="8931"/>
                    <a:pt x="4859" y="8907"/>
                    <a:pt x="4859" y="8860"/>
                  </a:cubicBezTo>
                  <a:lnTo>
                    <a:pt x="4859" y="8169"/>
                  </a:lnTo>
                  <a:lnTo>
                    <a:pt x="5835" y="8169"/>
                  </a:lnTo>
                  <a:cubicBezTo>
                    <a:pt x="5930" y="8169"/>
                    <a:pt x="6002" y="8098"/>
                    <a:pt x="6002" y="8002"/>
                  </a:cubicBezTo>
                  <a:cubicBezTo>
                    <a:pt x="6002" y="7907"/>
                    <a:pt x="5930" y="7836"/>
                    <a:pt x="5835" y="7836"/>
                  </a:cubicBezTo>
                  <a:lnTo>
                    <a:pt x="1310" y="7836"/>
                  </a:lnTo>
                  <a:cubicBezTo>
                    <a:pt x="834" y="7836"/>
                    <a:pt x="453" y="7502"/>
                    <a:pt x="381" y="7050"/>
                  </a:cubicBezTo>
                  <a:lnTo>
                    <a:pt x="2596" y="7050"/>
                  </a:lnTo>
                  <a:cubicBezTo>
                    <a:pt x="2691" y="7050"/>
                    <a:pt x="2763" y="6978"/>
                    <a:pt x="2763" y="6883"/>
                  </a:cubicBezTo>
                  <a:cubicBezTo>
                    <a:pt x="2763" y="6788"/>
                    <a:pt x="2691" y="6716"/>
                    <a:pt x="2596" y="6716"/>
                  </a:cubicBezTo>
                  <a:lnTo>
                    <a:pt x="358" y="6716"/>
                  </a:lnTo>
                  <a:lnTo>
                    <a:pt x="358" y="1287"/>
                  </a:lnTo>
                  <a:cubicBezTo>
                    <a:pt x="358" y="763"/>
                    <a:pt x="786" y="334"/>
                    <a:pt x="1310" y="334"/>
                  </a:cubicBezTo>
                  <a:lnTo>
                    <a:pt x="2453" y="334"/>
                  </a:lnTo>
                  <a:cubicBezTo>
                    <a:pt x="2549" y="334"/>
                    <a:pt x="2620" y="263"/>
                    <a:pt x="2620" y="167"/>
                  </a:cubicBezTo>
                  <a:cubicBezTo>
                    <a:pt x="2620" y="72"/>
                    <a:pt x="2549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3449508" y="2767939"/>
              <a:ext cx="255302" cy="255283"/>
            </a:xfrm>
            <a:custGeom>
              <a:avLst/>
              <a:gdLst/>
              <a:ahLst/>
              <a:cxnLst/>
              <a:rect l="l" t="t" r="r" b="b"/>
              <a:pathLst>
                <a:path w="7384" h="7384" extrusionOk="0">
                  <a:moveTo>
                    <a:pt x="3692" y="1"/>
                  </a:moveTo>
                  <a:cubicBezTo>
                    <a:pt x="1644" y="1"/>
                    <a:pt x="1" y="1644"/>
                    <a:pt x="1" y="3692"/>
                  </a:cubicBezTo>
                  <a:cubicBezTo>
                    <a:pt x="1" y="5716"/>
                    <a:pt x="1644" y="7383"/>
                    <a:pt x="3692" y="7383"/>
                  </a:cubicBezTo>
                  <a:cubicBezTo>
                    <a:pt x="4478" y="7383"/>
                    <a:pt x="5240" y="7121"/>
                    <a:pt x="5883" y="6645"/>
                  </a:cubicBezTo>
                  <a:cubicBezTo>
                    <a:pt x="5955" y="6597"/>
                    <a:pt x="5978" y="6478"/>
                    <a:pt x="5931" y="6407"/>
                  </a:cubicBezTo>
                  <a:cubicBezTo>
                    <a:pt x="5889" y="6365"/>
                    <a:pt x="5840" y="6340"/>
                    <a:pt x="5791" y="6340"/>
                  </a:cubicBezTo>
                  <a:cubicBezTo>
                    <a:pt x="5757" y="6340"/>
                    <a:pt x="5723" y="6353"/>
                    <a:pt x="5693" y="6383"/>
                  </a:cubicBezTo>
                  <a:cubicBezTo>
                    <a:pt x="5097" y="6812"/>
                    <a:pt x="4407" y="7026"/>
                    <a:pt x="3692" y="7026"/>
                  </a:cubicBezTo>
                  <a:cubicBezTo>
                    <a:pt x="1835" y="7026"/>
                    <a:pt x="334" y="5526"/>
                    <a:pt x="334" y="3692"/>
                  </a:cubicBezTo>
                  <a:cubicBezTo>
                    <a:pt x="334" y="1834"/>
                    <a:pt x="1835" y="334"/>
                    <a:pt x="3692" y="334"/>
                  </a:cubicBezTo>
                  <a:cubicBezTo>
                    <a:pt x="5526" y="334"/>
                    <a:pt x="7026" y="1834"/>
                    <a:pt x="7026" y="3692"/>
                  </a:cubicBezTo>
                  <a:cubicBezTo>
                    <a:pt x="7026" y="3716"/>
                    <a:pt x="7026" y="3740"/>
                    <a:pt x="7026" y="3763"/>
                  </a:cubicBezTo>
                  <a:cubicBezTo>
                    <a:pt x="7026" y="3859"/>
                    <a:pt x="7098" y="3954"/>
                    <a:pt x="7193" y="3954"/>
                  </a:cubicBezTo>
                  <a:cubicBezTo>
                    <a:pt x="7288" y="3954"/>
                    <a:pt x="7383" y="3882"/>
                    <a:pt x="7383" y="3787"/>
                  </a:cubicBezTo>
                  <a:cubicBezTo>
                    <a:pt x="7383" y="3740"/>
                    <a:pt x="7383" y="3716"/>
                    <a:pt x="7383" y="3692"/>
                  </a:cubicBezTo>
                  <a:cubicBezTo>
                    <a:pt x="7383" y="1644"/>
                    <a:pt x="5716" y="1"/>
                    <a:pt x="3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3478342" y="2797569"/>
              <a:ext cx="196835" cy="141678"/>
            </a:xfrm>
            <a:custGeom>
              <a:avLst/>
              <a:gdLst/>
              <a:ahLst/>
              <a:cxnLst/>
              <a:rect l="l" t="t" r="r" b="b"/>
              <a:pathLst>
                <a:path w="5693" h="4098" extrusionOk="0">
                  <a:moveTo>
                    <a:pt x="2834" y="1"/>
                  </a:moveTo>
                  <a:cubicBezTo>
                    <a:pt x="1263" y="1"/>
                    <a:pt x="0" y="1263"/>
                    <a:pt x="0" y="2835"/>
                  </a:cubicBezTo>
                  <a:cubicBezTo>
                    <a:pt x="0" y="3240"/>
                    <a:pt x="72" y="3621"/>
                    <a:pt x="239" y="4002"/>
                  </a:cubicBezTo>
                  <a:cubicBezTo>
                    <a:pt x="262" y="4049"/>
                    <a:pt x="334" y="4097"/>
                    <a:pt x="405" y="4097"/>
                  </a:cubicBezTo>
                  <a:cubicBezTo>
                    <a:pt x="429" y="4097"/>
                    <a:pt x="453" y="4097"/>
                    <a:pt x="477" y="4073"/>
                  </a:cubicBezTo>
                  <a:cubicBezTo>
                    <a:pt x="572" y="4049"/>
                    <a:pt x="596" y="3930"/>
                    <a:pt x="572" y="3859"/>
                  </a:cubicBezTo>
                  <a:cubicBezTo>
                    <a:pt x="429" y="3525"/>
                    <a:pt x="334" y="3192"/>
                    <a:pt x="334" y="2835"/>
                  </a:cubicBezTo>
                  <a:cubicBezTo>
                    <a:pt x="334" y="1454"/>
                    <a:pt x="1453" y="334"/>
                    <a:pt x="2834" y="334"/>
                  </a:cubicBezTo>
                  <a:cubicBezTo>
                    <a:pt x="4216" y="334"/>
                    <a:pt x="5335" y="1454"/>
                    <a:pt x="5335" y="2835"/>
                  </a:cubicBezTo>
                  <a:cubicBezTo>
                    <a:pt x="5335" y="2906"/>
                    <a:pt x="5335" y="2954"/>
                    <a:pt x="5335" y="3025"/>
                  </a:cubicBezTo>
                  <a:cubicBezTo>
                    <a:pt x="5311" y="3121"/>
                    <a:pt x="5383" y="3216"/>
                    <a:pt x="5478" y="3216"/>
                  </a:cubicBezTo>
                  <a:cubicBezTo>
                    <a:pt x="5573" y="3216"/>
                    <a:pt x="5668" y="3144"/>
                    <a:pt x="5668" y="3049"/>
                  </a:cubicBezTo>
                  <a:cubicBezTo>
                    <a:pt x="5668" y="2978"/>
                    <a:pt x="5692" y="2906"/>
                    <a:pt x="5692" y="2835"/>
                  </a:cubicBezTo>
                  <a:cubicBezTo>
                    <a:pt x="5692" y="1263"/>
                    <a:pt x="4406" y="1"/>
                    <a:pt x="28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3498914" y="2948863"/>
              <a:ext cx="143313" cy="44702"/>
            </a:xfrm>
            <a:custGeom>
              <a:avLst/>
              <a:gdLst/>
              <a:ahLst/>
              <a:cxnLst/>
              <a:rect l="l" t="t" r="r" b="b"/>
              <a:pathLst>
                <a:path w="4145" h="1293" extrusionOk="0">
                  <a:moveTo>
                    <a:pt x="215" y="1"/>
                  </a:moveTo>
                  <a:cubicBezTo>
                    <a:pt x="173" y="1"/>
                    <a:pt x="132" y="19"/>
                    <a:pt x="96" y="54"/>
                  </a:cubicBezTo>
                  <a:cubicBezTo>
                    <a:pt x="25" y="102"/>
                    <a:pt x="1" y="221"/>
                    <a:pt x="72" y="293"/>
                  </a:cubicBezTo>
                  <a:cubicBezTo>
                    <a:pt x="620" y="936"/>
                    <a:pt x="1406" y="1293"/>
                    <a:pt x="2239" y="1293"/>
                  </a:cubicBezTo>
                  <a:cubicBezTo>
                    <a:pt x="2906" y="1293"/>
                    <a:pt x="3549" y="1078"/>
                    <a:pt x="4049" y="650"/>
                  </a:cubicBezTo>
                  <a:cubicBezTo>
                    <a:pt x="4145" y="578"/>
                    <a:pt x="4145" y="483"/>
                    <a:pt x="4073" y="412"/>
                  </a:cubicBezTo>
                  <a:cubicBezTo>
                    <a:pt x="4048" y="361"/>
                    <a:pt x="4002" y="337"/>
                    <a:pt x="3953" y="337"/>
                  </a:cubicBezTo>
                  <a:cubicBezTo>
                    <a:pt x="3912" y="337"/>
                    <a:pt x="3868" y="355"/>
                    <a:pt x="3835" y="388"/>
                  </a:cubicBezTo>
                  <a:cubicBezTo>
                    <a:pt x="3382" y="745"/>
                    <a:pt x="2835" y="959"/>
                    <a:pt x="2239" y="959"/>
                  </a:cubicBezTo>
                  <a:cubicBezTo>
                    <a:pt x="1501" y="959"/>
                    <a:pt x="811" y="626"/>
                    <a:pt x="334" y="54"/>
                  </a:cubicBezTo>
                  <a:cubicBezTo>
                    <a:pt x="299" y="19"/>
                    <a:pt x="257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3507972" y="2827233"/>
              <a:ext cx="137539" cy="136700"/>
            </a:xfrm>
            <a:custGeom>
              <a:avLst/>
              <a:gdLst/>
              <a:ahLst/>
              <a:cxnLst/>
              <a:rect l="l" t="t" r="r" b="b"/>
              <a:pathLst>
                <a:path w="3978" h="3954" extrusionOk="0">
                  <a:moveTo>
                    <a:pt x="2001" y="0"/>
                  </a:moveTo>
                  <a:cubicBezTo>
                    <a:pt x="906" y="0"/>
                    <a:pt x="1" y="881"/>
                    <a:pt x="1" y="1977"/>
                  </a:cubicBezTo>
                  <a:cubicBezTo>
                    <a:pt x="1" y="3072"/>
                    <a:pt x="906" y="3953"/>
                    <a:pt x="2001" y="3953"/>
                  </a:cubicBezTo>
                  <a:cubicBezTo>
                    <a:pt x="2311" y="3953"/>
                    <a:pt x="2620" y="3882"/>
                    <a:pt x="2906" y="3739"/>
                  </a:cubicBezTo>
                  <a:cubicBezTo>
                    <a:pt x="3001" y="3692"/>
                    <a:pt x="3025" y="3596"/>
                    <a:pt x="2978" y="3501"/>
                  </a:cubicBezTo>
                  <a:cubicBezTo>
                    <a:pt x="2962" y="3437"/>
                    <a:pt x="2903" y="3406"/>
                    <a:pt x="2845" y="3406"/>
                  </a:cubicBezTo>
                  <a:cubicBezTo>
                    <a:pt x="2816" y="3406"/>
                    <a:pt x="2787" y="3414"/>
                    <a:pt x="2763" y="3430"/>
                  </a:cubicBezTo>
                  <a:cubicBezTo>
                    <a:pt x="2525" y="3549"/>
                    <a:pt x="2263" y="3620"/>
                    <a:pt x="2001" y="3620"/>
                  </a:cubicBezTo>
                  <a:cubicBezTo>
                    <a:pt x="1096" y="3620"/>
                    <a:pt x="358" y="2882"/>
                    <a:pt x="358" y="1977"/>
                  </a:cubicBezTo>
                  <a:cubicBezTo>
                    <a:pt x="358" y="1072"/>
                    <a:pt x="1096" y="334"/>
                    <a:pt x="2001" y="334"/>
                  </a:cubicBezTo>
                  <a:cubicBezTo>
                    <a:pt x="2811" y="334"/>
                    <a:pt x="3502" y="953"/>
                    <a:pt x="3621" y="1763"/>
                  </a:cubicBezTo>
                  <a:cubicBezTo>
                    <a:pt x="3621" y="1845"/>
                    <a:pt x="3692" y="1910"/>
                    <a:pt x="3774" y="1910"/>
                  </a:cubicBezTo>
                  <a:cubicBezTo>
                    <a:pt x="3786" y="1910"/>
                    <a:pt x="3799" y="1909"/>
                    <a:pt x="3811" y="1905"/>
                  </a:cubicBezTo>
                  <a:cubicBezTo>
                    <a:pt x="3906" y="1882"/>
                    <a:pt x="3978" y="1810"/>
                    <a:pt x="3954" y="1715"/>
                  </a:cubicBezTo>
                  <a:cubicBezTo>
                    <a:pt x="3835" y="739"/>
                    <a:pt x="2978" y="0"/>
                    <a:pt x="2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3535977" y="2854408"/>
              <a:ext cx="224807" cy="166328"/>
            </a:xfrm>
            <a:custGeom>
              <a:avLst/>
              <a:gdLst/>
              <a:ahLst/>
              <a:cxnLst/>
              <a:rect l="l" t="t" r="r" b="b"/>
              <a:pathLst>
                <a:path w="6502" h="4811" extrusionOk="0">
                  <a:moveTo>
                    <a:pt x="1191" y="357"/>
                  </a:moveTo>
                  <a:cubicBezTo>
                    <a:pt x="1596" y="357"/>
                    <a:pt x="1929" y="643"/>
                    <a:pt x="2001" y="1024"/>
                  </a:cubicBezTo>
                  <a:lnTo>
                    <a:pt x="1429" y="738"/>
                  </a:lnTo>
                  <a:cubicBezTo>
                    <a:pt x="1352" y="692"/>
                    <a:pt x="1266" y="666"/>
                    <a:pt x="1175" y="666"/>
                  </a:cubicBezTo>
                  <a:cubicBezTo>
                    <a:pt x="1126" y="666"/>
                    <a:pt x="1075" y="674"/>
                    <a:pt x="1024" y="691"/>
                  </a:cubicBezTo>
                  <a:cubicBezTo>
                    <a:pt x="905" y="738"/>
                    <a:pt x="786" y="834"/>
                    <a:pt x="715" y="953"/>
                  </a:cubicBezTo>
                  <a:cubicBezTo>
                    <a:pt x="596" y="1215"/>
                    <a:pt x="691" y="1524"/>
                    <a:pt x="953" y="1643"/>
                  </a:cubicBezTo>
                  <a:lnTo>
                    <a:pt x="1525" y="1953"/>
                  </a:lnTo>
                  <a:cubicBezTo>
                    <a:pt x="1429" y="2001"/>
                    <a:pt x="1310" y="2024"/>
                    <a:pt x="1191" y="2024"/>
                  </a:cubicBezTo>
                  <a:cubicBezTo>
                    <a:pt x="715" y="2024"/>
                    <a:pt x="358" y="1643"/>
                    <a:pt x="358" y="1191"/>
                  </a:cubicBezTo>
                  <a:cubicBezTo>
                    <a:pt x="358" y="738"/>
                    <a:pt x="715" y="357"/>
                    <a:pt x="1191" y="357"/>
                  </a:cubicBezTo>
                  <a:close/>
                  <a:moveTo>
                    <a:pt x="5121" y="2024"/>
                  </a:moveTo>
                  <a:lnTo>
                    <a:pt x="6097" y="2524"/>
                  </a:lnTo>
                  <a:lnTo>
                    <a:pt x="5716" y="2953"/>
                  </a:lnTo>
                  <a:lnTo>
                    <a:pt x="4620" y="2382"/>
                  </a:lnTo>
                  <a:lnTo>
                    <a:pt x="5121" y="2024"/>
                  </a:lnTo>
                  <a:close/>
                  <a:moveTo>
                    <a:pt x="1263" y="1024"/>
                  </a:moveTo>
                  <a:lnTo>
                    <a:pt x="5668" y="3310"/>
                  </a:lnTo>
                  <a:cubicBezTo>
                    <a:pt x="5764" y="3358"/>
                    <a:pt x="5787" y="3477"/>
                    <a:pt x="5740" y="3549"/>
                  </a:cubicBezTo>
                  <a:cubicBezTo>
                    <a:pt x="5716" y="3596"/>
                    <a:pt x="5692" y="3620"/>
                    <a:pt x="5645" y="3644"/>
                  </a:cubicBezTo>
                  <a:cubicBezTo>
                    <a:pt x="5597" y="3644"/>
                    <a:pt x="5549" y="3644"/>
                    <a:pt x="5502" y="3620"/>
                  </a:cubicBezTo>
                  <a:lnTo>
                    <a:pt x="1096" y="1334"/>
                  </a:lnTo>
                  <a:cubicBezTo>
                    <a:pt x="1024" y="1310"/>
                    <a:pt x="977" y="1191"/>
                    <a:pt x="1024" y="1119"/>
                  </a:cubicBezTo>
                  <a:cubicBezTo>
                    <a:pt x="1072" y="1048"/>
                    <a:pt x="1120" y="1024"/>
                    <a:pt x="1191" y="1024"/>
                  </a:cubicBezTo>
                  <a:close/>
                  <a:moveTo>
                    <a:pt x="4144" y="3310"/>
                  </a:moveTo>
                  <a:lnTo>
                    <a:pt x="5240" y="3882"/>
                  </a:lnTo>
                  <a:lnTo>
                    <a:pt x="5121" y="4430"/>
                  </a:lnTo>
                  <a:lnTo>
                    <a:pt x="4144" y="3930"/>
                  </a:lnTo>
                  <a:lnTo>
                    <a:pt x="4144" y="3310"/>
                  </a:lnTo>
                  <a:close/>
                  <a:moveTo>
                    <a:pt x="1191" y="0"/>
                  </a:moveTo>
                  <a:cubicBezTo>
                    <a:pt x="524" y="0"/>
                    <a:pt x="0" y="548"/>
                    <a:pt x="0" y="1191"/>
                  </a:cubicBezTo>
                  <a:cubicBezTo>
                    <a:pt x="0" y="1834"/>
                    <a:pt x="524" y="2358"/>
                    <a:pt x="1191" y="2358"/>
                  </a:cubicBezTo>
                  <a:cubicBezTo>
                    <a:pt x="1429" y="2358"/>
                    <a:pt x="1691" y="2286"/>
                    <a:pt x="1882" y="2143"/>
                  </a:cubicBezTo>
                  <a:lnTo>
                    <a:pt x="3811" y="3144"/>
                  </a:lnTo>
                  <a:lnTo>
                    <a:pt x="3811" y="3953"/>
                  </a:lnTo>
                  <a:cubicBezTo>
                    <a:pt x="3811" y="4072"/>
                    <a:pt x="3858" y="4168"/>
                    <a:pt x="3954" y="4215"/>
                  </a:cubicBezTo>
                  <a:lnTo>
                    <a:pt x="5025" y="4763"/>
                  </a:lnTo>
                  <a:cubicBezTo>
                    <a:pt x="5073" y="4787"/>
                    <a:pt x="5121" y="4811"/>
                    <a:pt x="5168" y="4811"/>
                  </a:cubicBezTo>
                  <a:cubicBezTo>
                    <a:pt x="5216" y="4811"/>
                    <a:pt x="5240" y="4787"/>
                    <a:pt x="5287" y="4763"/>
                  </a:cubicBezTo>
                  <a:cubicBezTo>
                    <a:pt x="5359" y="4739"/>
                    <a:pt x="5406" y="4668"/>
                    <a:pt x="5430" y="4573"/>
                  </a:cubicBezTo>
                  <a:lnTo>
                    <a:pt x="5573" y="4001"/>
                  </a:lnTo>
                  <a:lnTo>
                    <a:pt x="5597" y="4001"/>
                  </a:lnTo>
                  <a:cubicBezTo>
                    <a:pt x="5645" y="4001"/>
                    <a:pt x="5692" y="3977"/>
                    <a:pt x="5740" y="3977"/>
                  </a:cubicBezTo>
                  <a:cubicBezTo>
                    <a:pt x="5883" y="3930"/>
                    <a:pt x="5978" y="3834"/>
                    <a:pt x="6049" y="3715"/>
                  </a:cubicBezTo>
                  <a:cubicBezTo>
                    <a:pt x="6121" y="3596"/>
                    <a:pt x="6121" y="3453"/>
                    <a:pt x="6097" y="3310"/>
                  </a:cubicBezTo>
                  <a:cubicBezTo>
                    <a:pt x="6073" y="3263"/>
                    <a:pt x="6026" y="3191"/>
                    <a:pt x="6002" y="3144"/>
                  </a:cubicBezTo>
                  <a:lnTo>
                    <a:pt x="6407" y="2715"/>
                  </a:lnTo>
                  <a:cubicBezTo>
                    <a:pt x="6478" y="2644"/>
                    <a:pt x="6502" y="2548"/>
                    <a:pt x="6478" y="2477"/>
                  </a:cubicBezTo>
                  <a:cubicBezTo>
                    <a:pt x="6454" y="2382"/>
                    <a:pt x="6407" y="2310"/>
                    <a:pt x="6335" y="2263"/>
                  </a:cubicBezTo>
                  <a:lnTo>
                    <a:pt x="5240" y="1715"/>
                  </a:lnTo>
                  <a:cubicBezTo>
                    <a:pt x="5197" y="1693"/>
                    <a:pt x="5154" y="1682"/>
                    <a:pt x="5111" y="1682"/>
                  </a:cubicBezTo>
                  <a:cubicBezTo>
                    <a:pt x="5059" y="1682"/>
                    <a:pt x="5006" y="1699"/>
                    <a:pt x="4954" y="1739"/>
                  </a:cubicBezTo>
                  <a:lnTo>
                    <a:pt x="4287" y="2215"/>
                  </a:lnTo>
                  <a:lnTo>
                    <a:pt x="2358" y="1215"/>
                  </a:lnTo>
                  <a:cubicBezTo>
                    <a:pt x="2358" y="1215"/>
                    <a:pt x="2358" y="1191"/>
                    <a:pt x="2358" y="1191"/>
                  </a:cubicBezTo>
                  <a:cubicBezTo>
                    <a:pt x="2358" y="548"/>
                    <a:pt x="1834" y="0"/>
                    <a:pt x="1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78" name="Google Shape;1078;p36"/>
          <p:cNvCxnSpPr/>
          <p:nvPr/>
        </p:nvCxnSpPr>
        <p:spPr>
          <a:xfrm>
            <a:off x="4572050" y="1827400"/>
            <a:ext cx="0" cy="2592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79" name="Google Shape;1079;p36"/>
          <p:cNvCxnSpPr/>
          <p:nvPr/>
        </p:nvCxnSpPr>
        <p:spPr>
          <a:xfrm>
            <a:off x="1231200" y="2866778"/>
            <a:ext cx="6681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7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1085" name="Google Shape;1085;p37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STRATEGY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086" name="Google Shape;1086;p37"/>
          <p:cNvCxnSpPr>
            <a:stCxn id="1087" idx="4"/>
            <a:endCxn id="1088" idx="0"/>
          </p:cNvCxnSpPr>
          <p:nvPr/>
        </p:nvCxnSpPr>
        <p:spPr>
          <a:xfrm rot="-5400000" flipH="1">
            <a:off x="2456525" y="2533825"/>
            <a:ext cx="2451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89" name="Google Shape;1089;p37"/>
          <p:cNvCxnSpPr>
            <a:stCxn id="1090" idx="4"/>
            <a:endCxn id="1091" idx="0"/>
          </p:cNvCxnSpPr>
          <p:nvPr/>
        </p:nvCxnSpPr>
        <p:spPr>
          <a:xfrm rot="-5400000" flipH="1">
            <a:off x="4448649" y="3556298"/>
            <a:ext cx="247500" cy="600"/>
          </a:xfrm>
          <a:prstGeom prst="bentConnector3">
            <a:avLst>
              <a:gd name="adj1" fmla="val 4998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92" name="Google Shape;1092;p37"/>
          <p:cNvGrpSpPr/>
          <p:nvPr/>
        </p:nvGrpSpPr>
        <p:grpSpPr>
          <a:xfrm>
            <a:off x="3657401" y="3680267"/>
            <a:ext cx="1829397" cy="739114"/>
            <a:chOff x="699126" y="3259450"/>
            <a:chExt cx="1829397" cy="739114"/>
          </a:xfrm>
        </p:grpSpPr>
        <p:sp>
          <p:nvSpPr>
            <p:cNvPr id="1091" name="Google Shape;1091;p37"/>
            <p:cNvSpPr/>
            <p:nvPr/>
          </p:nvSpPr>
          <p:spPr>
            <a:xfrm>
              <a:off x="699126" y="3259450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SATURN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93" name="Google Shape;1093;p37"/>
            <p:cNvSpPr txBox="1"/>
            <p:nvPr/>
          </p:nvSpPr>
          <p:spPr>
            <a:xfrm>
              <a:off x="699723" y="3514064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 is a gas giant with rings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94" name="Google Shape;1094;p37"/>
          <p:cNvGrpSpPr/>
          <p:nvPr/>
        </p:nvGrpSpPr>
        <p:grpSpPr>
          <a:xfrm>
            <a:off x="1664373" y="3678022"/>
            <a:ext cx="1828803" cy="739345"/>
            <a:chOff x="705573" y="3678022"/>
            <a:chExt cx="1828803" cy="739345"/>
          </a:xfrm>
        </p:grpSpPr>
        <p:sp>
          <p:nvSpPr>
            <p:cNvPr id="1095" name="Google Shape;1095;p37"/>
            <p:cNvSpPr/>
            <p:nvPr/>
          </p:nvSpPr>
          <p:spPr>
            <a:xfrm>
              <a:off x="705576" y="3678022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VENUS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96" name="Google Shape;1096;p37"/>
            <p:cNvSpPr txBox="1"/>
            <p:nvPr/>
          </p:nvSpPr>
          <p:spPr>
            <a:xfrm>
              <a:off x="705573" y="3932866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is the second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097" name="Google Shape;1097;p37"/>
          <p:cNvGrpSpPr/>
          <p:nvPr/>
        </p:nvGrpSpPr>
        <p:grpSpPr>
          <a:xfrm>
            <a:off x="5651022" y="3678022"/>
            <a:ext cx="1828803" cy="739345"/>
            <a:chOff x="4692222" y="3678022"/>
            <a:chExt cx="1828803" cy="739345"/>
          </a:xfrm>
        </p:grpSpPr>
        <p:sp>
          <p:nvSpPr>
            <p:cNvPr id="1098" name="Google Shape;1098;p37"/>
            <p:cNvSpPr/>
            <p:nvPr/>
          </p:nvSpPr>
          <p:spPr>
            <a:xfrm>
              <a:off x="4692225" y="3678022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EARTH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99" name="Google Shape;1099;p37"/>
            <p:cNvSpPr txBox="1"/>
            <p:nvPr/>
          </p:nvSpPr>
          <p:spPr>
            <a:xfrm>
              <a:off x="4692222" y="3932866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is the third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087" name="Google Shape;1087;p37"/>
          <p:cNvSpPr/>
          <p:nvPr/>
        </p:nvSpPr>
        <p:spPr>
          <a:xfrm>
            <a:off x="2190725" y="1635475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7"/>
          <p:cNvSpPr/>
          <p:nvPr/>
        </p:nvSpPr>
        <p:spPr>
          <a:xfrm>
            <a:off x="6177373" y="1635475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7"/>
          <p:cNvSpPr/>
          <p:nvPr/>
        </p:nvSpPr>
        <p:spPr>
          <a:xfrm>
            <a:off x="4184049" y="1635475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02" name="Google Shape;1102;p37"/>
          <p:cNvCxnSpPr>
            <a:stCxn id="1088" idx="4"/>
            <a:endCxn id="1095" idx="0"/>
          </p:cNvCxnSpPr>
          <p:nvPr/>
        </p:nvCxnSpPr>
        <p:spPr>
          <a:xfrm rot="-5400000" flipH="1">
            <a:off x="2456227" y="3555098"/>
            <a:ext cx="2451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03" name="Google Shape;1103;p37"/>
          <p:cNvGrpSpPr/>
          <p:nvPr/>
        </p:nvGrpSpPr>
        <p:grpSpPr>
          <a:xfrm>
            <a:off x="6388242" y="1846327"/>
            <a:ext cx="354363" cy="354395"/>
            <a:chOff x="3712952" y="1970604"/>
            <a:chExt cx="354363" cy="354395"/>
          </a:xfrm>
        </p:grpSpPr>
        <p:sp>
          <p:nvSpPr>
            <p:cNvPr id="1104" name="Google Shape;1104;p37"/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3" name="Google Shape;1113;p37"/>
          <p:cNvGrpSpPr/>
          <p:nvPr/>
        </p:nvGrpSpPr>
        <p:grpSpPr>
          <a:xfrm>
            <a:off x="4401363" y="1855988"/>
            <a:ext cx="341472" cy="335074"/>
            <a:chOff x="1329585" y="1989925"/>
            <a:chExt cx="341472" cy="335074"/>
          </a:xfrm>
        </p:grpSpPr>
        <p:sp>
          <p:nvSpPr>
            <p:cNvPr id="1114" name="Google Shape;1114;p37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37"/>
          <p:cNvGrpSpPr/>
          <p:nvPr/>
        </p:nvGrpSpPr>
        <p:grpSpPr>
          <a:xfrm>
            <a:off x="2412208" y="1863006"/>
            <a:ext cx="333133" cy="321037"/>
            <a:chOff x="2780301" y="1521896"/>
            <a:chExt cx="333133" cy="321037"/>
          </a:xfrm>
        </p:grpSpPr>
        <p:sp>
          <p:nvSpPr>
            <p:cNvPr id="1118" name="Google Shape;1118;p37"/>
            <p:cNvSpPr/>
            <p:nvPr/>
          </p:nvSpPr>
          <p:spPr>
            <a:xfrm>
              <a:off x="3009573" y="1542745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2967876" y="154274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3061870" y="1563594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2967876" y="1563594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2936809" y="1521896"/>
              <a:ext cx="176625" cy="96286"/>
            </a:xfrm>
            <a:custGeom>
              <a:avLst/>
              <a:gdLst/>
              <a:ahLst/>
              <a:cxnLst/>
              <a:rect l="l" t="t" r="r" b="b"/>
              <a:pathLst>
                <a:path w="5549" h="3025" extrusionOk="0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2811367" y="1767115"/>
              <a:ext cx="72413" cy="9485"/>
            </a:xfrm>
            <a:custGeom>
              <a:avLst/>
              <a:gdLst/>
              <a:ahLst/>
              <a:cxnLst/>
              <a:rect l="l" t="t" r="r" b="b"/>
              <a:pathLst>
                <a:path w="227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2894730" y="1767115"/>
              <a:ext cx="20117" cy="9485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2811367" y="1787932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2842815" y="1787932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2780301" y="1746266"/>
              <a:ext cx="166375" cy="96668"/>
            </a:xfrm>
            <a:custGeom>
              <a:avLst/>
              <a:gdLst/>
              <a:ahLst/>
              <a:cxnLst/>
              <a:rect l="l" t="t" r="r" b="b"/>
              <a:pathLst>
                <a:path w="5227" h="3037" extrusionOk="0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3020172" y="1720102"/>
              <a:ext cx="61432" cy="9517"/>
            </a:xfrm>
            <a:custGeom>
              <a:avLst/>
              <a:gdLst/>
              <a:ahLst/>
              <a:cxnLst/>
              <a:rect l="l" t="t" r="r" b="b"/>
              <a:pathLst>
                <a:path w="193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2988724" y="1720102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2957658" y="1699253"/>
              <a:ext cx="155776" cy="75087"/>
            </a:xfrm>
            <a:custGeom>
              <a:avLst/>
              <a:gdLst/>
              <a:ahLst/>
              <a:cxnLst/>
              <a:rect l="l" t="t" r="r" b="b"/>
              <a:pathLst>
                <a:path w="4894" h="2359" extrusionOk="0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2811367" y="1626108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2895112" y="1626108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2811367" y="1667805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2895112" y="166780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2811367" y="1646957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2842815" y="1646957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2780301" y="1605291"/>
              <a:ext cx="176625" cy="117516"/>
            </a:xfrm>
            <a:custGeom>
              <a:avLst/>
              <a:gdLst/>
              <a:ahLst/>
              <a:cxnLst/>
              <a:rect l="l" t="t" r="r" b="b"/>
              <a:pathLst>
                <a:path w="5549" h="3692" extrusionOk="0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37"/>
          <p:cNvSpPr/>
          <p:nvPr/>
        </p:nvSpPr>
        <p:spPr>
          <a:xfrm>
            <a:off x="6177377" y="2656748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39" name="Google Shape;1139;p37"/>
          <p:cNvCxnSpPr>
            <a:stCxn id="1101" idx="4"/>
            <a:endCxn id="1090" idx="0"/>
          </p:cNvCxnSpPr>
          <p:nvPr/>
        </p:nvCxnSpPr>
        <p:spPr>
          <a:xfrm rot="-5400000" flipH="1">
            <a:off x="4449849" y="2533825"/>
            <a:ext cx="2451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40" name="Google Shape;1140;p37"/>
          <p:cNvCxnSpPr>
            <a:stCxn id="1100" idx="4"/>
            <a:endCxn id="1138" idx="0"/>
          </p:cNvCxnSpPr>
          <p:nvPr/>
        </p:nvCxnSpPr>
        <p:spPr>
          <a:xfrm rot="-5400000" flipH="1">
            <a:off x="6443173" y="2533825"/>
            <a:ext cx="2451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41" name="Google Shape;1141;p37"/>
          <p:cNvCxnSpPr>
            <a:stCxn id="1138" idx="4"/>
            <a:endCxn id="1098" idx="0"/>
          </p:cNvCxnSpPr>
          <p:nvPr/>
        </p:nvCxnSpPr>
        <p:spPr>
          <a:xfrm rot="-5400000" flipH="1">
            <a:off x="6443177" y="3555098"/>
            <a:ext cx="245100" cy="6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42" name="Google Shape;1142;p37"/>
          <p:cNvCxnSpPr>
            <a:stCxn id="1088" idx="6"/>
            <a:endCxn id="1090" idx="2"/>
          </p:cNvCxnSpPr>
          <p:nvPr/>
        </p:nvCxnSpPr>
        <p:spPr>
          <a:xfrm>
            <a:off x="2966527" y="3044798"/>
            <a:ext cx="12174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43" name="Google Shape;1143;p37"/>
          <p:cNvCxnSpPr>
            <a:stCxn id="1090" idx="6"/>
            <a:endCxn id="1138" idx="2"/>
          </p:cNvCxnSpPr>
          <p:nvPr/>
        </p:nvCxnSpPr>
        <p:spPr>
          <a:xfrm>
            <a:off x="4960149" y="3044798"/>
            <a:ext cx="1217100" cy="6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90" name="Google Shape;1090;p37"/>
          <p:cNvSpPr/>
          <p:nvPr/>
        </p:nvSpPr>
        <p:spPr>
          <a:xfrm>
            <a:off x="4184049" y="2656748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88" name="Google Shape;1088;p37"/>
          <p:cNvSpPr/>
          <p:nvPr/>
        </p:nvSpPr>
        <p:spPr>
          <a:xfrm>
            <a:off x="2190427" y="2656748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8" name="Google Shape;1148;p38"/>
          <p:cNvGraphicFramePr/>
          <p:nvPr/>
        </p:nvGraphicFramePr>
        <p:xfrm>
          <a:off x="924525" y="134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{E63491A5-0E8D-4120-A6E4-B34CEBDA6B66}</a:tableStyleId>
              </a:tblPr>
              <a:tblGrid>
                <a:gridCol w="364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27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OUR VALUES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40%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60%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MISSION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VISION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Mercury is the closest planet to the Sun and the smallest one in the Solar System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Venus has a beautiful name and is the second planet from the Sun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9" name="Google Shape;1149;p38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1150" name="Google Shape;1150;p38"/>
          <p:cNvSpPr/>
          <p:nvPr/>
        </p:nvSpPr>
        <p:spPr>
          <a:xfrm>
            <a:off x="2186852" y="2805350"/>
            <a:ext cx="189900" cy="18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>
            <a:off x="2422651" y="2805350"/>
            <a:ext cx="189900" cy="18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>
            <a:off x="2658450" y="2805350"/>
            <a:ext cx="189900" cy="189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8"/>
          <p:cNvSpPr/>
          <p:nvPr/>
        </p:nvSpPr>
        <p:spPr>
          <a:xfrm>
            <a:off x="2894249" y="2805350"/>
            <a:ext cx="189900" cy="189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8"/>
          <p:cNvSpPr/>
          <p:nvPr/>
        </p:nvSpPr>
        <p:spPr>
          <a:xfrm>
            <a:off x="3130048" y="2805350"/>
            <a:ext cx="189900" cy="189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8"/>
          <p:cNvSpPr/>
          <p:nvPr/>
        </p:nvSpPr>
        <p:spPr>
          <a:xfrm>
            <a:off x="5824277" y="2805350"/>
            <a:ext cx="189900" cy="18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>
            <a:off x="6060076" y="2805350"/>
            <a:ext cx="189900" cy="18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8"/>
          <p:cNvSpPr/>
          <p:nvPr/>
        </p:nvSpPr>
        <p:spPr>
          <a:xfrm>
            <a:off x="6295875" y="2805350"/>
            <a:ext cx="189900" cy="18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38"/>
          <p:cNvSpPr/>
          <p:nvPr/>
        </p:nvSpPr>
        <p:spPr>
          <a:xfrm>
            <a:off x="6531674" y="2805350"/>
            <a:ext cx="189900" cy="189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38"/>
          <p:cNvSpPr/>
          <p:nvPr/>
        </p:nvSpPr>
        <p:spPr>
          <a:xfrm>
            <a:off x="6767473" y="2805350"/>
            <a:ext cx="189900" cy="189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9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grpSp>
        <p:nvGrpSpPr>
          <p:cNvPr id="1165" name="Google Shape;1165;p39"/>
          <p:cNvGrpSpPr/>
          <p:nvPr/>
        </p:nvGrpSpPr>
        <p:grpSpPr>
          <a:xfrm>
            <a:off x="1328671" y="1786675"/>
            <a:ext cx="5871021" cy="484500"/>
            <a:chOff x="1328671" y="1786675"/>
            <a:chExt cx="5871021" cy="484500"/>
          </a:xfrm>
        </p:grpSpPr>
        <p:sp>
          <p:nvSpPr>
            <p:cNvPr id="1166" name="Google Shape;1166;p39"/>
            <p:cNvSpPr txBox="1"/>
            <p:nvPr/>
          </p:nvSpPr>
          <p:spPr>
            <a:xfrm>
              <a:off x="5370892" y="1786675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MERCURY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67" name="Google Shape;1167;p39"/>
            <p:cNvSpPr txBox="1"/>
            <p:nvPr/>
          </p:nvSpPr>
          <p:spPr>
            <a:xfrm>
              <a:off x="1328671" y="1786675"/>
              <a:ext cx="3069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 is the closest planet to the Sun and the smallest of them all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168" name="Google Shape;1168;p39"/>
          <p:cNvGrpSpPr/>
          <p:nvPr/>
        </p:nvGrpSpPr>
        <p:grpSpPr>
          <a:xfrm>
            <a:off x="1949071" y="2712550"/>
            <a:ext cx="5871021" cy="484500"/>
            <a:chOff x="1949071" y="2712550"/>
            <a:chExt cx="5871021" cy="484500"/>
          </a:xfrm>
        </p:grpSpPr>
        <p:sp>
          <p:nvSpPr>
            <p:cNvPr id="1169" name="Google Shape;1169;p39"/>
            <p:cNvSpPr txBox="1"/>
            <p:nvPr/>
          </p:nvSpPr>
          <p:spPr>
            <a:xfrm>
              <a:off x="1949071" y="2712550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MARS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70" name="Google Shape;1170;p39"/>
            <p:cNvSpPr txBox="1"/>
            <p:nvPr/>
          </p:nvSpPr>
          <p:spPr>
            <a:xfrm>
              <a:off x="4750492" y="2712550"/>
              <a:ext cx="3069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Despite being red, Mars is actually a cold place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171" name="Google Shape;1171;p39"/>
          <p:cNvGrpSpPr/>
          <p:nvPr/>
        </p:nvGrpSpPr>
        <p:grpSpPr>
          <a:xfrm>
            <a:off x="1328671" y="3638425"/>
            <a:ext cx="5871021" cy="484500"/>
            <a:chOff x="1328671" y="3638425"/>
            <a:chExt cx="5871021" cy="484500"/>
          </a:xfrm>
        </p:grpSpPr>
        <p:sp>
          <p:nvSpPr>
            <p:cNvPr id="1172" name="Google Shape;1172;p39"/>
            <p:cNvSpPr txBox="1"/>
            <p:nvPr/>
          </p:nvSpPr>
          <p:spPr>
            <a:xfrm>
              <a:off x="5370892" y="3638425"/>
              <a:ext cx="18288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VENUS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173" name="Google Shape;1173;p39"/>
            <p:cNvSpPr txBox="1"/>
            <p:nvPr/>
          </p:nvSpPr>
          <p:spPr>
            <a:xfrm>
              <a:off x="1328671" y="3638425"/>
              <a:ext cx="3069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has a beautiful name and is the second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174" name="Google Shape;1174;p39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SOLUTIONS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75" name="Google Shape;1175;p39"/>
          <p:cNvCxnSpPr>
            <a:stCxn id="1167" idx="3"/>
            <a:endCxn id="1166" idx="1"/>
          </p:cNvCxnSpPr>
          <p:nvPr/>
        </p:nvCxnSpPr>
        <p:spPr>
          <a:xfrm>
            <a:off x="4398271" y="2028925"/>
            <a:ext cx="972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76" name="Google Shape;1176;p39"/>
          <p:cNvCxnSpPr>
            <a:stCxn id="1169" idx="3"/>
            <a:endCxn id="1170" idx="1"/>
          </p:cNvCxnSpPr>
          <p:nvPr/>
        </p:nvCxnSpPr>
        <p:spPr>
          <a:xfrm>
            <a:off x="3777871" y="2954800"/>
            <a:ext cx="972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77" name="Google Shape;1177;p39"/>
          <p:cNvCxnSpPr>
            <a:stCxn id="1172" idx="1"/>
            <a:endCxn id="1173" idx="3"/>
          </p:cNvCxnSpPr>
          <p:nvPr/>
        </p:nvCxnSpPr>
        <p:spPr>
          <a:xfrm rot="10800000">
            <a:off x="4398292" y="3880675"/>
            <a:ext cx="972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78" name="Google Shape;1178;p39"/>
          <p:cNvGrpSpPr/>
          <p:nvPr/>
        </p:nvGrpSpPr>
        <p:grpSpPr>
          <a:xfrm>
            <a:off x="7199707" y="1862489"/>
            <a:ext cx="301861" cy="332871"/>
            <a:chOff x="1396957" y="4287365"/>
            <a:chExt cx="301861" cy="332871"/>
          </a:xfrm>
        </p:grpSpPr>
        <p:sp>
          <p:nvSpPr>
            <p:cNvPr id="1179" name="Google Shape;1179;p3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9"/>
          <p:cNvGrpSpPr/>
          <p:nvPr/>
        </p:nvGrpSpPr>
        <p:grpSpPr>
          <a:xfrm>
            <a:off x="1566562" y="2779459"/>
            <a:ext cx="382519" cy="350682"/>
            <a:chOff x="2903337" y="4279032"/>
            <a:chExt cx="382519" cy="350682"/>
          </a:xfrm>
        </p:grpSpPr>
        <p:sp>
          <p:nvSpPr>
            <p:cNvPr id="1195" name="Google Shape;1195;p39"/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0" name="Google Shape;1210;p39"/>
          <p:cNvSpPr/>
          <p:nvPr/>
        </p:nvSpPr>
        <p:spPr>
          <a:xfrm>
            <a:off x="7199691" y="3724846"/>
            <a:ext cx="363563" cy="311657"/>
          </a:xfrm>
          <a:custGeom>
            <a:avLst/>
            <a:gdLst/>
            <a:ahLst/>
            <a:cxnLst/>
            <a:rect l="l" t="t" r="r" b="b"/>
            <a:pathLst>
              <a:path w="11431" h="9799" extrusionOk="0">
                <a:moveTo>
                  <a:pt x="4347" y="1"/>
                </a:moveTo>
                <a:cubicBezTo>
                  <a:pt x="3957" y="1"/>
                  <a:pt x="3588" y="148"/>
                  <a:pt x="3311" y="435"/>
                </a:cubicBezTo>
                <a:lnTo>
                  <a:pt x="3287" y="447"/>
                </a:lnTo>
                <a:lnTo>
                  <a:pt x="3275" y="447"/>
                </a:lnTo>
                <a:cubicBezTo>
                  <a:pt x="3189" y="435"/>
                  <a:pt x="3104" y="429"/>
                  <a:pt x="3019" y="429"/>
                </a:cubicBezTo>
                <a:cubicBezTo>
                  <a:pt x="2531" y="429"/>
                  <a:pt x="2074" y="633"/>
                  <a:pt x="1739" y="1019"/>
                </a:cubicBezTo>
                <a:cubicBezTo>
                  <a:pt x="1358" y="1459"/>
                  <a:pt x="1239" y="2055"/>
                  <a:pt x="1418" y="2602"/>
                </a:cubicBezTo>
                <a:lnTo>
                  <a:pt x="1418" y="2626"/>
                </a:lnTo>
                <a:lnTo>
                  <a:pt x="1406" y="2638"/>
                </a:lnTo>
                <a:cubicBezTo>
                  <a:pt x="549" y="3007"/>
                  <a:pt x="1" y="3841"/>
                  <a:pt x="1" y="4769"/>
                </a:cubicBezTo>
                <a:cubicBezTo>
                  <a:pt x="1" y="5507"/>
                  <a:pt x="346" y="6198"/>
                  <a:pt x="941" y="6627"/>
                </a:cubicBezTo>
                <a:lnTo>
                  <a:pt x="953" y="6638"/>
                </a:lnTo>
                <a:lnTo>
                  <a:pt x="941" y="6650"/>
                </a:lnTo>
                <a:cubicBezTo>
                  <a:pt x="608" y="7281"/>
                  <a:pt x="703" y="7996"/>
                  <a:pt x="1168" y="8532"/>
                </a:cubicBezTo>
                <a:cubicBezTo>
                  <a:pt x="1492" y="8915"/>
                  <a:pt x="1937" y="9116"/>
                  <a:pt x="2409" y="9116"/>
                </a:cubicBezTo>
                <a:cubicBezTo>
                  <a:pt x="2597" y="9116"/>
                  <a:pt x="2788" y="9084"/>
                  <a:pt x="2977" y="9020"/>
                </a:cubicBezTo>
                <a:lnTo>
                  <a:pt x="2989" y="9020"/>
                </a:lnTo>
                <a:lnTo>
                  <a:pt x="3013" y="9032"/>
                </a:lnTo>
                <a:cubicBezTo>
                  <a:pt x="3108" y="9210"/>
                  <a:pt x="3251" y="9377"/>
                  <a:pt x="3406" y="9496"/>
                </a:cubicBezTo>
                <a:cubicBezTo>
                  <a:pt x="3433" y="9523"/>
                  <a:pt x="3473" y="9536"/>
                  <a:pt x="3511" y="9536"/>
                </a:cubicBezTo>
                <a:cubicBezTo>
                  <a:pt x="3524" y="9536"/>
                  <a:pt x="3537" y="9535"/>
                  <a:pt x="3549" y="9532"/>
                </a:cubicBezTo>
                <a:cubicBezTo>
                  <a:pt x="3585" y="9532"/>
                  <a:pt x="3632" y="9496"/>
                  <a:pt x="3668" y="9472"/>
                </a:cubicBezTo>
                <a:cubicBezTo>
                  <a:pt x="3692" y="9436"/>
                  <a:pt x="3704" y="9377"/>
                  <a:pt x="3692" y="9329"/>
                </a:cubicBezTo>
                <a:cubicBezTo>
                  <a:pt x="3692" y="9294"/>
                  <a:pt x="3668" y="9246"/>
                  <a:pt x="3632" y="9210"/>
                </a:cubicBezTo>
                <a:cubicBezTo>
                  <a:pt x="3466" y="9079"/>
                  <a:pt x="3335" y="8913"/>
                  <a:pt x="3263" y="8710"/>
                </a:cubicBezTo>
                <a:cubicBezTo>
                  <a:pt x="3251" y="8663"/>
                  <a:pt x="3204" y="8639"/>
                  <a:pt x="3156" y="8603"/>
                </a:cubicBezTo>
                <a:cubicBezTo>
                  <a:pt x="3132" y="8597"/>
                  <a:pt x="3111" y="8594"/>
                  <a:pt x="3090" y="8594"/>
                </a:cubicBezTo>
                <a:cubicBezTo>
                  <a:pt x="3070" y="8594"/>
                  <a:pt x="3049" y="8597"/>
                  <a:pt x="3025" y="8603"/>
                </a:cubicBezTo>
                <a:cubicBezTo>
                  <a:pt x="2841" y="8695"/>
                  <a:pt x="2642" y="8741"/>
                  <a:pt x="2443" y="8741"/>
                </a:cubicBezTo>
                <a:cubicBezTo>
                  <a:pt x="2177" y="8741"/>
                  <a:pt x="1911" y="8659"/>
                  <a:pt x="1680" y="8496"/>
                </a:cubicBezTo>
                <a:cubicBezTo>
                  <a:pt x="1287" y="8222"/>
                  <a:pt x="1072" y="7758"/>
                  <a:pt x="1120" y="7281"/>
                </a:cubicBezTo>
                <a:cubicBezTo>
                  <a:pt x="1191" y="6615"/>
                  <a:pt x="1763" y="6091"/>
                  <a:pt x="2442" y="6091"/>
                </a:cubicBezTo>
                <a:cubicBezTo>
                  <a:pt x="2537" y="6091"/>
                  <a:pt x="2620" y="6019"/>
                  <a:pt x="2620" y="5912"/>
                </a:cubicBezTo>
                <a:cubicBezTo>
                  <a:pt x="2620" y="5817"/>
                  <a:pt x="2549" y="5734"/>
                  <a:pt x="2442" y="5734"/>
                </a:cubicBezTo>
                <a:cubicBezTo>
                  <a:pt x="1965" y="5734"/>
                  <a:pt x="1501" y="5936"/>
                  <a:pt x="1180" y="6317"/>
                </a:cubicBezTo>
                <a:lnTo>
                  <a:pt x="1168" y="6329"/>
                </a:lnTo>
                <a:lnTo>
                  <a:pt x="1144" y="6317"/>
                </a:lnTo>
                <a:cubicBezTo>
                  <a:pt x="644" y="5936"/>
                  <a:pt x="358" y="5365"/>
                  <a:pt x="358" y="4733"/>
                </a:cubicBezTo>
                <a:cubicBezTo>
                  <a:pt x="358" y="3948"/>
                  <a:pt x="822" y="3233"/>
                  <a:pt x="1549" y="2936"/>
                </a:cubicBezTo>
                <a:lnTo>
                  <a:pt x="1561" y="2912"/>
                </a:lnTo>
                <a:lnTo>
                  <a:pt x="1584" y="2936"/>
                </a:lnTo>
                <a:cubicBezTo>
                  <a:pt x="1882" y="3436"/>
                  <a:pt x="2430" y="3757"/>
                  <a:pt x="3025" y="3757"/>
                </a:cubicBezTo>
                <a:cubicBezTo>
                  <a:pt x="3108" y="3757"/>
                  <a:pt x="3204" y="3674"/>
                  <a:pt x="3204" y="3567"/>
                </a:cubicBezTo>
                <a:cubicBezTo>
                  <a:pt x="3204" y="3471"/>
                  <a:pt x="3132" y="3388"/>
                  <a:pt x="3025" y="3388"/>
                </a:cubicBezTo>
                <a:cubicBezTo>
                  <a:pt x="2501" y="3388"/>
                  <a:pt x="2025" y="3079"/>
                  <a:pt x="1822" y="2614"/>
                </a:cubicBezTo>
                <a:cubicBezTo>
                  <a:pt x="1620" y="2186"/>
                  <a:pt x="1668" y="1709"/>
                  <a:pt x="1942" y="1328"/>
                </a:cubicBezTo>
                <a:cubicBezTo>
                  <a:pt x="2196" y="946"/>
                  <a:pt x="2608" y="744"/>
                  <a:pt x="3058" y="744"/>
                </a:cubicBezTo>
                <a:cubicBezTo>
                  <a:pt x="3071" y="744"/>
                  <a:pt x="3084" y="745"/>
                  <a:pt x="3096" y="745"/>
                </a:cubicBezTo>
                <a:cubicBezTo>
                  <a:pt x="3549" y="769"/>
                  <a:pt x="3930" y="995"/>
                  <a:pt x="4156" y="1388"/>
                </a:cubicBezTo>
                <a:cubicBezTo>
                  <a:pt x="4189" y="1437"/>
                  <a:pt x="4245" y="1464"/>
                  <a:pt x="4307" y="1464"/>
                </a:cubicBezTo>
                <a:cubicBezTo>
                  <a:pt x="4335" y="1464"/>
                  <a:pt x="4365" y="1458"/>
                  <a:pt x="4394" y="1447"/>
                </a:cubicBezTo>
                <a:cubicBezTo>
                  <a:pt x="4466" y="1400"/>
                  <a:pt x="4501" y="1293"/>
                  <a:pt x="4454" y="1209"/>
                </a:cubicBezTo>
                <a:cubicBezTo>
                  <a:pt x="4275" y="923"/>
                  <a:pt x="4037" y="697"/>
                  <a:pt x="3727" y="554"/>
                </a:cubicBezTo>
                <a:lnTo>
                  <a:pt x="3692" y="531"/>
                </a:lnTo>
                <a:lnTo>
                  <a:pt x="3727" y="519"/>
                </a:lnTo>
                <a:cubicBezTo>
                  <a:pt x="3925" y="392"/>
                  <a:pt x="4142" y="329"/>
                  <a:pt x="4362" y="329"/>
                </a:cubicBezTo>
                <a:cubicBezTo>
                  <a:pt x="4553" y="329"/>
                  <a:pt x="4747" y="377"/>
                  <a:pt x="4930" y="471"/>
                </a:cubicBezTo>
                <a:cubicBezTo>
                  <a:pt x="5311" y="685"/>
                  <a:pt x="5537" y="1066"/>
                  <a:pt x="5537" y="1519"/>
                </a:cubicBezTo>
                <a:lnTo>
                  <a:pt x="5537" y="4031"/>
                </a:lnTo>
                <a:lnTo>
                  <a:pt x="5513" y="4031"/>
                </a:lnTo>
                <a:cubicBezTo>
                  <a:pt x="5156" y="4019"/>
                  <a:pt x="4918" y="3888"/>
                  <a:pt x="4751" y="3626"/>
                </a:cubicBezTo>
                <a:cubicBezTo>
                  <a:pt x="4719" y="3577"/>
                  <a:pt x="4652" y="3550"/>
                  <a:pt x="4590" y="3550"/>
                </a:cubicBezTo>
                <a:cubicBezTo>
                  <a:pt x="4562" y="3550"/>
                  <a:pt x="4535" y="3556"/>
                  <a:pt x="4513" y="3567"/>
                </a:cubicBezTo>
                <a:cubicBezTo>
                  <a:pt x="4442" y="3614"/>
                  <a:pt x="4406" y="3733"/>
                  <a:pt x="4454" y="3805"/>
                </a:cubicBezTo>
                <a:cubicBezTo>
                  <a:pt x="4680" y="4162"/>
                  <a:pt x="5037" y="4364"/>
                  <a:pt x="5490" y="4376"/>
                </a:cubicBezTo>
                <a:lnTo>
                  <a:pt x="5513" y="4376"/>
                </a:lnTo>
                <a:lnTo>
                  <a:pt x="5513" y="7008"/>
                </a:lnTo>
                <a:lnTo>
                  <a:pt x="5466" y="6984"/>
                </a:lnTo>
                <a:cubicBezTo>
                  <a:pt x="5240" y="6758"/>
                  <a:pt x="4930" y="6638"/>
                  <a:pt x="4620" y="6638"/>
                </a:cubicBezTo>
                <a:lnTo>
                  <a:pt x="3549" y="6638"/>
                </a:lnTo>
                <a:cubicBezTo>
                  <a:pt x="3454" y="6638"/>
                  <a:pt x="3370" y="6710"/>
                  <a:pt x="3370" y="6817"/>
                </a:cubicBezTo>
                <a:cubicBezTo>
                  <a:pt x="3370" y="6900"/>
                  <a:pt x="3442" y="6996"/>
                  <a:pt x="3549" y="6996"/>
                </a:cubicBezTo>
                <a:lnTo>
                  <a:pt x="4620" y="6996"/>
                </a:lnTo>
                <a:cubicBezTo>
                  <a:pt x="5109" y="6996"/>
                  <a:pt x="5490" y="7400"/>
                  <a:pt x="5490" y="7877"/>
                </a:cubicBezTo>
                <a:lnTo>
                  <a:pt x="5490" y="8258"/>
                </a:lnTo>
                <a:cubicBezTo>
                  <a:pt x="5490" y="8603"/>
                  <a:pt x="5347" y="8924"/>
                  <a:pt x="5073" y="9163"/>
                </a:cubicBezTo>
                <a:cubicBezTo>
                  <a:pt x="4859" y="9347"/>
                  <a:pt x="4589" y="9453"/>
                  <a:pt x="4310" y="9453"/>
                </a:cubicBezTo>
                <a:cubicBezTo>
                  <a:pt x="4247" y="9453"/>
                  <a:pt x="4184" y="9447"/>
                  <a:pt x="4120" y="9436"/>
                </a:cubicBezTo>
                <a:lnTo>
                  <a:pt x="4097" y="9436"/>
                </a:lnTo>
                <a:cubicBezTo>
                  <a:pt x="4061" y="9436"/>
                  <a:pt x="4025" y="9448"/>
                  <a:pt x="3989" y="9460"/>
                </a:cubicBezTo>
                <a:cubicBezTo>
                  <a:pt x="3942" y="9496"/>
                  <a:pt x="3930" y="9544"/>
                  <a:pt x="3918" y="9579"/>
                </a:cubicBezTo>
                <a:cubicBezTo>
                  <a:pt x="3906" y="9675"/>
                  <a:pt x="3966" y="9758"/>
                  <a:pt x="4061" y="9782"/>
                </a:cubicBezTo>
                <a:cubicBezTo>
                  <a:pt x="4137" y="9793"/>
                  <a:pt x="4213" y="9799"/>
                  <a:pt x="4289" y="9799"/>
                </a:cubicBezTo>
                <a:cubicBezTo>
                  <a:pt x="4842" y="9799"/>
                  <a:pt x="5372" y="9500"/>
                  <a:pt x="5644" y="9008"/>
                </a:cubicBezTo>
                <a:lnTo>
                  <a:pt x="5656" y="8972"/>
                </a:lnTo>
                <a:lnTo>
                  <a:pt x="5668" y="9008"/>
                </a:lnTo>
                <a:cubicBezTo>
                  <a:pt x="5951" y="9500"/>
                  <a:pt x="6473" y="9799"/>
                  <a:pt x="7024" y="9799"/>
                </a:cubicBezTo>
                <a:cubicBezTo>
                  <a:pt x="7100" y="9799"/>
                  <a:pt x="7176" y="9793"/>
                  <a:pt x="7252" y="9782"/>
                </a:cubicBezTo>
                <a:cubicBezTo>
                  <a:pt x="7335" y="9758"/>
                  <a:pt x="7418" y="9675"/>
                  <a:pt x="7395" y="9579"/>
                </a:cubicBezTo>
                <a:cubicBezTo>
                  <a:pt x="7395" y="9544"/>
                  <a:pt x="7371" y="9496"/>
                  <a:pt x="7323" y="9460"/>
                </a:cubicBezTo>
                <a:cubicBezTo>
                  <a:pt x="7288" y="9443"/>
                  <a:pt x="7260" y="9432"/>
                  <a:pt x="7228" y="9432"/>
                </a:cubicBezTo>
                <a:cubicBezTo>
                  <a:pt x="7217" y="9432"/>
                  <a:pt x="7205" y="9433"/>
                  <a:pt x="7192" y="9436"/>
                </a:cubicBezTo>
                <a:cubicBezTo>
                  <a:pt x="7129" y="9447"/>
                  <a:pt x="7066" y="9453"/>
                  <a:pt x="7003" y="9453"/>
                </a:cubicBezTo>
                <a:cubicBezTo>
                  <a:pt x="6723" y="9453"/>
                  <a:pt x="6454" y="9347"/>
                  <a:pt x="6240" y="9163"/>
                </a:cubicBezTo>
                <a:cubicBezTo>
                  <a:pt x="5978" y="8948"/>
                  <a:pt x="5823" y="8615"/>
                  <a:pt x="5823" y="8258"/>
                </a:cubicBezTo>
                <a:lnTo>
                  <a:pt x="5823" y="6746"/>
                </a:lnTo>
                <a:cubicBezTo>
                  <a:pt x="5823" y="6246"/>
                  <a:pt x="6228" y="5865"/>
                  <a:pt x="6704" y="5865"/>
                </a:cubicBezTo>
                <a:lnTo>
                  <a:pt x="8252" y="5865"/>
                </a:lnTo>
                <a:cubicBezTo>
                  <a:pt x="8335" y="5865"/>
                  <a:pt x="8430" y="5793"/>
                  <a:pt x="8430" y="5686"/>
                </a:cubicBezTo>
                <a:cubicBezTo>
                  <a:pt x="8430" y="5579"/>
                  <a:pt x="8359" y="5507"/>
                  <a:pt x="8252" y="5507"/>
                </a:cubicBezTo>
                <a:lnTo>
                  <a:pt x="6704" y="5507"/>
                </a:lnTo>
                <a:cubicBezTo>
                  <a:pt x="6383" y="5507"/>
                  <a:pt x="6085" y="5626"/>
                  <a:pt x="5847" y="5853"/>
                </a:cubicBezTo>
                <a:lnTo>
                  <a:pt x="5811" y="5876"/>
                </a:lnTo>
                <a:lnTo>
                  <a:pt x="5811" y="5210"/>
                </a:lnTo>
                <a:lnTo>
                  <a:pt x="5823" y="5210"/>
                </a:lnTo>
                <a:cubicBezTo>
                  <a:pt x="6549" y="5186"/>
                  <a:pt x="7133" y="4591"/>
                  <a:pt x="7133" y="3841"/>
                </a:cubicBezTo>
                <a:cubicBezTo>
                  <a:pt x="7133" y="3757"/>
                  <a:pt x="7061" y="3662"/>
                  <a:pt x="6954" y="3662"/>
                </a:cubicBezTo>
                <a:cubicBezTo>
                  <a:pt x="6859" y="3662"/>
                  <a:pt x="6775" y="3733"/>
                  <a:pt x="6775" y="3841"/>
                </a:cubicBezTo>
                <a:cubicBezTo>
                  <a:pt x="6775" y="4376"/>
                  <a:pt x="6359" y="4829"/>
                  <a:pt x="5823" y="4853"/>
                </a:cubicBezTo>
                <a:lnTo>
                  <a:pt x="5787" y="4853"/>
                </a:lnTo>
                <a:lnTo>
                  <a:pt x="5787" y="1543"/>
                </a:lnTo>
                <a:cubicBezTo>
                  <a:pt x="5787" y="1114"/>
                  <a:pt x="6013" y="709"/>
                  <a:pt x="6406" y="507"/>
                </a:cubicBezTo>
                <a:cubicBezTo>
                  <a:pt x="6582" y="408"/>
                  <a:pt x="6773" y="360"/>
                  <a:pt x="6963" y="360"/>
                </a:cubicBezTo>
                <a:cubicBezTo>
                  <a:pt x="7186" y="360"/>
                  <a:pt x="7410" y="426"/>
                  <a:pt x="7609" y="554"/>
                </a:cubicBezTo>
                <a:lnTo>
                  <a:pt x="7633" y="566"/>
                </a:lnTo>
                <a:lnTo>
                  <a:pt x="7728" y="602"/>
                </a:lnTo>
                <a:cubicBezTo>
                  <a:pt x="7430" y="733"/>
                  <a:pt x="7180" y="971"/>
                  <a:pt x="7002" y="1257"/>
                </a:cubicBezTo>
                <a:cubicBezTo>
                  <a:pt x="6954" y="1328"/>
                  <a:pt x="6966" y="1447"/>
                  <a:pt x="7061" y="1495"/>
                </a:cubicBezTo>
                <a:cubicBezTo>
                  <a:pt x="7086" y="1507"/>
                  <a:pt x="7116" y="1514"/>
                  <a:pt x="7147" y="1514"/>
                </a:cubicBezTo>
                <a:cubicBezTo>
                  <a:pt x="7206" y="1514"/>
                  <a:pt x="7268" y="1490"/>
                  <a:pt x="7299" y="1435"/>
                </a:cubicBezTo>
                <a:cubicBezTo>
                  <a:pt x="7526" y="1054"/>
                  <a:pt x="7918" y="816"/>
                  <a:pt x="8371" y="793"/>
                </a:cubicBezTo>
                <a:cubicBezTo>
                  <a:pt x="8405" y="790"/>
                  <a:pt x="8438" y="789"/>
                  <a:pt x="8471" y="789"/>
                </a:cubicBezTo>
                <a:cubicBezTo>
                  <a:pt x="8895" y="789"/>
                  <a:pt x="9271" y="998"/>
                  <a:pt x="9514" y="1340"/>
                </a:cubicBezTo>
                <a:cubicBezTo>
                  <a:pt x="9788" y="1709"/>
                  <a:pt x="9847" y="2186"/>
                  <a:pt x="9669" y="2602"/>
                </a:cubicBezTo>
                <a:cubicBezTo>
                  <a:pt x="9454" y="3114"/>
                  <a:pt x="8978" y="3436"/>
                  <a:pt x="8430" y="3436"/>
                </a:cubicBezTo>
                <a:cubicBezTo>
                  <a:pt x="8335" y="3436"/>
                  <a:pt x="8252" y="3519"/>
                  <a:pt x="8252" y="3614"/>
                </a:cubicBezTo>
                <a:cubicBezTo>
                  <a:pt x="8252" y="3721"/>
                  <a:pt x="8323" y="3793"/>
                  <a:pt x="8430" y="3793"/>
                </a:cubicBezTo>
                <a:cubicBezTo>
                  <a:pt x="9014" y="3793"/>
                  <a:pt x="9573" y="3483"/>
                  <a:pt x="9871" y="2983"/>
                </a:cubicBezTo>
                <a:lnTo>
                  <a:pt x="9883" y="2959"/>
                </a:lnTo>
                <a:lnTo>
                  <a:pt x="9907" y="2983"/>
                </a:lnTo>
                <a:cubicBezTo>
                  <a:pt x="10562" y="3257"/>
                  <a:pt x="10990" y="3841"/>
                  <a:pt x="11074" y="4555"/>
                </a:cubicBezTo>
                <a:cubicBezTo>
                  <a:pt x="11169" y="5269"/>
                  <a:pt x="10871" y="5936"/>
                  <a:pt x="10300" y="6353"/>
                </a:cubicBezTo>
                <a:lnTo>
                  <a:pt x="10288" y="6377"/>
                </a:lnTo>
                <a:lnTo>
                  <a:pt x="10276" y="6353"/>
                </a:lnTo>
                <a:cubicBezTo>
                  <a:pt x="9966" y="5984"/>
                  <a:pt x="9502" y="5781"/>
                  <a:pt x="9014" y="5781"/>
                </a:cubicBezTo>
                <a:cubicBezTo>
                  <a:pt x="8919" y="5781"/>
                  <a:pt x="8835" y="5853"/>
                  <a:pt x="8835" y="5960"/>
                </a:cubicBezTo>
                <a:cubicBezTo>
                  <a:pt x="8835" y="6055"/>
                  <a:pt x="8907" y="6138"/>
                  <a:pt x="9014" y="6138"/>
                </a:cubicBezTo>
                <a:cubicBezTo>
                  <a:pt x="9633" y="6138"/>
                  <a:pt x="10181" y="6579"/>
                  <a:pt x="10300" y="7186"/>
                </a:cubicBezTo>
                <a:cubicBezTo>
                  <a:pt x="10407" y="7698"/>
                  <a:pt x="10228" y="8186"/>
                  <a:pt x="9812" y="8496"/>
                </a:cubicBezTo>
                <a:cubicBezTo>
                  <a:pt x="9570" y="8688"/>
                  <a:pt x="9281" y="8786"/>
                  <a:pt x="8992" y="8786"/>
                </a:cubicBezTo>
                <a:cubicBezTo>
                  <a:pt x="8796" y="8786"/>
                  <a:pt x="8601" y="8742"/>
                  <a:pt x="8419" y="8651"/>
                </a:cubicBezTo>
                <a:cubicBezTo>
                  <a:pt x="8390" y="8643"/>
                  <a:pt x="8361" y="8632"/>
                  <a:pt x="8332" y="8632"/>
                </a:cubicBezTo>
                <a:cubicBezTo>
                  <a:pt x="8313" y="8632"/>
                  <a:pt x="8294" y="8637"/>
                  <a:pt x="8276" y="8651"/>
                </a:cubicBezTo>
                <a:cubicBezTo>
                  <a:pt x="8240" y="8663"/>
                  <a:pt x="8204" y="8698"/>
                  <a:pt x="8180" y="8758"/>
                </a:cubicBezTo>
                <a:cubicBezTo>
                  <a:pt x="8097" y="8948"/>
                  <a:pt x="7966" y="9127"/>
                  <a:pt x="7799" y="9258"/>
                </a:cubicBezTo>
                <a:cubicBezTo>
                  <a:pt x="7776" y="9294"/>
                  <a:pt x="7740" y="9329"/>
                  <a:pt x="7740" y="9377"/>
                </a:cubicBezTo>
                <a:cubicBezTo>
                  <a:pt x="7740" y="9425"/>
                  <a:pt x="7740" y="9472"/>
                  <a:pt x="7776" y="9508"/>
                </a:cubicBezTo>
                <a:cubicBezTo>
                  <a:pt x="7810" y="9556"/>
                  <a:pt x="7861" y="9581"/>
                  <a:pt x="7912" y="9581"/>
                </a:cubicBezTo>
                <a:cubicBezTo>
                  <a:pt x="7948" y="9581"/>
                  <a:pt x="7984" y="9568"/>
                  <a:pt x="8014" y="9544"/>
                </a:cubicBezTo>
                <a:cubicBezTo>
                  <a:pt x="8180" y="9413"/>
                  <a:pt x="8311" y="9258"/>
                  <a:pt x="8419" y="9079"/>
                </a:cubicBezTo>
                <a:lnTo>
                  <a:pt x="8430" y="9067"/>
                </a:lnTo>
                <a:lnTo>
                  <a:pt x="8442" y="9067"/>
                </a:lnTo>
                <a:cubicBezTo>
                  <a:pt x="8618" y="9127"/>
                  <a:pt x="8801" y="9156"/>
                  <a:pt x="8983" y="9156"/>
                </a:cubicBezTo>
                <a:cubicBezTo>
                  <a:pt x="9343" y="9156"/>
                  <a:pt x="9702" y="9043"/>
                  <a:pt x="10002" y="8829"/>
                </a:cubicBezTo>
                <a:cubicBezTo>
                  <a:pt x="10466" y="8484"/>
                  <a:pt x="10705" y="7960"/>
                  <a:pt x="10681" y="7400"/>
                </a:cubicBezTo>
                <a:cubicBezTo>
                  <a:pt x="10657" y="7162"/>
                  <a:pt x="10597" y="6924"/>
                  <a:pt x="10478" y="6710"/>
                </a:cubicBezTo>
                <a:lnTo>
                  <a:pt x="10466" y="6698"/>
                </a:lnTo>
                <a:lnTo>
                  <a:pt x="10478" y="6686"/>
                </a:lnTo>
                <a:cubicBezTo>
                  <a:pt x="11097" y="6198"/>
                  <a:pt x="11431" y="5507"/>
                  <a:pt x="11431" y="4769"/>
                </a:cubicBezTo>
                <a:cubicBezTo>
                  <a:pt x="11431" y="3841"/>
                  <a:pt x="10883" y="3007"/>
                  <a:pt x="10038" y="2638"/>
                </a:cubicBezTo>
                <a:lnTo>
                  <a:pt x="10026" y="2626"/>
                </a:lnTo>
                <a:lnTo>
                  <a:pt x="10026" y="2602"/>
                </a:lnTo>
                <a:cubicBezTo>
                  <a:pt x="10204" y="2055"/>
                  <a:pt x="10062" y="1459"/>
                  <a:pt x="9693" y="1019"/>
                </a:cubicBezTo>
                <a:cubicBezTo>
                  <a:pt x="9378" y="633"/>
                  <a:pt x="8907" y="429"/>
                  <a:pt x="8421" y="429"/>
                </a:cubicBezTo>
                <a:cubicBezTo>
                  <a:pt x="8337" y="429"/>
                  <a:pt x="8253" y="435"/>
                  <a:pt x="8169" y="447"/>
                </a:cubicBezTo>
                <a:lnTo>
                  <a:pt x="8157" y="447"/>
                </a:lnTo>
                <a:lnTo>
                  <a:pt x="8145" y="435"/>
                </a:lnTo>
                <a:cubicBezTo>
                  <a:pt x="7855" y="156"/>
                  <a:pt x="7473" y="2"/>
                  <a:pt x="7076" y="2"/>
                </a:cubicBezTo>
                <a:cubicBezTo>
                  <a:pt x="7000" y="2"/>
                  <a:pt x="6923" y="7"/>
                  <a:pt x="6847" y="19"/>
                </a:cubicBezTo>
                <a:cubicBezTo>
                  <a:pt x="6371" y="90"/>
                  <a:pt x="5966" y="376"/>
                  <a:pt x="5728" y="793"/>
                </a:cubicBezTo>
                <a:lnTo>
                  <a:pt x="5716" y="816"/>
                </a:lnTo>
                <a:lnTo>
                  <a:pt x="5704" y="793"/>
                </a:lnTo>
                <a:cubicBezTo>
                  <a:pt x="5466" y="376"/>
                  <a:pt x="5061" y="90"/>
                  <a:pt x="4585" y="19"/>
                </a:cubicBezTo>
                <a:cubicBezTo>
                  <a:pt x="4505" y="7"/>
                  <a:pt x="4426" y="1"/>
                  <a:pt x="43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0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graphicFrame>
        <p:nvGraphicFramePr>
          <p:cNvPr id="1216" name="Google Shape;1216;p40"/>
          <p:cNvGraphicFramePr/>
          <p:nvPr/>
        </p:nvGraphicFramePr>
        <p:xfrm>
          <a:off x="713275" y="1618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{E63491A5-0E8D-4120-A6E4-B34CEBDA6B66}</a:tableStyleId>
              </a:tblPr>
              <a:tblGrid>
                <a:gridCol w="128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MON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TUE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WED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THU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FRI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08:00</a:t>
                      </a:r>
                      <a:endParaRPr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10:00</a:t>
                      </a:r>
                      <a:endParaRPr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12:00</a:t>
                      </a:r>
                      <a:endParaRPr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2:00</a:t>
                      </a:r>
                      <a:endParaRPr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Insert your own text</a:t>
                      </a:r>
                      <a:endParaRPr>
                        <a:solidFill>
                          <a:schemeClr val="lt2"/>
                        </a:solidFill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17" name="Google Shape;1217;p40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PLANNING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218" name="Google Shape;1218;p40"/>
          <p:cNvGrpSpPr/>
          <p:nvPr/>
        </p:nvGrpSpPr>
        <p:grpSpPr>
          <a:xfrm>
            <a:off x="1194854" y="1666912"/>
            <a:ext cx="320143" cy="392581"/>
            <a:chOff x="3086313" y="2877049"/>
            <a:chExt cx="320143" cy="392581"/>
          </a:xfrm>
        </p:grpSpPr>
        <p:sp>
          <p:nvSpPr>
            <p:cNvPr id="1219" name="Google Shape;1219;p40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1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grpSp>
        <p:nvGrpSpPr>
          <p:cNvPr id="1236" name="Google Shape;1236;p41"/>
          <p:cNvGrpSpPr/>
          <p:nvPr/>
        </p:nvGrpSpPr>
        <p:grpSpPr>
          <a:xfrm>
            <a:off x="6286526" y="3379396"/>
            <a:ext cx="1828803" cy="801300"/>
            <a:chOff x="5129784" y="3315900"/>
            <a:chExt cx="1828803" cy="801300"/>
          </a:xfrm>
        </p:grpSpPr>
        <p:sp>
          <p:nvSpPr>
            <p:cNvPr id="1237" name="Google Shape;1237;p41"/>
            <p:cNvSpPr/>
            <p:nvPr/>
          </p:nvSpPr>
          <p:spPr>
            <a:xfrm>
              <a:off x="5129787" y="3315900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3RD EVENT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38" name="Google Shape;1238;p41"/>
            <p:cNvSpPr txBox="1"/>
            <p:nvPr/>
          </p:nvSpPr>
          <p:spPr>
            <a:xfrm>
              <a:off x="5129784" y="3568500"/>
              <a:ext cx="1828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doesn’t have a solid surface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239" name="Google Shape;1239;p41"/>
          <p:cNvGrpSpPr/>
          <p:nvPr/>
        </p:nvGrpSpPr>
        <p:grpSpPr>
          <a:xfrm>
            <a:off x="1028663" y="3375868"/>
            <a:ext cx="1828803" cy="808355"/>
            <a:chOff x="2185409" y="3315900"/>
            <a:chExt cx="1828803" cy="808355"/>
          </a:xfrm>
        </p:grpSpPr>
        <p:sp>
          <p:nvSpPr>
            <p:cNvPr id="1240" name="Google Shape;1240;p41"/>
            <p:cNvSpPr/>
            <p:nvPr/>
          </p:nvSpPr>
          <p:spPr>
            <a:xfrm>
              <a:off x="2185412" y="3315900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4TH EVENT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41" name="Google Shape;1241;p41"/>
            <p:cNvSpPr txBox="1"/>
            <p:nvPr/>
          </p:nvSpPr>
          <p:spPr>
            <a:xfrm>
              <a:off x="2185409" y="3575555"/>
              <a:ext cx="1828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 is a gas giant with rings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242" name="Google Shape;1242;p41"/>
          <p:cNvGrpSpPr/>
          <p:nvPr/>
        </p:nvGrpSpPr>
        <p:grpSpPr>
          <a:xfrm>
            <a:off x="6286526" y="2022583"/>
            <a:ext cx="1828803" cy="964811"/>
            <a:chOff x="5129784" y="2022583"/>
            <a:chExt cx="1828803" cy="964811"/>
          </a:xfrm>
        </p:grpSpPr>
        <p:sp>
          <p:nvSpPr>
            <p:cNvPr id="1243" name="Google Shape;1243;p41"/>
            <p:cNvSpPr/>
            <p:nvPr/>
          </p:nvSpPr>
          <p:spPr>
            <a:xfrm>
              <a:off x="5129787" y="2530194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2ND EVENT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44" name="Google Shape;1244;p41"/>
            <p:cNvSpPr txBox="1"/>
            <p:nvPr/>
          </p:nvSpPr>
          <p:spPr>
            <a:xfrm>
              <a:off x="5129784" y="2022583"/>
              <a:ext cx="1828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is the third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245" name="Google Shape;1245;p41"/>
          <p:cNvGrpSpPr/>
          <p:nvPr/>
        </p:nvGrpSpPr>
        <p:grpSpPr>
          <a:xfrm>
            <a:off x="3864205" y="2371511"/>
            <a:ext cx="1415589" cy="1415589"/>
            <a:chOff x="3918450" y="2571750"/>
            <a:chExt cx="1307100" cy="1307100"/>
          </a:xfrm>
        </p:grpSpPr>
        <p:sp>
          <p:nvSpPr>
            <p:cNvPr id="1246" name="Google Shape;1246;p41"/>
            <p:cNvSpPr/>
            <p:nvPr/>
          </p:nvSpPr>
          <p:spPr>
            <a:xfrm>
              <a:off x="3918450" y="2571750"/>
              <a:ext cx="1307100" cy="1307100"/>
            </a:xfrm>
            <a:prstGeom prst="diamond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4397376" y="3035476"/>
              <a:ext cx="349249" cy="379648"/>
            </a:xfrm>
            <a:custGeom>
              <a:avLst/>
              <a:gdLst/>
              <a:ahLst/>
              <a:cxnLst/>
              <a:rect l="l" t="t" r="r" b="b"/>
              <a:pathLst>
                <a:path w="6978" h="7585" extrusionOk="0">
                  <a:moveTo>
                    <a:pt x="6084" y="3060"/>
                  </a:moveTo>
                  <a:cubicBezTo>
                    <a:pt x="6453" y="3120"/>
                    <a:pt x="6739" y="3429"/>
                    <a:pt x="6739" y="3822"/>
                  </a:cubicBezTo>
                  <a:cubicBezTo>
                    <a:pt x="6739" y="4203"/>
                    <a:pt x="6453" y="4525"/>
                    <a:pt x="6084" y="4584"/>
                  </a:cubicBezTo>
                  <a:lnTo>
                    <a:pt x="6084" y="3060"/>
                  </a:lnTo>
                  <a:close/>
                  <a:moveTo>
                    <a:pt x="881" y="2929"/>
                  </a:moveTo>
                  <a:lnTo>
                    <a:pt x="881" y="4715"/>
                  </a:lnTo>
                  <a:lnTo>
                    <a:pt x="607" y="4715"/>
                  </a:lnTo>
                  <a:cubicBezTo>
                    <a:pt x="405" y="4715"/>
                    <a:pt x="226" y="4536"/>
                    <a:pt x="226" y="4322"/>
                  </a:cubicBezTo>
                  <a:lnTo>
                    <a:pt x="226" y="3310"/>
                  </a:lnTo>
                  <a:cubicBezTo>
                    <a:pt x="226" y="3108"/>
                    <a:pt x="405" y="2929"/>
                    <a:pt x="607" y="2929"/>
                  </a:cubicBezTo>
                  <a:close/>
                  <a:moveTo>
                    <a:pt x="1893" y="2917"/>
                  </a:moveTo>
                  <a:lnTo>
                    <a:pt x="1893" y="4715"/>
                  </a:lnTo>
                  <a:lnTo>
                    <a:pt x="1107" y="4715"/>
                  </a:lnTo>
                  <a:lnTo>
                    <a:pt x="1107" y="2917"/>
                  </a:lnTo>
                  <a:close/>
                  <a:moveTo>
                    <a:pt x="2024" y="5596"/>
                  </a:moveTo>
                  <a:lnTo>
                    <a:pt x="2024" y="6108"/>
                  </a:lnTo>
                  <a:lnTo>
                    <a:pt x="1798" y="6108"/>
                  </a:lnTo>
                  <a:lnTo>
                    <a:pt x="1929" y="5596"/>
                  </a:lnTo>
                  <a:close/>
                  <a:moveTo>
                    <a:pt x="1858" y="4953"/>
                  </a:moveTo>
                  <a:lnTo>
                    <a:pt x="1405" y="6620"/>
                  </a:lnTo>
                  <a:lnTo>
                    <a:pt x="1107" y="6620"/>
                  </a:lnTo>
                  <a:lnTo>
                    <a:pt x="1107" y="4953"/>
                  </a:lnTo>
                  <a:close/>
                  <a:moveTo>
                    <a:pt x="5846" y="250"/>
                  </a:moveTo>
                  <a:lnTo>
                    <a:pt x="5846" y="7394"/>
                  </a:lnTo>
                  <a:lnTo>
                    <a:pt x="5322" y="7394"/>
                  </a:lnTo>
                  <a:lnTo>
                    <a:pt x="5322" y="2358"/>
                  </a:lnTo>
                  <a:cubicBezTo>
                    <a:pt x="5322" y="2298"/>
                    <a:pt x="5263" y="2239"/>
                    <a:pt x="5203" y="2239"/>
                  </a:cubicBezTo>
                  <a:cubicBezTo>
                    <a:pt x="5144" y="2239"/>
                    <a:pt x="5084" y="2298"/>
                    <a:pt x="5084" y="2358"/>
                  </a:cubicBezTo>
                  <a:lnTo>
                    <a:pt x="5084" y="6608"/>
                  </a:lnTo>
                  <a:cubicBezTo>
                    <a:pt x="4941" y="6394"/>
                    <a:pt x="4715" y="6108"/>
                    <a:pt x="4417" y="5834"/>
                  </a:cubicBezTo>
                  <a:cubicBezTo>
                    <a:pt x="4096" y="5501"/>
                    <a:pt x="3739" y="5251"/>
                    <a:pt x="3393" y="5072"/>
                  </a:cubicBezTo>
                  <a:cubicBezTo>
                    <a:pt x="2989" y="4858"/>
                    <a:pt x="2572" y="4739"/>
                    <a:pt x="2155" y="4727"/>
                  </a:cubicBezTo>
                  <a:lnTo>
                    <a:pt x="2155" y="2917"/>
                  </a:lnTo>
                  <a:cubicBezTo>
                    <a:pt x="2572" y="2893"/>
                    <a:pt x="2989" y="2774"/>
                    <a:pt x="3393" y="2572"/>
                  </a:cubicBezTo>
                  <a:cubicBezTo>
                    <a:pt x="3751" y="2393"/>
                    <a:pt x="4096" y="2120"/>
                    <a:pt x="4417" y="1810"/>
                  </a:cubicBezTo>
                  <a:cubicBezTo>
                    <a:pt x="4715" y="1524"/>
                    <a:pt x="4941" y="1250"/>
                    <a:pt x="5084" y="1036"/>
                  </a:cubicBezTo>
                  <a:lnTo>
                    <a:pt x="5084" y="1798"/>
                  </a:lnTo>
                  <a:cubicBezTo>
                    <a:pt x="5084" y="1858"/>
                    <a:pt x="5144" y="1917"/>
                    <a:pt x="5203" y="1917"/>
                  </a:cubicBezTo>
                  <a:cubicBezTo>
                    <a:pt x="5263" y="1917"/>
                    <a:pt x="5322" y="1858"/>
                    <a:pt x="5322" y="1798"/>
                  </a:cubicBezTo>
                  <a:lnTo>
                    <a:pt x="5322" y="250"/>
                  </a:lnTo>
                  <a:close/>
                  <a:moveTo>
                    <a:pt x="5203" y="0"/>
                  </a:moveTo>
                  <a:cubicBezTo>
                    <a:pt x="5144" y="0"/>
                    <a:pt x="5084" y="60"/>
                    <a:pt x="5084" y="119"/>
                  </a:cubicBezTo>
                  <a:lnTo>
                    <a:pt x="5084" y="596"/>
                  </a:lnTo>
                  <a:cubicBezTo>
                    <a:pt x="5013" y="715"/>
                    <a:pt x="4715" y="1167"/>
                    <a:pt x="4239" y="1619"/>
                  </a:cubicBezTo>
                  <a:cubicBezTo>
                    <a:pt x="3751" y="2096"/>
                    <a:pt x="2965" y="2655"/>
                    <a:pt x="2024" y="2655"/>
                  </a:cubicBezTo>
                  <a:lnTo>
                    <a:pt x="619" y="2655"/>
                  </a:lnTo>
                  <a:cubicBezTo>
                    <a:pt x="286" y="2655"/>
                    <a:pt x="0" y="2941"/>
                    <a:pt x="0" y="3286"/>
                  </a:cubicBezTo>
                  <a:lnTo>
                    <a:pt x="0" y="4298"/>
                  </a:lnTo>
                  <a:cubicBezTo>
                    <a:pt x="0" y="4632"/>
                    <a:pt x="286" y="4917"/>
                    <a:pt x="619" y="4917"/>
                  </a:cubicBezTo>
                  <a:lnTo>
                    <a:pt x="893" y="4917"/>
                  </a:lnTo>
                  <a:lnTo>
                    <a:pt x="893" y="6703"/>
                  </a:lnTo>
                  <a:cubicBezTo>
                    <a:pt x="893" y="6763"/>
                    <a:pt x="953" y="6822"/>
                    <a:pt x="1012" y="6822"/>
                  </a:cubicBezTo>
                  <a:lnTo>
                    <a:pt x="1512" y="6822"/>
                  </a:lnTo>
                  <a:cubicBezTo>
                    <a:pt x="1572" y="6822"/>
                    <a:pt x="1619" y="6799"/>
                    <a:pt x="1631" y="6739"/>
                  </a:cubicBezTo>
                  <a:lnTo>
                    <a:pt x="1750" y="6322"/>
                  </a:lnTo>
                  <a:lnTo>
                    <a:pt x="2155" y="6322"/>
                  </a:lnTo>
                  <a:cubicBezTo>
                    <a:pt x="2215" y="6322"/>
                    <a:pt x="2274" y="6263"/>
                    <a:pt x="2274" y="6203"/>
                  </a:cubicBezTo>
                  <a:lnTo>
                    <a:pt x="2274" y="5441"/>
                  </a:lnTo>
                  <a:cubicBezTo>
                    <a:pt x="2274" y="5382"/>
                    <a:pt x="2215" y="5322"/>
                    <a:pt x="2155" y="5322"/>
                  </a:cubicBezTo>
                  <a:lnTo>
                    <a:pt x="2012" y="5322"/>
                  </a:lnTo>
                  <a:lnTo>
                    <a:pt x="2108" y="4917"/>
                  </a:lnTo>
                  <a:cubicBezTo>
                    <a:pt x="3024" y="4953"/>
                    <a:pt x="3763" y="5501"/>
                    <a:pt x="4239" y="5965"/>
                  </a:cubicBezTo>
                  <a:cubicBezTo>
                    <a:pt x="4715" y="6430"/>
                    <a:pt x="5013" y="6882"/>
                    <a:pt x="5084" y="6989"/>
                  </a:cubicBezTo>
                  <a:lnTo>
                    <a:pt x="5084" y="7465"/>
                  </a:lnTo>
                  <a:cubicBezTo>
                    <a:pt x="5084" y="7525"/>
                    <a:pt x="5144" y="7584"/>
                    <a:pt x="5203" y="7584"/>
                  </a:cubicBezTo>
                  <a:lnTo>
                    <a:pt x="5965" y="7584"/>
                  </a:lnTo>
                  <a:cubicBezTo>
                    <a:pt x="6025" y="7584"/>
                    <a:pt x="6084" y="7525"/>
                    <a:pt x="6084" y="7465"/>
                  </a:cubicBezTo>
                  <a:lnTo>
                    <a:pt x="6084" y="4775"/>
                  </a:lnTo>
                  <a:cubicBezTo>
                    <a:pt x="6596" y="4715"/>
                    <a:pt x="6977" y="4286"/>
                    <a:pt x="6977" y="3774"/>
                  </a:cubicBezTo>
                  <a:cubicBezTo>
                    <a:pt x="6977" y="3298"/>
                    <a:pt x="6596" y="2870"/>
                    <a:pt x="6084" y="2810"/>
                  </a:cubicBezTo>
                  <a:lnTo>
                    <a:pt x="6084" y="119"/>
                  </a:lnTo>
                  <a:cubicBezTo>
                    <a:pt x="6084" y="60"/>
                    <a:pt x="6025" y="0"/>
                    <a:pt x="5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8" name="Google Shape;1248;p41"/>
          <p:cNvSpPr/>
          <p:nvPr/>
        </p:nvSpPr>
        <p:spPr>
          <a:xfrm>
            <a:off x="4087500" y="1584830"/>
            <a:ext cx="969000" cy="969000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49" name="Google Shape;1249;p41"/>
          <p:cNvSpPr/>
          <p:nvPr/>
        </p:nvSpPr>
        <p:spPr>
          <a:xfrm>
            <a:off x="5109284" y="2594805"/>
            <a:ext cx="969000" cy="969000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50" name="Google Shape;1250;p41"/>
          <p:cNvSpPr/>
          <p:nvPr/>
        </p:nvSpPr>
        <p:spPr>
          <a:xfrm>
            <a:off x="3065707" y="2594805"/>
            <a:ext cx="969000" cy="969000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51" name="Google Shape;1251;p41"/>
          <p:cNvSpPr/>
          <p:nvPr/>
        </p:nvSpPr>
        <p:spPr>
          <a:xfrm>
            <a:off x="4087500" y="3623484"/>
            <a:ext cx="969000" cy="969000"/>
          </a:xfrm>
          <a:prstGeom prst="ellipse">
            <a:avLst/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252" name="Google Shape;1252;p41"/>
          <p:cNvGrpSpPr/>
          <p:nvPr/>
        </p:nvGrpSpPr>
        <p:grpSpPr>
          <a:xfrm>
            <a:off x="1028663" y="2022583"/>
            <a:ext cx="1828803" cy="964811"/>
            <a:chOff x="5129784" y="2022583"/>
            <a:chExt cx="1828803" cy="964811"/>
          </a:xfrm>
        </p:grpSpPr>
        <p:sp>
          <p:nvSpPr>
            <p:cNvPr id="1253" name="Google Shape;1253;p41"/>
            <p:cNvSpPr/>
            <p:nvPr/>
          </p:nvSpPr>
          <p:spPr>
            <a:xfrm>
              <a:off x="5129787" y="2530194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1ST EVENT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54" name="Google Shape;1254;p41"/>
            <p:cNvSpPr txBox="1"/>
            <p:nvPr/>
          </p:nvSpPr>
          <p:spPr>
            <a:xfrm>
              <a:off x="5129784" y="2022583"/>
              <a:ext cx="1828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is the second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255" name="Google Shape;1255;p41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NEXT EVENTS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2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grpSp>
        <p:nvGrpSpPr>
          <p:cNvPr id="1261" name="Google Shape;1261;p42"/>
          <p:cNvGrpSpPr/>
          <p:nvPr/>
        </p:nvGrpSpPr>
        <p:grpSpPr>
          <a:xfrm>
            <a:off x="2133028" y="1664193"/>
            <a:ext cx="5724172" cy="484500"/>
            <a:chOff x="2133028" y="1664193"/>
            <a:chExt cx="5724172" cy="484500"/>
          </a:xfrm>
        </p:grpSpPr>
        <p:sp>
          <p:nvSpPr>
            <p:cNvPr id="1262" name="Google Shape;1262;p42"/>
            <p:cNvSpPr txBox="1"/>
            <p:nvPr/>
          </p:nvSpPr>
          <p:spPr>
            <a:xfrm>
              <a:off x="3339714" y="1664193"/>
              <a:ext cx="1781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MARS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63" name="Google Shape;1263;p42"/>
            <p:cNvSpPr txBox="1"/>
            <p:nvPr/>
          </p:nvSpPr>
          <p:spPr>
            <a:xfrm>
              <a:off x="5369600" y="1664193"/>
              <a:ext cx="2487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Despite being red, Mars is actually a cold place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64" name="Google Shape;1264;p42"/>
            <p:cNvSpPr txBox="1"/>
            <p:nvPr/>
          </p:nvSpPr>
          <p:spPr>
            <a:xfrm>
              <a:off x="2133028" y="1664193"/>
              <a:ext cx="958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30%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65" name="Google Shape;1265;p42"/>
          <p:cNvGrpSpPr/>
          <p:nvPr/>
        </p:nvGrpSpPr>
        <p:grpSpPr>
          <a:xfrm>
            <a:off x="2133047" y="2390920"/>
            <a:ext cx="5724174" cy="484500"/>
            <a:chOff x="2133047" y="2390920"/>
            <a:chExt cx="5724174" cy="484500"/>
          </a:xfrm>
        </p:grpSpPr>
        <p:sp>
          <p:nvSpPr>
            <p:cNvPr id="1266" name="Google Shape;1266;p42"/>
            <p:cNvSpPr txBox="1"/>
            <p:nvPr/>
          </p:nvSpPr>
          <p:spPr>
            <a:xfrm>
              <a:off x="3339734" y="2390920"/>
              <a:ext cx="1781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JUPITER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67" name="Google Shape;1267;p42"/>
            <p:cNvSpPr txBox="1"/>
            <p:nvPr/>
          </p:nvSpPr>
          <p:spPr>
            <a:xfrm>
              <a:off x="5369621" y="2390920"/>
              <a:ext cx="2487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Jupiter is the biggest planet in the Solar System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68" name="Google Shape;1268;p42"/>
            <p:cNvSpPr txBox="1"/>
            <p:nvPr/>
          </p:nvSpPr>
          <p:spPr>
            <a:xfrm>
              <a:off x="2133047" y="2390920"/>
              <a:ext cx="958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50%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69" name="Google Shape;1269;p42"/>
          <p:cNvGrpSpPr/>
          <p:nvPr/>
        </p:nvGrpSpPr>
        <p:grpSpPr>
          <a:xfrm>
            <a:off x="2133028" y="3117647"/>
            <a:ext cx="5724172" cy="484500"/>
            <a:chOff x="2133028" y="3117647"/>
            <a:chExt cx="5724172" cy="484500"/>
          </a:xfrm>
        </p:grpSpPr>
        <p:sp>
          <p:nvSpPr>
            <p:cNvPr id="1270" name="Google Shape;1270;p42"/>
            <p:cNvSpPr txBox="1"/>
            <p:nvPr/>
          </p:nvSpPr>
          <p:spPr>
            <a:xfrm>
              <a:off x="3339714" y="3117647"/>
              <a:ext cx="1781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SATURN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71" name="Google Shape;1271;p42"/>
            <p:cNvSpPr txBox="1"/>
            <p:nvPr/>
          </p:nvSpPr>
          <p:spPr>
            <a:xfrm>
              <a:off x="5369600" y="3117647"/>
              <a:ext cx="2487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Saturn is the second-largest planet in the Solar System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72" name="Google Shape;1272;p42"/>
            <p:cNvSpPr txBox="1"/>
            <p:nvPr/>
          </p:nvSpPr>
          <p:spPr>
            <a:xfrm>
              <a:off x="2133028" y="3117647"/>
              <a:ext cx="958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25%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73" name="Google Shape;1273;p42"/>
          <p:cNvGrpSpPr/>
          <p:nvPr/>
        </p:nvGrpSpPr>
        <p:grpSpPr>
          <a:xfrm>
            <a:off x="2133028" y="3844374"/>
            <a:ext cx="5724172" cy="484500"/>
            <a:chOff x="2133028" y="3844374"/>
            <a:chExt cx="5724172" cy="484500"/>
          </a:xfrm>
        </p:grpSpPr>
        <p:sp>
          <p:nvSpPr>
            <p:cNvPr id="1274" name="Google Shape;1274;p42"/>
            <p:cNvSpPr txBox="1"/>
            <p:nvPr/>
          </p:nvSpPr>
          <p:spPr>
            <a:xfrm>
              <a:off x="3339714" y="3844374"/>
              <a:ext cx="1781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NEPTUNE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75" name="Google Shape;1275;p42"/>
            <p:cNvSpPr txBox="1"/>
            <p:nvPr/>
          </p:nvSpPr>
          <p:spPr>
            <a:xfrm>
              <a:off x="5369600" y="3844374"/>
              <a:ext cx="24876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Neptune is the fourth-largest planet in the Solar System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276" name="Google Shape;1276;p42"/>
            <p:cNvSpPr txBox="1"/>
            <p:nvPr/>
          </p:nvSpPr>
          <p:spPr>
            <a:xfrm>
              <a:off x="2133028" y="3844374"/>
              <a:ext cx="958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75%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77" name="Google Shape;1277;p42"/>
          <p:cNvGrpSpPr/>
          <p:nvPr/>
        </p:nvGrpSpPr>
        <p:grpSpPr>
          <a:xfrm>
            <a:off x="1286788" y="1594299"/>
            <a:ext cx="624300" cy="624300"/>
            <a:chOff x="1310200" y="1594299"/>
            <a:chExt cx="624300" cy="624300"/>
          </a:xfrm>
        </p:grpSpPr>
        <p:sp>
          <p:nvSpPr>
            <p:cNvPr id="1278" name="Google Shape;1278;p42"/>
            <p:cNvSpPr/>
            <p:nvPr/>
          </p:nvSpPr>
          <p:spPr>
            <a:xfrm>
              <a:off x="1310200" y="1594299"/>
              <a:ext cx="624300" cy="624300"/>
            </a:xfrm>
            <a:prstGeom prst="donut">
              <a:avLst>
                <a:gd name="adj" fmla="val 1067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1311095" y="1595194"/>
              <a:ext cx="622500" cy="622500"/>
            </a:xfrm>
            <a:prstGeom prst="blockArc">
              <a:avLst>
                <a:gd name="adj1" fmla="val 16275813"/>
                <a:gd name="adj2" fmla="val 871967"/>
                <a:gd name="adj3" fmla="val 1139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42"/>
          <p:cNvGrpSpPr/>
          <p:nvPr/>
        </p:nvGrpSpPr>
        <p:grpSpPr>
          <a:xfrm>
            <a:off x="1286788" y="2321024"/>
            <a:ext cx="624300" cy="624300"/>
            <a:chOff x="1310200" y="2321024"/>
            <a:chExt cx="624300" cy="624300"/>
          </a:xfrm>
        </p:grpSpPr>
        <p:sp>
          <p:nvSpPr>
            <p:cNvPr id="1281" name="Google Shape;1281;p42"/>
            <p:cNvSpPr/>
            <p:nvPr/>
          </p:nvSpPr>
          <p:spPr>
            <a:xfrm>
              <a:off x="1310200" y="2321024"/>
              <a:ext cx="624300" cy="624300"/>
            </a:xfrm>
            <a:prstGeom prst="donut">
              <a:avLst>
                <a:gd name="adj" fmla="val 1067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1311095" y="2321924"/>
              <a:ext cx="622500" cy="622500"/>
            </a:xfrm>
            <a:prstGeom prst="blockArc">
              <a:avLst>
                <a:gd name="adj1" fmla="val 16275813"/>
                <a:gd name="adj2" fmla="val 5490092"/>
                <a:gd name="adj3" fmla="val 941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2"/>
          <p:cNvGrpSpPr/>
          <p:nvPr/>
        </p:nvGrpSpPr>
        <p:grpSpPr>
          <a:xfrm>
            <a:off x="1286788" y="3047749"/>
            <a:ext cx="624300" cy="624300"/>
            <a:chOff x="1310200" y="3026599"/>
            <a:chExt cx="624300" cy="624300"/>
          </a:xfrm>
        </p:grpSpPr>
        <p:sp>
          <p:nvSpPr>
            <p:cNvPr id="1284" name="Google Shape;1284;p42"/>
            <p:cNvSpPr/>
            <p:nvPr/>
          </p:nvSpPr>
          <p:spPr>
            <a:xfrm>
              <a:off x="1310200" y="3026599"/>
              <a:ext cx="624300" cy="624300"/>
            </a:xfrm>
            <a:prstGeom prst="donut">
              <a:avLst>
                <a:gd name="adj" fmla="val 1067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1311095" y="3027499"/>
              <a:ext cx="622500" cy="622500"/>
            </a:xfrm>
            <a:prstGeom prst="blockArc">
              <a:avLst>
                <a:gd name="adj1" fmla="val 16275813"/>
                <a:gd name="adj2" fmla="val 21475996"/>
                <a:gd name="adj3" fmla="val 1214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42"/>
          <p:cNvGrpSpPr/>
          <p:nvPr/>
        </p:nvGrpSpPr>
        <p:grpSpPr>
          <a:xfrm>
            <a:off x="1286788" y="3774474"/>
            <a:ext cx="624300" cy="624300"/>
            <a:chOff x="1310200" y="3774474"/>
            <a:chExt cx="624300" cy="624300"/>
          </a:xfrm>
        </p:grpSpPr>
        <p:sp>
          <p:nvSpPr>
            <p:cNvPr id="1287" name="Google Shape;1287;p42"/>
            <p:cNvSpPr/>
            <p:nvPr/>
          </p:nvSpPr>
          <p:spPr>
            <a:xfrm>
              <a:off x="1310200" y="3774474"/>
              <a:ext cx="624300" cy="624300"/>
            </a:xfrm>
            <a:prstGeom prst="donut">
              <a:avLst>
                <a:gd name="adj" fmla="val 1067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1311095" y="3775374"/>
              <a:ext cx="622500" cy="622500"/>
            </a:xfrm>
            <a:prstGeom prst="blockArc">
              <a:avLst>
                <a:gd name="adj1" fmla="val 16275813"/>
                <a:gd name="adj2" fmla="val 10613044"/>
                <a:gd name="adj3" fmla="val 1261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89" name="Google Shape;1289;p42"/>
          <p:cNvCxnSpPr>
            <a:stCxn id="1264" idx="3"/>
            <a:endCxn id="1262" idx="1"/>
          </p:cNvCxnSpPr>
          <p:nvPr/>
        </p:nvCxnSpPr>
        <p:spPr>
          <a:xfrm>
            <a:off x="3091528" y="1906443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2"/>
          <p:cNvCxnSpPr>
            <a:stCxn id="1262" idx="3"/>
            <a:endCxn id="1263" idx="1"/>
          </p:cNvCxnSpPr>
          <p:nvPr/>
        </p:nvCxnSpPr>
        <p:spPr>
          <a:xfrm>
            <a:off x="5121414" y="1906443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1" name="Google Shape;1291;p42"/>
          <p:cNvCxnSpPr>
            <a:stCxn id="1268" idx="3"/>
            <a:endCxn id="1266" idx="1"/>
          </p:cNvCxnSpPr>
          <p:nvPr/>
        </p:nvCxnSpPr>
        <p:spPr>
          <a:xfrm>
            <a:off x="3091547" y="2633170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2" name="Google Shape;1292;p42"/>
          <p:cNvCxnSpPr>
            <a:stCxn id="1266" idx="3"/>
            <a:endCxn id="1267" idx="1"/>
          </p:cNvCxnSpPr>
          <p:nvPr/>
        </p:nvCxnSpPr>
        <p:spPr>
          <a:xfrm>
            <a:off x="5121434" y="2633170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3" name="Google Shape;1293;p42"/>
          <p:cNvCxnSpPr>
            <a:stCxn id="1270" idx="1"/>
            <a:endCxn id="1272" idx="3"/>
          </p:cNvCxnSpPr>
          <p:nvPr/>
        </p:nvCxnSpPr>
        <p:spPr>
          <a:xfrm rot="10800000">
            <a:off x="3091614" y="3359897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4" name="Google Shape;1294;p42"/>
          <p:cNvCxnSpPr>
            <a:stCxn id="1270" idx="3"/>
            <a:endCxn id="1271" idx="1"/>
          </p:cNvCxnSpPr>
          <p:nvPr/>
        </p:nvCxnSpPr>
        <p:spPr>
          <a:xfrm>
            <a:off x="5121414" y="3359897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5" name="Google Shape;1295;p42"/>
          <p:cNvCxnSpPr>
            <a:stCxn id="1274" idx="1"/>
            <a:endCxn id="1276" idx="3"/>
          </p:cNvCxnSpPr>
          <p:nvPr/>
        </p:nvCxnSpPr>
        <p:spPr>
          <a:xfrm rot="10800000">
            <a:off x="3091614" y="4086624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6" name="Google Shape;1296;p42"/>
          <p:cNvCxnSpPr>
            <a:stCxn id="1274" idx="3"/>
            <a:endCxn id="1275" idx="1"/>
          </p:cNvCxnSpPr>
          <p:nvPr/>
        </p:nvCxnSpPr>
        <p:spPr>
          <a:xfrm>
            <a:off x="5121414" y="4086624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7" name="Google Shape;1297;p42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SOME PORCENTAGES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3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1303" name="Google Shape;1303;p43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STAGES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04" name="Google Shape;1304;p43"/>
          <p:cNvSpPr/>
          <p:nvPr/>
        </p:nvSpPr>
        <p:spPr>
          <a:xfrm>
            <a:off x="1080972" y="3457963"/>
            <a:ext cx="1247700" cy="351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3"/>
          <p:cNvSpPr/>
          <p:nvPr/>
        </p:nvSpPr>
        <p:spPr>
          <a:xfrm>
            <a:off x="1080980" y="3457986"/>
            <a:ext cx="245100" cy="3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3"/>
          <p:cNvSpPr/>
          <p:nvPr/>
        </p:nvSpPr>
        <p:spPr>
          <a:xfrm>
            <a:off x="2992424" y="2613411"/>
            <a:ext cx="1247700" cy="351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3"/>
          <p:cNvSpPr/>
          <p:nvPr/>
        </p:nvSpPr>
        <p:spPr>
          <a:xfrm>
            <a:off x="2986009" y="2613411"/>
            <a:ext cx="497700" cy="3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3"/>
          <p:cNvSpPr/>
          <p:nvPr/>
        </p:nvSpPr>
        <p:spPr>
          <a:xfrm>
            <a:off x="4903876" y="3457963"/>
            <a:ext cx="1247700" cy="351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3"/>
          <p:cNvSpPr/>
          <p:nvPr/>
        </p:nvSpPr>
        <p:spPr>
          <a:xfrm>
            <a:off x="4903875" y="3457963"/>
            <a:ext cx="371400" cy="3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0" name="Google Shape;1310;p43"/>
          <p:cNvGrpSpPr/>
          <p:nvPr/>
        </p:nvGrpSpPr>
        <p:grpSpPr>
          <a:xfrm>
            <a:off x="797186" y="2483861"/>
            <a:ext cx="1815274" cy="739275"/>
            <a:chOff x="713225" y="1875419"/>
            <a:chExt cx="2315400" cy="739275"/>
          </a:xfrm>
        </p:grpSpPr>
        <p:sp>
          <p:nvSpPr>
            <p:cNvPr id="1311" name="Google Shape;1311;p43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MERCURY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12" name="Google Shape;1312;p43"/>
            <p:cNvSpPr txBox="1"/>
            <p:nvPr/>
          </p:nvSpPr>
          <p:spPr>
            <a:xfrm flipH="1">
              <a:off x="713225" y="2130194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Mercury is the closest planet to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313" name="Google Shape;1313;p43"/>
          <p:cNvSpPr txBox="1"/>
          <p:nvPr/>
        </p:nvSpPr>
        <p:spPr>
          <a:xfrm>
            <a:off x="1320822" y="3808963"/>
            <a:ext cx="76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20%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14" name="Google Shape;1314;p43"/>
          <p:cNvGrpSpPr/>
          <p:nvPr/>
        </p:nvGrpSpPr>
        <p:grpSpPr>
          <a:xfrm>
            <a:off x="2708637" y="1635469"/>
            <a:ext cx="1815274" cy="739275"/>
            <a:chOff x="713225" y="1875419"/>
            <a:chExt cx="2315400" cy="739275"/>
          </a:xfrm>
        </p:grpSpPr>
        <p:sp>
          <p:nvSpPr>
            <p:cNvPr id="1315" name="Google Shape;1315;p43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VENUS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16" name="Google Shape;1316;p43"/>
            <p:cNvSpPr txBox="1"/>
            <p:nvPr/>
          </p:nvSpPr>
          <p:spPr>
            <a:xfrm flipH="1">
              <a:off x="713225" y="2130194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Venus is the second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317" name="Google Shape;1317;p43"/>
          <p:cNvSpPr txBox="1"/>
          <p:nvPr/>
        </p:nvSpPr>
        <p:spPr>
          <a:xfrm>
            <a:off x="3232274" y="2964410"/>
            <a:ext cx="76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40%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18" name="Google Shape;1318;p43"/>
          <p:cNvGrpSpPr/>
          <p:nvPr/>
        </p:nvGrpSpPr>
        <p:grpSpPr>
          <a:xfrm>
            <a:off x="4620089" y="2480022"/>
            <a:ext cx="1815274" cy="743115"/>
            <a:chOff x="713225" y="1875419"/>
            <a:chExt cx="2315400" cy="743115"/>
          </a:xfrm>
        </p:grpSpPr>
        <p:sp>
          <p:nvSpPr>
            <p:cNvPr id="1319" name="Google Shape;1319;p43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MARS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20" name="Google Shape;1320;p43"/>
            <p:cNvSpPr txBox="1"/>
            <p:nvPr/>
          </p:nvSpPr>
          <p:spPr>
            <a:xfrm flipH="1">
              <a:off x="713225" y="2134034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Despite being red, Mars is very cold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321" name="Google Shape;1321;p43"/>
          <p:cNvSpPr txBox="1"/>
          <p:nvPr/>
        </p:nvSpPr>
        <p:spPr>
          <a:xfrm>
            <a:off x="5143726" y="3808963"/>
            <a:ext cx="76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30%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22" name="Google Shape;1322;p43"/>
          <p:cNvSpPr/>
          <p:nvPr/>
        </p:nvSpPr>
        <p:spPr>
          <a:xfrm rot="10800000">
            <a:off x="6484674" y="2871507"/>
            <a:ext cx="1909006" cy="955096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3"/>
          <p:cNvSpPr/>
          <p:nvPr/>
        </p:nvSpPr>
        <p:spPr>
          <a:xfrm rot="10800000">
            <a:off x="4573201" y="1927914"/>
            <a:ext cx="1909049" cy="953666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5" y="1"/>
                </a:moveTo>
                <a:cubicBezTo>
                  <a:pt x="44065" y="12176"/>
                  <a:pt x="34191" y="22016"/>
                  <a:pt x="22049" y="22016"/>
                </a:cubicBezTo>
                <a:cubicBezTo>
                  <a:pt x="9874" y="22016"/>
                  <a:pt x="0" y="12176"/>
                  <a:pt x="0" y="1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3"/>
          <p:cNvSpPr/>
          <p:nvPr/>
        </p:nvSpPr>
        <p:spPr>
          <a:xfrm rot="10800000">
            <a:off x="2661771" y="2871507"/>
            <a:ext cx="1909006" cy="955096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3"/>
          <p:cNvSpPr/>
          <p:nvPr/>
        </p:nvSpPr>
        <p:spPr>
          <a:xfrm rot="10800000">
            <a:off x="750298" y="1927914"/>
            <a:ext cx="1909049" cy="953666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6" y="1"/>
                </a:moveTo>
                <a:cubicBezTo>
                  <a:pt x="44066" y="12176"/>
                  <a:pt x="34192" y="22016"/>
                  <a:pt x="22017" y="22016"/>
                </a:cubicBezTo>
                <a:cubicBezTo>
                  <a:pt x="9875" y="22016"/>
                  <a:pt x="1" y="12176"/>
                  <a:pt x="1" y="1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dash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3"/>
          <p:cNvSpPr/>
          <p:nvPr/>
        </p:nvSpPr>
        <p:spPr>
          <a:xfrm rot="10800000">
            <a:off x="6397730" y="2776039"/>
            <a:ext cx="159037" cy="159009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3"/>
          <p:cNvSpPr/>
          <p:nvPr/>
        </p:nvSpPr>
        <p:spPr>
          <a:xfrm rot="10800000">
            <a:off x="4488802" y="2776039"/>
            <a:ext cx="158994" cy="15900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2579832" y="2776039"/>
            <a:ext cx="158994" cy="15900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>
            <a:off x="6815325" y="2613411"/>
            <a:ext cx="1247700" cy="3510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>
            <a:off x="6815327" y="2613400"/>
            <a:ext cx="118800" cy="35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1" name="Google Shape;1331;p43"/>
          <p:cNvGrpSpPr/>
          <p:nvPr/>
        </p:nvGrpSpPr>
        <p:grpSpPr>
          <a:xfrm>
            <a:off x="6531540" y="1635469"/>
            <a:ext cx="1815274" cy="739275"/>
            <a:chOff x="713225" y="1875419"/>
            <a:chExt cx="2315400" cy="739275"/>
          </a:xfrm>
        </p:grpSpPr>
        <p:sp>
          <p:nvSpPr>
            <p:cNvPr id="1332" name="Google Shape;1332;p43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EARTH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33" name="Google Shape;1333;p43"/>
            <p:cNvSpPr txBox="1"/>
            <p:nvPr/>
          </p:nvSpPr>
          <p:spPr>
            <a:xfrm flipH="1">
              <a:off x="713225" y="2130194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Earth is the third planet from the Sun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334" name="Google Shape;1334;p43"/>
          <p:cNvSpPr txBox="1"/>
          <p:nvPr/>
        </p:nvSpPr>
        <p:spPr>
          <a:xfrm>
            <a:off x="7055177" y="2964410"/>
            <a:ext cx="768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10%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Team Members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231574" y="1693718"/>
            <a:ext cx="3574472" cy="27847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Beesabathuni</a:t>
            </a: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Tejaswi</a:t>
            </a:r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Vintha</a:t>
            </a: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Poojitha</a:t>
            </a:r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Dantla</a:t>
            </a: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Akshitha</a:t>
            </a:r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Mekala</a:t>
            </a: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Swathi</a:t>
            </a: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 Sri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Branch: CSE, VFSTR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Due Date: 27th May 2025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9" name="Google Shape;1339;p44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400" b="5303"/>
          <a:stretch/>
        </p:blipFill>
        <p:spPr>
          <a:xfrm>
            <a:off x="1170750" y="1669163"/>
            <a:ext cx="3182075" cy="22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4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1341" name="Google Shape;1341;p44"/>
          <p:cNvSpPr txBox="1"/>
          <p:nvPr/>
        </p:nvSpPr>
        <p:spPr>
          <a:xfrm>
            <a:off x="836700" y="4306775"/>
            <a:ext cx="7470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For more info, click here</a:t>
            </a:r>
            <a:endParaRPr sz="1200" b="1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342" name="Google Shape;1342;p44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PREDICTED RESULTS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43" name="Google Shape;1343;p44"/>
          <p:cNvGrpSpPr/>
          <p:nvPr/>
        </p:nvGrpSpPr>
        <p:grpSpPr>
          <a:xfrm>
            <a:off x="5761825" y="2091950"/>
            <a:ext cx="2295600" cy="660222"/>
            <a:chOff x="5761825" y="3169025"/>
            <a:chExt cx="2295600" cy="660222"/>
          </a:xfrm>
        </p:grpSpPr>
        <p:sp>
          <p:nvSpPr>
            <p:cNvPr id="1344" name="Google Shape;1344;p44"/>
            <p:cNvSpPr txBox="1"/>
            <p:nvPr/>
          </p:nvSpPr>
          <p:spPr>
            <a:xfrm>
              <a:off x="5761825" y="3169025"/>
              <a:ext cx="22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$30,000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45" name="Google Shape;1345;p44"/>
            <p:cNvSpPr txBox="1"/>
            <p:nvPr/>
          </p:nvSpPr>
          <p:spPr>
            <a:xfrm>
              <a:off x="5761825" y="3527447"/>
              <a:ext cx="22956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Expected income for 20XX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346" name="Google Shape;1346;p44"/>
          <p:cNvGrpSpPr/>
          <p:nvPr/>
        </p:nvGrpSpPr>
        <p:grpSpPr>
          <a:xfrm>
            <a:off x="5761825" y="3130900"/>
            <a:ext cx="2295600" cy="660222"/>
            <a:chOff x="5761825" y="2014200"/>
            <a:chExt cx="2295600" cy="660222"/>
          </a:xfrm>
        </p:grpSpPr>
        <p:sp>
          <p:nvSpPr>
            <p:cNvPr id="1347" name="Google Shape;1347;p44"/>
            <p:cNvSpPr txBox="1"/>
            <p:nvPr/>
          </p:nvSpPr>
          <p:spPr>
            <a:xfrm>
              <a:off x="5761825" y="2014200"/>
              <a:ext cx="229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300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348" name="Google Shape;1348;p44"/>
            <p:cNvSpPr txBox="1"/>
            <p:nvPr/>
          </p:nvSpPr>
          <p:spPr>
            <a:xfrm>
              <a:off x="5761825" y="2372622"/>
              <a:ext cx="22956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New employees next year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349" name="Google Shape;1349;p44"/>
          <p:cNvGrpSpPr/>
          <p:nvPr/>
        </p:nvGrpSpPr>
        <p:grpSpPr>
          <a:xfrm>
            <a:off x="5263019" y="2153026"/>
            <a:ext cx="336512" cy="335048"/>
            <a:chOff x="3996113" y="4291176"/>
            <a:chExt cx="336512" cy="335048"/>
          </a:xfrm>
        </p:grpSpPr>
        <p:sp>
          <p:nvSpPr>
            <p:cNvPr id="1350" name="Google Shape;1350;p44"/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44"/>
          <p:cNvGrpSpPr/>
          <p:nvPr/>
        </p:nvGrpSpPr>
        <p:grpSpPr>
          <a:xfrm>
            <a:off x="5257704" y="3232158"/>
            <a:ext cx="347143" cy="254684"/>
            <a:chOff x="5331913" y="3413947"/>
            <a:chExt cx="347143" cy="254684"/>
          </a:xfrm>
        </p:grpSpPr>
        <p:sp>
          <p:nvSpPr>
            <p:cNvPr id="1354" name="Google Shape;1354;p44"/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4"/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4"/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4"/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44"/>
          <p:cNvSpPr/>
          <p:nvPr/>
        </p:nvSpPr>
        <p:spPr>
          <a:xfrm>
            <a:off x="4973816" y="3296050"/>
            <a:ext cx="126900" cy="1269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4"/>
          <p:cNvSpPr/>
          <p:nvPr/>
        </p:nvSpPr>
        <p:spPr>
          <a:xfrm>
            <a:off x="4973816" y="2257100"/>
            <a:ext cx="126900" cy="1269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4"/>
          <p:cNvSpPr txBox="1"/>
          <p:nvPr/>
        </p:nvSpPr>
        <p:spPr>
          <a:xfrm>
            <a:off x="1574150" y="3975550"/>
            <a:ext cx="61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Jan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363" name="Google Shape;1363;p44"/>
          <p:cNvSpPr txBox="1"/>
          <p:nvPr/>
        </p:nvSpPr>
        <p:spPr>
          <a:xfrm>
            <a:off x="2085324" y="3975550"/>
            <a:ext cx="61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Feb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364" name="Google Shape;1364;p44"/>
          <p:cNvSpPr txBox="1"/>
          <p:nvPr/>
        </p:nvSpPr>
        <p:spPr>
          <a:xfrm>
            <a:off x="2596498" y="3975550"/>
            <a:ext cx="61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Mar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365" name="Google Shape;1365;p44"/>
          <p:cNvSpPr txBox="1"/>
          <p:nvPr/>
        </p:nvSpPr>
        <p:spPr>
          <a:xfrm>
            <a:off x="3107672" y="3975550"/>
            <a:ext cx="61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Apr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366" name="Google Shape;1366;p44"/>
          <p:cNvSpPr txBox="1"/>
          <p:nvPr/>
        </p:nvSpPr>
        <p:spPr>
          <a:xfrm>
            <a:off x="3618846" y="3975550"/>
            <a:ext cx="614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Jun</a:t>
            </a:r>
            <a:endParaRPr sz="12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1" name="Google Shape;1371;p45"/>
          <p:cNvGraphicFramePr/>
          <p:nvPr/>
        </p:nvGraphicFramePr>
        <p:xfrm>
          <a:off x="787275" y="172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{E63491A5-0E8D-4120-A6E4-B34CEBDA6B66}</a:tableStyleId>
              </a:tblPr>
              <a:tblGrid>
                <a:gridCol w="150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TASK 1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TASK 2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2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TASK 3</a:t>
                      </a:r>
                      <a:endParaRPr sz="2400" b="1">
                        <a:solidFill>
                          <a:schemeClr val="lt2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72" name="Google Shape;1372;p4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sp>
        <p:nvSpPr>
          <p:cNvPr id="1373" name="Google Shape;1373;p45"/>
          <p:cNvSpPr/>
          <p:nvPr/>
        </p:nvSpPr>
        <p:spPr>
          <a:xfrm>
            <a:off x="2305050" y="2487500"/>
            <a:ext cx="2999100" cy="301800"/>
          </a:xfrm>
          <a:prstGeom prst="roundRect">
            <a:avLst>
              <a:gd name="adj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Mercury is a very small planet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374" name="Google Shape;1374;p45"/>
          <p:cNvSpPr/>
          <p:nvPr/>
        </p:nvSpPr>
        <p:spPr>
          <a:xfrm>
            <a:off x="5324475" y="3092950"/>
            <a:ext cx="1488900" cy="301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Venus is very hot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375" name="Google Shape;1375;p45"/>
          <p:cNvSpPr/>
          <p:nvPr/>
        </p:nvSpPr>
        <p:spPr>
          <a:xfrm>
            <a:off x="6832400" y="3713500"/>
            <a:ext cx="1488900" cy="3018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Mars is cold 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376" name="Google Shape;1376;p45"/>
          <p:cNvSpPr txBox="1"/>
          <p:nvPr/>
        </p:nvSpPr>
        <p:spPr>
          <a:xfrm>
            <a:off x="3084150" y="1178275"/>
            <a:ext cx="2975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TASKS PER MONTH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77" name="Google Shape;1377;p45"/>
          <p:cNvGrpSpPr/>
          <p:nvPr/>
        </p:nvGrpSpPr>
        <p:grpSpPr>
          <a:xfrm>
            <a:off x="1370022" y="1859024"/>
            <a:ext cx="346406" cy="347552"/>
            <a:chOff x="3214972" y="3359188"/>
            <a:chExt cx="346406" cy="347552"/>
          </a:xfrm>
        </p:grpSpPr>
        <p:sp>
          <p:nvSpPr>
            <p:cNvPr id="1378" name="Google Shape;1378;p45"/>
            <p:cNvSpPr/>
            <p:nvPr/>
          </p:nvSpPr>
          <p:spPr>
            <a:xfrm>
              <a:off x="3301772" y="3386084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3301772" y="3410339"/>
              <a:ext cx="131904" cy="11395"/>
            </a:xfrm>
            <a:custGeom>
              <a:avLst/>
              <a:gdLst/>
              <a:ahLst/>
              <a:cxnLst/>
              <a:rect l="l" t="t" r="r" b="b"/>
              <a:pathLst>
                <a:path w="414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86"/>
                    <a:pt x="95" y="358"/>
                    <a:pt x="179" y="358"/>
                  </a:cubicBezTo>
                  <a:lnTo>
                    <a:pt x="3965" y="358"/>
                  </a:lnTo>
                  <a:cubicBezTo>
                    <a:pt x="4048" y="358"/>
                    <a:pt x="4144" y="286"/>
                    <a:pt x="4144" y="179"/>
                  </a:cubicBezTo>
                  <a:cubicBezTo>
                    <a:pt x="4144" y="72"/>
                    <a:pt x="4072" y="0"/>
                    <a:pt x="3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3301772" y="3484980"/>
              <a:ext cx="71649" cy="11427"/>
            </a:xfrm>
            <a:custGeom>
              <a:avLst/>
              <a:gdLst/>
              <a:ahLst/>
              <a:cxnLst/>
              <a:rect l="l" t="t" r="r" b="b"/>
              <a:pathLst>
                <a:path w="2251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7"/>
                    <a:pt x="2250" y="180"/>
                  </a:cubicBezTo>
                  <a:cubicBezTo>
                    <a:pt x="2250" y="96"/>
                    <a:pt x="2179" y="1"/>
                    <a:pt x="2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3301772" y="3509234"/>
              <a:ext cx="130758" cy="11427"/>
            </a:xfrm>
            <a:custGeom>
              <a:avLst/>
              <a:gdLst/>
              <a:ahLst/>
              <a:cxnLst/>
              <a:rect l="l" t="t" r="r" b="b"/>
              <a:pathLst>
                <a:path w="4108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3929" y="358"/>
                  </a:lnTo>
                  <a:cubicBezTo>
                    <a:pt x="4024" y="358"/>
                    <a:pt x="4108" y="287"/>
                    <a:pt x="4108" y="180"/>
                  </a:cubicBezTo>
                  <a:cubicBezTo>
                    <a:pt x="4108" y="84"/>
                    <a:pt x="4036" y="1"/>
                    <a:pt x="3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3301772" y="3584671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3301772" y="3609308"/>
              <a:ext cx="129994" cy="11395"/>
            </a:xfrm>
            <a:custGeom>
              <a:avLst/>
              <a:gdLst/>
              <a:ahLst/>
              <a:cxnLst/>
              <a:rect l="l" t="t" r="r" b="b"/>
              <a:pathLst>
                <a:path w="408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62"/>
                    <a:pt x="83" y="357"/>
                    <a:pt x="179" y="357"/>
                  </a:cubicBezTo>
                  <a:lnTo>
                    <a:pt x="3905" y="357"/>
                  </a:lnTo>
                  <a:cubicBezTo>
                    <a:pt x="3989" y="357"/>
                    <a:pt x="4084" y="286"/>
                    <a:pt x="4084" y="179"/>
                  </a:cubicBezTo>
                  <a:cubicBezTo>
                    <a:pt x="4084" y="72"/>
                    <a:pt x="3989" y="0"/>
                    <a:pt x="3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3214972" y="3458466"/>
              <a:ext cx="346406" cy="248274"/>
            </a:xfrm>
            <a:custGeom>
              <a:avLst/>
              <a:gdLst/>
              <a:ahLst/>
              <a:cxnLst/>
              <a:rect l="l" t="t" r="r" b="b"/>
              <a:pathLst>
                <a:path w="10883" h="7800" extrusionOk="0">
                  <a:moveTo>
                    <a:pt x="8466" y="1417"/>
                  </a:moveTo>
                  <a:cubicBezTo>
                    <a:pt x="9109" y="1417"/>
                    <a:pt x="9657" y="1953"/>
                    <a:pt x="9657" y="2608"/>
                  </a:cubicBezTo>
                  <a:lnTo>
                    <a:pt x="9657" y="2894"/>
                  </a:lnTo>
                  <a:lnTo>
                    <a:pt x="9585" y="2894"/>
                  </a:lnTo>
                  <a:cubicBezTo>
                    <a:pt x="9216" y="2799"/>
                    <a:pt x="9097" y="2322"/>
                    <a:pt x="9097" y="2322"/>
                  </a:cubicBezTo>
                  <a:cubicBezTo>
                    <a:pt x="9085" y="2263"/>
                    <a:pt x="9037" y="2203"/>
                    <a:pt x="8966" y="2191"/>
                  </a:cubicBezTo>
                  <a:cubicBezTo>
                    <a:pt x="8956" y="2189"/>
                    <a:pt x="8946" y="2188"/>
                    <a:pt x="8935" y="2188"/>
                  </a:cubicBezTo>
                  <a:cubicBezTo>
                    <a:pt x="8883" y="2188"/>
                    <a:pt x="8827" y="2213"/>
                    <a:pt x="8787" y="2263"/>
                  </a:cubicBezTo>
                  <a:cubicBezTo>
                    <a:pt x="8335" y="2894"/>
                    <a:pt x="7347" y="2894"/>
                    <a:pt x="7323" y="2894"/>
                  </a:cubicBezTo>
                  <a:lnTo>
                    <a:pt x="7204" y="2894"/>
                  </a:lnTo>
                  <a:lnTo>
                    <a:pt x="7156" y="2608"/>
                  </a:lnTo>
                  <a:cubicBezTo>
                    <a:pt x="7156" y="1953"/>
                    <a:pt x="7692" y="1417"/>
                    <a:pt x="8347" y="1417"/>
                  </a:cubicBezTo>
                  <a:close/>
                  <a:moveTo>
                    <a:pt x="9692" y="3299"/>
                  </a:moveTo>
                  <a:cubicBezTo>
                    <a:pt x="9811" y="3322"/>
                    <a:pt x="9919" y="3430"/>
                    <a:pt x="9919" y="3549"/>
                  </a:cubicBezTo>
                  <a:cubicBezTo>
                    <a:pt x="9919" y="3680"/>
                    <a:pt x="9835" y="3787"/>
                    <a:pt x="9692" y="3799"/>
                  </a:cubicBezTo>
                  <a:lnTo>
                    <a:pt x="9692" y="3299"/>
                  </a:lnTo>
                  <a:close/>
                  <a:moveTo>
                    <a:pt x="7132" y="3299"/>
                  </a:moveTo>
                  <a:lnTo>
                    <a:pt x="7132" y="3811"/>
                  </a:lnTo>
                  <a:cubicBezTo>
                    <a:pt x="7001" y="3799"/>
                    <a:pt x="6918" y="3680"/>
                    <a:pt x="6918" y="3561"/>
                  </a:cubicBezTo>
                  <a:cubicBezTo>
                    <a:pt x="6894" y="3418"/>
                    <a:pt x="7001" y="3310"/>
                    <a:pt x="7132" y="3299"/>
                  </a:cubicBezTo>
                  <a:close/>
                  <a:moveTo>
                    <a:pt x="8835" y="2608"/>
                  </a:moveTo>
                  <a:cubicBezTo>
                    <a:pt x="8918" y="2787"/>
                    <a:pt x="9085" y="3013"/>
                    <a:pt x="9335" y="3120"/>
                  </a:cubicBezTo>
                  <a:lnTo>
                    <a:pt x="9335" y="3846"/>
                  </a:lnTo>
                  <a:cubicBezTo>
                    <a:pt x="9359" y="4287"/>
                    <a:pt x="8978" y="4668"/>
                    <a:pt x="8525" y="4668"/>
                  </a:cubicBezTo>
                  <a:lnTo>
                    <a:pt x="8299" y="4668"/>
                  </a:lnTo>
                  <a:cubicBezTo>
                    <a:pt x="7835" y="4668"/>
                    <a:pt x="7466" y="4287"/>
                    <a:pt x="7466" y="3834"/>
                  </a:cubicBezTo>
                  <a:lnTo>
                    <a:pt x="7466" y="3144"/>
                  </a:lnTo>
                  <a:cubicBezTo>
                    <a:pt x="7763" y="3120"/>
                    <a:pt x="8383" y="3013"/>
                    <a:pt x="8835" y="2608"/>
                  </a:cubicBezTo>
                  <a:close/>
                  <a:moveTo>
                    <a:pt x="8728" y="4989"/>
                  </a:moveTo>
                  <a:lnTo>
                    <a:pt x="8728" y="5215"/>
                  </a:lnTo>
                  <a:lnTo>
                    <a:pt x="8728" y="5227"/>
                  </a:lnTo>
                  <a:lnTo>
                    <a:pt x="8406" y="5573"/>
                  </a:lnTo>
                  <a:lnTo>
                    <a:pt x="8085" y="5251"/>
                  </a:lnTo>
                  <a:lnTo>
                    <a:pt x="8085" y="4989"/>
                  </a:lnTo>
                  <a:cubicBezTo>
                    <a:pt x="8168" y="5001"/>
                    <a:pt x="8240" y="5001"/>
                    <a:pt x="8299" y="5001"/>
                  </a:cubicBezTo>
                  <a:lnTo>
                    <a:pt x="8514" y="5001"/>
                  </a:lnTo>
                  <a:cubicBezTo>
                    <a:pt x="8597" y="5001"/>
                    <a:pt x="8668" y="5001"/>
                    <a:pt x="8728" y="4989"/>
                  </a:cubicBezTo>
                  <a:close/>
                  <a:moveTo>
                    <a:pt x="6573" y="3477"/>
                  </a:moveTo>
                  <a:lnTo>
                    <a:pt x="6573" y="3549"/>
                  </a:lnTo>
                  <a:cubicBezTo>
                    <a:pt x="6573" y="3870"/>
                    <a:pt x="6835" y="4156"/>
                    <a:pt x="7180" y="4156"/>
                  </a:cubicBezTo>
                  <a:cubicBezTo>
                    <a:pt x="7275" y="4465"/>
                    <a:pt x="7478" y="4727"/>
                    <a:pt x="7752" y="4870"/>
                  </a:cubicBezTo>
                  <a:lnTo>
                    <a:pt x="7752" y="5096"/>
                  </a:lnTo>
                  <a:lnTo>
                    <a:pt x="6716" y="5501"/>
                  </a:lnTo>
                  <a:cubicBezTo>
                    <a:pt x="6656" y="5513"/>
                    <a:pt x="6597" y="5537"/>
                    <a:pt x="6525" y="5585"/>
                  </a:cubicBezTo>
                  <a:lnTo>
                    <a:pt x="370" y="5585"/>
                  </a:lnTo>
                  <a:lnTo>
                    <a:pt x="370" y="3477"/>
                  </a:lnTo>
                  <a:close/>
                  <a:moveTo>
                    <a:pt x="179" y="1"/>
                  </a:moveTo>
                  <a:cubicBezTo>
                    <a:pt x="96" y="1"/>
                    <a:pt x="1" y="84"/>
                    <a:pt x="1" y="179"/>
                  </a:cubicBezTo>
                  <a:lnTo>
                    <a:pt x="1" y="2644"/>
                  </a:lnTo>
                  <a:cubicBezTo>
                    <a:pt x="1" y="2727"/>
                    <a:pt x="84" y="2822"/>
                    <a:pt x="179" y="2822"/>
                  </a:cubicBezTo>
                  <a:lnTo>
                    <a:pt x="6811" y="2822"/>
                  </a:lnTo>
                  <a:lnTo>
                    <a:pt x="6811" y="3072"/>
                  </a:lnTo>
                  <a:cubicBezTo>
                    <a:pt x="6775" y="3084"/>
                    <a:pt x="6751" y="3120"/>
                    <a:pt x="6728" y="3144"/>
                  </a:cubicBezTo>
                  <a:lnTo>
                    <a:pt x="179" y="3144"/>
                  </a:lnTo>
                  <a:cubicBezTo>
                    <a:pt x="96" y="3144"/>
                    <a:pt x="1" y="3215"/>
                    <a:pt x="1" y="3322"/>
                  </a:cubicBezTo>
                  <a:lnTo>
                    <a:pt x="1" y="5775"/>
                  </a:lnTo>
                  <a:cubicBezTo>
                    <a:pt x="1" y="5870"/>
                    <a:pt x="84" y="5954"/>
                    <a:pt x="179" y="5954"/>
                  </a:cubicBezTo>
                  <a:lnTo>
                    <a:pt x="6156" y="5954"/>
                  </a:lnTo>
                  <a:cubicBezTo>
                    <a:pt x="6001" y="6156"/>
                    <a:pt x="5894" y="6418"/>
                    <a:pt x="5894" y="6775"/>
                  </a:cubicBezTo>
                  <a:lnTo>
                    <a:pt x="5894" y="7621"/>
                  </a:lnTo>
                  <a:cubicBezTo>
                    <a:pt x="5894" y="7716"/>
                    <a:pt x="5978" y="7799"/>
                    <a:pt x="6085" y="7799"/>
                  </a:cubicBezTo>
                  <a:lnTo>
                    <a:pt x="6728" y="7799"/>
                  </a:lnTo>
                  <a:cubicBezTo>
                    <a:pt x="6823" y="7799"/>
                    <a:pt x="6918" y="7728"/>
                    <a:pt x="6918" y="7621"/>
                  </a:cubicBezTo>
                  <a:cubicBezTo>
                    <a:pt x="6918" y="7537"/>
                    <a:pt x="6835" y="7442"/>
                    <a:pt x="6728" y="7442"/>
                  </a:cubicBezTo>
                  <a:lnTo>
                    <a:pt x="6251" y="7442"/>
                  </a:lnTo>
                  <a:lnTo>
                    <a:pt x="6251" y="6763"/>
                  </a:lnTo>
                  <a:cubicBezTo>
                    <a:pt x="6251" y="6049"/>
                    <a:pt x="6823" y="5835"/>
                    <a:pt x="6835" y="5835"/>
                  </a:cubicBezTo>
                  <a:lnTo>
                    <a:pt x="6847" y="5835"/>
                  </a:lnTo>
                  <a:lnTo>
                    <a:pt x="7787" y="5466"/>
                  </a:lnTo>
                  <a:lnTo>
                    <a:pt x="7799" y="5477"/>
                  </a:lnTo>
                  <a:lnTo>
                    <a:pt x="8299" y="5954"/>
                  </a:lnTo>
                  <a:cubicBezTo>
                    <a:pt x="8323" y="5989"/>
                    <a:pt x="8371" y="6001"/>
                    <a:pt x="8418" y="6001"/>
                  </a:cubicBezTo>
                  <a:cubicBezTo>
                    <a:pt x="8454" y="6001"/>
                    <a:pt x="8502" y="5989"/>
                    <a:pt x="8537" y="5942"/>
                  </a:cubicBezTo>
                  <a:lnTo>
                    <a:pt x="9014" y="5442"/>
                  </a:lnTo>
                  <a:lnTo>
                    <a:pt x="9942" y="5811"/>
                  </a:lnTo>
                  <a:lnTo>
                    <a:pt x="9966" y="5811"/>
                  </a:lnTo>
                  <a:cubicBezTo>
                    <a:pt x="9990" y="5823"/>
                    <a:pt x="10538" y="6013"/>
                    <a:pt x="10538" y="6728"/>
                  </a:cubicBezTo>
                  <a:lnTo>
                    <a:pt x="10538" y="7418"/>
                  </a:lnTo>
                  <a:lnTo>
                    <a:pt x="7263" y="7418"/>
                  </a:lnTo>
                  <a:cubicBezTo>
                    <a:pt x="7180" y="7418"/>
                    <a:pt x="7085" y="7490"/>
                    <a:pt x="7085" y="7597"/>
                  </a:cubicBezTo>
                  <a:cubicBezTo>
                    <a:pt x="7085" y="7680"/>
                    <a:pt x="7168" y="7775"/>
                    <a:pt x="7263" y="7775"/>
                  </a:cubicBezTo>
                  <a:lnTo>
                    <a:pt x="10704" y="7775"/>
                  </a:lnTo>
                  <a:cubicBezTo>
                    <a:pt x="10800" y="7775"/>
                    <a:pt x="10883" y="7704"/>
                    <a:pt x="10883" y="7597"/>
                  </a:cubicBezTo>
                  <a:lnTo>
                    <a:pt x="10883" y="6751"/>
                  </a:lnTo>
                  <a:cubicBezTo>
                    <a:pt x="10883" y="5977"/>
                    <a:pt x="10371" y="5585"/>
                    <a:pt x="10073" y="5477"/>
                  </a:cubicBezTo>
                  <a:lnTo>
                    <a:pt x="9073" y="5085"/>
                  </a:lnTo>
                  <a:lnTo>
                    <a:pt x="9073" y="4870"/>
                  </a:lnTo>
                  <a:cubicBezTo>
                    <a:pt x="9335" y="4727"/>
                    <a:pt x="9549" y="4465"/>
                    <a:pt x="9633" y="4156"/>
                  </a:cubicBezTo>
                  <a:cubicBezTo>
                    <a:pt x="9966" y="4156"/>
                    <a:pt x="10252" y="3894"/>
                    <a:pt x="10252" y="3549"/>
                  </a:cubicBezTo>
                  <a:cubicBezTo>
                    <a:pt x="10252" y="3358"/>
                    <a:pt x="10145" y="3180"/>
                    <a:pt x="9990" y="3060"/>
                  </a:cubicBezTo>
                  <a:lnTo>
                    <a:pt x="9990" y="2596"/>
                  </a:lnTo>
                  <a:cubicBezTo>
                    <a:pt x="9990" y="1751"/>
                    <a:pt x="9311" y="1060"/>
                    <a:pt x="8466" y="1060"/>
                  </a:cubicBezTo>
                  <a:lnTo>
                    <a:pt x="8347" y="1060"/>
                  </a:lnTo>
                  <a:cubicBezTo>
                    <a:pt x="8204" y="1060"/>
                    <a:pt x="8085" y="1072"/>
                    <a:pt x="7966" y="1108"/>
                  </a:cubicBezTo>
                  <a:lnTo>
                    <a:pt x="7966" y="179"/>
                  </a:lnTo>
                  <a:cubicBezTo>
                    <a:pt x="7966" y="96"/>
                    <a:pt x="7894" y="1"/>
                    <a:pt x="7787" y="1"/>
                  </a:cubicBezTo>
                  <a:lnTo>
                    <a:pt x="7287" y="1"/>
                  </a:lnTo>
                  <a:cubicBezTo>
                    <a:pt x="7192" y="1"/>
                    <a:pt x="7109" y="84"/>
                    <a:pt x="7109" y="179"/>
                  </a:cubicBezTo>
                  <a:cubicBezTo>
                    <a:pt x="7109" y="286"/>
                    <a:pt x="7180" y="358"/>
                    <a:pt x="7287" y="358"/>
                  </a:cubicBezTo>
                  <a:lnTo>
                    <a:pt x="7621" y="358"/>
                  </a:lnTo>
                  <a:lnTo>
                    <a:pt x="7621" y="1251"/>
                  </a:lnTo>
                  <a:cubicBezTo>
                    <a:pt x="7180" y="1489"/>
                    <a:pt x="6847" y="1941"/>
                    <a:pt x="6811" y="2477"/>
                  </a:cubicBezTo>
                  <a:lnTo>
                    <a:pt x="346" y="2477"/>
                  </a:lnTo>
                  <a:lnTo>
                    <a:pt x="346" y="358"/>
                  </a:lnTo>
                  <a:lnTo>
                    <a:pt x="6716" y="358"/>
                  </a:lnTo>
                  <a:cubicBezTo>
                    <a:pt x="6811" y="358"/>
                    <a:pt x="6894" y="286"/>
                    <a:pt x="6894" y="179"/>
                  </a:cubicBezTo>
                  <a:cubicBezTo>
                    <a:pt x="6894" y="96"/>
                    <a:pt x="6823" y="1"/>
                    <a:pt x="6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3238462" y="3380005"/>
              <a:ext cx="49305" cy="47427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311"/>
                  </a:lnTo>
                  <a:cubicBezTo>
                    <a:pt x="1" y="1394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8"/>
                    <a:pt x="1549" y="1311"/>
                  </a:cubicBezTo>
                  <a:lnTo>
                    <a:pt x="1549" y="1001"/>
                  </a:lnTo>
                  <a:cubicBezTo>
                    <a:pt x="1549" y="906"/>
                    <a:pt x="1477" y="811"/>
                    <a:pt x="1370" y="811"/>
                  </a:cubicBezTo>
                  <a:cubicBezTo>
                    <a:pt x="1275" y="811"/>
                    <a:pt x="1191" y="894"/>
                    <a:pt x="1191" y="1001"/>
                  </a:cubicBezTo>
                  <a:lnTo>
                    <a:pt x="1191" y="1132"/>
                  </a:lnTo>
                  <a:lnTo>
                    <a:pt x="334" y="1132"/>
                  </a:lnTo>
                  <a:lnTo>
                    <a:pt x="334" y="346"/>
                  </a:lnTo>
                  <a:lnTo>
                    <a:pt x="1037" y="346"/>
                  </a:lnTo>
                  <a:lnTo>
                    <a:pt x="1037" y="358"/>
                  </a:lnTo>
                  <a:cubicBezTo>
                    <a:pt x="1132" y="358"/>
                    <a:pt x="1215" y="287"/>
                    <a:pt x="1215" y="180"/>
                  </a:cubicBezTo>
                  <a:cubicBezTo>
                    <a:pt x="1215" y="84"/>
                    <a:pt x="1144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3251353" y="3380482"/>
              <a:ext cx="43607" cy="34058"/>
            </a:xfrm>
            <a:custGeom>
              <a:avLst/>
              <a:gdLst/>
              <a:ahLst/>
              <a:cxnLst/>
              <a:rect l="l" t="t" r="r" b="b"/>
              <a:pathLst>
                <a:path w="1370" h="1070" extrusionOk="0">
                  <a:moveTo>
                    <a:pt x="1163" y="1"/>
                  </a:moveTo>
                  <a:cubicBezTo>
                    <a:pt x="1120" y="1"/>
                    <a:pt x="1078" y="16"/>
                    <a:pt x="1048" y="45"/>
                  </a:cubicBezTo>
                  <a:lnTo>
                    <a:pt x="489" y="653"/>
                  </a:lnTo>
                  <a:lnTo>
                    <a:pt x="310" y="462"/>
                  </a:lnTo>
                  <a:cubicBezTo>
                    <a:pt x="279" y="425"/>
                    <a:pt x="232" y="407"/>
                    <a:pt x="185" y="407"/>
                  </a:cubicBezTo>
                  <a:cubicBezTo>
                    <a:pt x="142" y="407"/>
                    <a:pt x="100" y="422"/>
                    <a:pt x="72" y="450"/>
                  </a:cubicBezTo>
                  <a:cubicBezTo>
                    <a:pt x="1" y="510"/>
                    <a:pt x="1" y="629"/>
                    <a:pt x="60" y="688"/>
                  </a:cubicBezTo>
                  <a:lnTo>
                    <a:pt x="358" y="1010"/>
                  </a:lnTo>
                  <a:cubicBezTo>
                    <a:pt x="382" y="1046"/>
                    <a:pt x="429" y="1069"/>
                    <a:pt x="477" y="1069"/>
                  </a:cubicBezTo>
                  <a:cubicBezTo>
                    <a:pt x="513" y="1069"/>
                    <a:pt x="560" y="1058"/>
                    <a:pt x="584" y="1010"/>
                  </a:cubicBezTo>
                  <a:lnTo>
                    <a:pt x="1286" y="272"/>
                  </a:lnTo>
                  <a:cubicBezTo>
                    <a:pt x="1370" y="224"/>
                    <a:pt x="1370" y="117"/>
                    <a:pt x="1286" y="45"/>
                  </a:cubicBezTo>
                  <a:cubicBezTo>
                    <a:pt x="1251" y="16"/>
                    <a:pt x="1206" y="1"/>
                    <a:pt x="1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3238462" y="3479314"/>
              <a:ext cx="49305" cy="47395"/>
            </a:xfrm>
            <a:custGeom>
              <a:avLst/>
              <a:gdLst/>
              <a:ahLst/>
              <a:cxnLst/>
              <a:rect l="l" t="t" r="r" b="b"/>
              <a:pathLst>
                <a:path w="1549" h="1489" extrusionOk="0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310"/>
                  </a:lnTo>
                  <a:cubicBezTo>
                    <a:pt x="1" y="1405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7"/>
                    <a:pt x="1549" y="1310"/>
                  </a:cubicBezTo>
                  <a:lnTo>
                    <a:pt x="1549" y="1001"/>
                  </a:lnTo>
                  <a:cubicBezTo>
                    <a:pt x="1549" y="917"/>
                    <a:pt x="1477" y="822"/>
                    <a:pt x="1370" y="822"/>
                  </a:cubicBezTo>
                  <a:cubicBezTo>
                    <a:pt x="1275" y="822"/>
                    <a:pt x="1191" y="893"/>
                    <a:pt x="1191" y="1001"/>
                  </a:cubicBezTo>
                  <a:lnTo>
                    <a:pt x="1191" y="1131"/>
                  </a:lnTo>
                  <a:lnTo>
                    <a:pt x="334" y="1131"/>
                  </a:lnTo>
                  <a:lnTo>
                    <a:pt x="334" y="346"/>
                  </a:lnTo>
                  <a:lnTo>
                    <a:pt x="1037" y="358"/>
                  </a:lnTo>
                  <a:cubicBezTo>
                    <a:pt x="1132" y="358"/>
                    <a:pt x="1215" y="286"/>
                    <a:pt x="1215" y="179"/>
                  </a:cubicBezTo>
                  <a:cubicBezTo>
                    <a:pt x="1215" y="96"/>
                    <a:pt x="1144" y="0"/>
                    <a:pt x="1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3251353" y="3479792"/>
              <a:ext cx="43607" cy="34408"/>
            </a:xfrm>
            <a:custGeom>
              <a:avLst/>
              <a:gdLst/>
              <a:ahLst/>
              <a:cxnLst/>
              <a:rect l="l" t="t" r="r" b="b"/>
              <a:pathLst>
                <a:path w="1370" h="1081" extrusionOk="0">
                  <a:moveTo>
                    <a:pt x="1163" y="0"/>
                  </a:moveTo>
                  <a:cubicBezTo>
                    <a:pt x="1120" y="0"/>
                    <a:pt x="1078" y="15"/>
                    <a:pt x="1048" y="45"/>
                  </a:cubicBezTo>
                  <a:lnTo>
                    <a:pt x="489" y="664"/>
                  </a:lnTo>
                  <a:lnTo>
                    <a:pt x="310" y="462"/>
                  </a:lnTo>
                  <a:cubicBezTo>
                    <a:pt x="279" y="424"/>
                    <a:pt x="232" y="406"/>
                    <a:pt x="185" y="406"/>
                  </a:cubicBezTo>
                  <a:cubicBezTo>
                    <a:pt x="142" y="406"/>
                    <a:pt x="100" y="421"/>
                    <a:pt x="72" y="450"/>
                  </a:cubicBezTo>
                  <a:cubicBezTo>
                    <a:pt x="1" y="509"/>
                    <a:pt x="1" y="628"/>
                    <a:pt x="60" y="688"/>
                  </a:cubicBezTo>
                  <a:lnTo>
                    <a:pt x="358" y="1021"/>
                  </a:lnTo>
                  <a:cubicBezTo>
                    <a:pt x="382" y="1045"/>
                    <a:pt x="429" y="1081"/>
                    <a:pt x="477" y="1081"/>
                  </a:cubicBezTo>
                  <a:cubicBezTo>
                    <a:pt x="513" y="1081"/>
                    <a:pt x="560" y="1057"/>
                    <a:pt x="584" y="1021"/>
                  </a:cubicBezTo>
                  <a:lnTo>
                    <a:pt x="1286" y="271"/>
                  </a:lnTo>
                  <a:cubicBezTo>
                    <a:pt x="1370" y="212"/>
                    <a:pt x="1370" y="104"/>
                    <a:pt x="1286" y="45"/>
                  </a:cubicBezTo>
                  <a:cubicBezTo>
                    <a:pt x="1251" y="15"/>
                    <a:pt x="1206" y="0"/>
                    <a:pt x="1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3238462" y="3578210"/>
              <a:ext cx="49305" cy="47809"/>
            </a:xfrm>
            <a:custGeom>
              <a:avLst/>
              <a:gdLst/>
              <a:ahLst/>
              <a:cxnLst/>
              <a:rect l="l" t="t" r="r" b="b"/>
              <a:pathLst>
                <a:path w="1549" h="1502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323"/>
                  </a:lnTo>
                  <a:cubicBezTo>
                    <a:pt x="1" y="1406"/>
                    <a:pt x="72" y="1501"/>
                    <a:pt x="179" y="1501"/>
                  </a:cubicBezTo>
                  <a:lnTo>
                    <a:pt x="1370" y="1501"/>
                  </a:lnTo>
                  <a:cubicBezTo>
                    <a:pt x="1453" y="1501"/>
                    <a:pt x="1549" y="1418"/>
                    <a:pt x="1549" y="1323"/>
                  </a:cubicBezTo>
                  <a:lnTo>
                    <a:pt x="1549" y="1001"/>
                  </a:lnTo>
                  <a:cubicBezTo>
                    <a:pt x="1537" y="930"/>
                    <a:pt x="1453" y="858"/>
                    <a:pt x="1370" y="858"/>
                  </a:cubicBezTo>
                  <a:cubicBezTo>
                    <a:pt x="1275" y="858"/>
                    <a:pt x="1191" y="930"/>
                    <a:pt x="1191" y="1037"/>
                  </a:cubicBezTo>
                  <a:lnTo>
                    <a:pt x="1191" y="1168"/>
                  </a:lnTo>
                  <a:lnTo>
                    <a:pt x="334" y="1168"/>
                  </a:lnTo>
                  <a:lnTo>
                    <a:pt x="334" y="370"/>
                  </a:lnTo>
                  <a:lnTo>
                    <a:pt x="1037" y="370"/>
                  </a:lnTo>
                  <a:cubicBezTo>
                    <a:pt x="1132" y="370"/>
                    <a:pt x="1215" y="287"/>
                    <a:pt x="1215" y="191"/>
                  </a:cubicBezTo>
                  <a:cubicBezTo>
                    <a:pt x="1215" y="96"/>
                    <a:pt x="1144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3251353" y="3579133"/>
              <a:ext cx="42843" cy="34376"/>
            </a:xfrm>
            <a:custGeom>
              <a:avLst/>
              <a:gdLst/>
              <a:ahLst/>
              <a:cxnLst/>
              <a:rect l="l" t="t" r="r" b="b"/>
              <a:pathLst>
                <a:path w="1346" h="1080" extrusionOk="0">
                  <a:moveTo>
                    <a:pt x="1169" y="0"/>
                  </a:moveTo>
                  <a:cubicBezTo>
                    <a:pt x="1124" y="0"/>
                    <a:pt x="1079" y="18"/>
                    <a:pt x="1048" y="55"/>
                  </a:cubicBezTo>
                  <a:lnTo>
                    <a:pt x="489" y="662"/>
                  </a:lnTo>
                  <a:lnTo>
                    <a:pt x="310" y="472"/>
                  </a:lnTo>
                  <a:cubicBezTo>
                    <a:pt x="279" y="435"/>
                    <a:pt x="232" y="417"/>
                    <a:pt x="185" y="417"/>
                  </a:cubicBezTo>
                  <a:cubicBezTo>
                    <a:pt x="142" y="417"/>
                    <a:pt x="100" y="432"/>
                    <a:pt x="72" y="460"/>
                  </a:cubicBezTo>
                  <a:cubicBezTo>
                    <a:pt x="1" y="520"/>
                    <a:pt x="1" y="639"/>
                    <a:pt x="60" y="698"/>
                  </a:cubicBezTo>
                  <a:lnTo>
                    <a:pt x="358" y="1020"/>
                  </a:lnTo>
                  <a:cubicBezTo>
                    <a:pt x="382" y="1055"/>
                    <a:pt x="429" y="1079"/>
                    <a:pt x="477" y="1079"/>
                  </a:cubicBezTo>
                  <a:cubicBezTo>
                    <a:pt x="513" y="1079"/>
                    <a:pt x="560" y="1067"/>
                    <a:pt x="584" y="1020"/>
                  </a:cubicBezTo>
                  <a:lnTo>
                    <a:pt x="1286" y="281"/>
                  </a:lnTo>
                  <a:cubicBezTo>
                    <a:pt x="1346" y="198"/>
                    <a:pt x="1346" y="103"/>
                    <a:pt x="1286" y="43"/>
                  </a:cubicBezTo>
                  <a:cubicBezTo>
                    <a:pt x="1252" y="15"/>
                    <a:pt x="1210" y="0"/>
                    <a:pt x="1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3215736" y="3359188"/>
              <a:ext cx="253558" cy="89442"/>
            </a:xfrm>
            <a:custGeom>
              <a:avLst/>
              <a:gdLst/>
              <a:ahLst/>
              <a:cxnLst/>
              <a:rect l="l" t="t" r="r" b="b"/>
              <a:pathLst>
                <a:path w="7966" h="2810" extrusionOk="0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lnTo>
                    <a:pt x="0" y="2631"/>
                  </a:lnTo>
                  <a:cubicBezTo>
                    <a:pt x="0" y="2739"/>
                    <a:pt x="72" y="2810"/>
                    <a:pt x="167" y="2810"/>
                  </a:cubicBezTo>
                  <a:lnTo>
                    <a:pt x="7787" y="2810"/>
                  </a:lnTo>
                  <a:cubicBezTo>
                    <a:pt x="7870" y="2810"/>
                    <a:pt x="7966" y="2739"/>
                    <a:pt x="7966" y="2631"/>
                  </a:cubicBezTo>
                  <a:lnTo>
                    <a:pt x="7966" y="179"/>
                  </a:lnTo>
                  <a:cubicBezTo>
                    <a:pt x="7966" y="83"/>
                    <a:pt x="7882" y="0"/>
                    <a:pt x="7787" y="0"/>
                  </a:cubicBezTo>
                  <a:lnTo>
                    <a:pt x="7275" y="0"/>
                  </a:lnTo>
                  <a:cubicBezTo>
                    <a:pt x="7192" y="0"/>
                    <a:pt x="7097" y="72"/>
                    <a:pt x="7097" y="179"/>
                  </a:cubicBezTo>
                  <a:cubicBezTo>
                    <a:pt x="7097" y="262"/>
                    <a:pt x="7168" y="357"/>
                    <a:pt x="7275" y="357"/>
                  </a:cubicBezTo>
                  <a:lnTo>
                    <a:pt x="7620" y="357"/>
                  </a:lnTo>
                  <a:lnTo>
                    <a:pt x="7620" y="2465"/>
                  </a:lnTo>
                  <a:lnTo>
                    <a:pt x="346" y="2465"/>
                  </a:lnTo>
                  <a:lnTo>
                    <a:pt x="346" y="357"/>
                  </a:lnTo>
                  <a:lnTo>
                    <a:pt x="6716" y="357"/>
                  </a:lnTo>
                  <a:cubicBezTo>
                    <a:pt x="6799" y="357"/>
                    <a:pt x="6894" y="286"/>
                    <a:pt x="6894" y="179"/>
                  </a:cubicBezTo>
                  <a:cubicBezTo>
                    <a:pt x="6894" y="83"/>
                    <a:pt x="6811" y="0"/>
                    <a:pt x="6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TECH AGENCY INFOGRAPHICS</a:t>
            </a:r>
            <a:endParaRPr/>
          </a:p>
        </p:txBody>
      </p:sp>
      <p:grpSp>
        <p:nvGrpSpPr>
          <p:cNvPr id="1397" name="Google Shape;1397;p46"/>
          <p:cNvGrpSpPr/>
          <p:nvPr/>
        </p:nvGrpSpPr>
        <p:grpSpPr>
          <a:xfrm>
            <a:off x="770993" y="1720244"/>
            <a:ext cx="1815274" cy="2875416"/>
            <a:chOff x="770993" y="1720244"/>
            <a:chExt cx="1815274" cy="2875416"/>
          </a:xfrm>
        </p:grpSpPr>
        <p:grpSp>
          <p:nvGrpSpPr>
            <p:cNvPr id="1398" name="Google Shape;1398;p46"/>
            <p:cNvGrpSpPr/>
            <p:nvPr/>
          </p:nvGrpSpPr>
          <p:grpSpPr>
            <a:xfrm>
              <a:off x="770993" y="1720244"/>
              <a:ext cx="1815274" cy="739275"/>
              <a:chOff x="713225" y="1875419"/>
              <a:chExt cx="2315400" cy="739275"/>
            </a:xfrm>
          </p:grpSpPr>
          <p:sp>
            <p:nvSpPr>
              <p:cNvPr id="1399" name="Google Shape;1399;p46"/>
              <p:cNvSpPr txBox="1"/>
              <p:nvPr/>
            </p:nvSpPr>
            <p:spPr>
              <a:xfrm flipH="1">
                <a:off x="713225" y="1875419"/>
                <a:ext cx="2315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MERCURY</a:t>
                </a:r>
                <a:endParaRPr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1400" name="Google Shape;1400;p46"/>
              <p:cNvSpPr txBox="1"/>
              <p:nvPr/>
            </p:nvSpPr>
            <p:spPr>
              <a:xfrm flipH="1">
                <a:off x="713225" y="2130194"/>
                <a:ext cx="23154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Mercury is the closest planet to the Sun</a:t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1401" name="Google Shape;1401;p46"/>
            <p:cNvSpPr txBox="1"/>
            <p:nvPr/>
          </p:nvSpPr>
          <p:spPr>
            <a:xfrm>
              <a:off x="1294630" y="4229960"/>
              <a:ext cx="768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10%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402" name="Google Shape;1402;p46"/>
          <p:cNvGrpSpPr/>
          <p:nvPr/>
        </p:nvGrpSpPr>
        <p:grpSpPr>
          <a:xfrm>
            <a:off x="2699970" y="1720244"/>
            <a:ext cx="1815274" cy="2875416"/>
            <a:chOff x="2699970" y="1720244"/>
            <a:chExt cx="1815274" cy="2875416"/>
          </a:xfrm>
        </p:grpSpPr>
        <p:grpSp>
          <p:nvGrpSpPr>
            <p:cNvPr id="1403" name="Google Shape;1403;p46"/>
            <p:cNvGrpSpPr/>
            <p:nvPr/>
          </p:nvGrpSpPr>
          <p:grpSpPr>
            <a:xfrm>
              <a:off x="2699970" y="1720244"/>
              <a:ext cx="1815274" cy="739275"/>
              <a:chOff x="713225" y="1875419"/>
              <a:chExt cx="2315400" cy="739275"/>
            </a:xfrm>
          </p:grpSpPr>
          <p:sp>
            <p:nvSpPr>
              <p:cNvPr id="1404" name="Google Shape;1404;p46"/>
              <p:cNvSpPr txBox="1"/>
              <p:nvPr/>
            </p:nvSpPr>
            <p:spPr>
              <a:xfrm flipH="1">
                <a:off x="713225" y="1875419"/>
                <a:ext cx="2315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VENUS</a:t>
                </a:r>
                <a:endParaRPr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1405" name="Google Shape;1405;p46"/>
              <p:cNvSpPr txBox="1"/>
              <p:nvPr/>
            </p:nvSpPr>
            <p:spPr>
              <a:xfrm flipH="1">
                <a:off x="713225" y="2130194"/>
                <a:ext cx="23154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Venus is the second planet from the Sun</a:t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1406" name="Google Shape;1406;p46"/>
            <p:cNvSpPr txBox="1"/>
            <p:nvPr/>
          </p:nvSpPr>
          <p:spPr>
            <a:xfrm>
              <a:off x="3223607" y="4229960"/>
              <a:ext cx="768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40%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407" name="Google Shape;1407;p46"/>
          <p:cNvGrpSpPr/>
          <p:nvPr/>
        </p:nvGrpSpPr>
        <p:grpSpPr>
          <a:xfrm>
            <a:off x="4628948" y="1720244"/>
            <a:ext cx="1815274" cy="2875416"/>
            <a:chOff x="4628948" y="1720244"/>
            <a:chExt cx="1815274" cy="2875416"/>
          </a:xfrm>
        </p:grpSpPr>
        <p:grpSp>
          <p:nvGrpSpPr>
            <p:cNvPr id="1408" name="Google Shape;1408;p46"/>
            <p:cNvGrpSpPr/>
            <p:nvPr/>
          </p:nvGrpSpPr>
          <p:grpSpPr>
            <a:xfrm>
              <a:off x="4628948" y="1720244"/>
              <a:ext cx="1815274" cy="739275"/>
              <a:chOff x="713225" y="1875419"/>
              <a:chExt cx="2315400" cy="739275"/>
            </a:xfrm>
          </p:grpSpPr>
          <p:sp>
            <p:nvSpPr>
              <p:cNvPr id="1409" name="Google Shape;1409;p46"/>
              <p:cNvSpPr txBox="1"/>
              <p:nvPr/>
            </p:nvSpPr>
            <p:spPr>
              <a:xfrm flipH="1">
                <a:off x="713225" y="1875419"/>
                <a:ext cx="2315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MARS</a:t>
                </a:r>
                <a:endParaRPr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1410" name="Google Shape;1410;p46"/>
              <p:cNvSpPr txBox="1"/>
              <p:nvPr/>
            </p:nvSpPr>
            <p:spPr>
              <a:xfrm flipH="1">
                <a:off x="713225" y="2130194"/>
                <a:ext cx="23154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Despite being red, Mars is very cold</a:t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1411" name="Google Shape;1411;p46"/>
            <p:cNvSpPr txBox="1"/>
            <p:nvPr/>
          </p:nvSpPr>
          <p:spPr>
            <a:xfrm>
              <a:off x="5152585" y="4229960"/>
              <a:ext cx="768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30%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412" name="Google Shape;1412;p46"/>
          <p:cNvGrpSpPr/>
          <p:nvPr/>
        </p:nvGrpSpPr>
        <p:grpSpPr>
          <a:xfrm>
            <a:off x="6557926" y="1720244"/>
            <a:ext cx="1815274" cy="2875416"/>
            <a:chOff x="6557926" y="1720244"/>
            <a:chExt cx="1815274" cy="2875416"/>
          </a:xfrm>
        </p:grpSpPr>
        <p:grpSp>
          <p:nvGrpSpPr>
            <p:cNvPr id="1413" name="Google Shape;1413;p46"/>
            <p:cNvGrpSpPr/>
            <p:nvPr/>
          </p:nvGrpSpPr>
          <p:grpSpPr>
            <a:xfrm>
              <a:off x="6557926" y="1720244"/>
              <a:ext cx="1815274" cy="739275"/>
              <a:chOff x="713225" y="1875419"/>
              <a:chExt cx="2315400" cy="739275"/>
            </a:xfrm>
          </p:grpSpPr>
          <p:sp>
            <p:nvSpPr>
              <p:cNvPr id="1414" name="Google Shape;1414;p46"/>
              <p:cNvSpPr txBox="1"/>
              <p:nvPr/>
            </p:nvSpPr>
            <p:spPr>
              <a:xfrm flipH="1">
                <a:off x="713225" y="1875419"/>
                <a:ext cx="23154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JUPITER</a:t>
                </a:r>
                <a:endParaRPr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1415" name="Google Shape;1415;p46"/>
              <p:cNvSpPr txBox="1"/>
              <p:nvPr/>
            </p:nvSpPr>
            <p:spPr>
              <a:xfrm flipH="1">
                <a:off x="713225" y="2130194"/>
                <a:ext cx="2315400" cy="4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2"/>
                    </a:solidFill>
                    <a:latin typeface="Fira Sans Condensed"/>
                    <a:ea typeface="Fira Sans Condensed"/>
                    <a:cs typeface="Fira Sans Condensed"/>
                    <a:sym typeface="Fira Sans Condensed"/>
                  </a:rPr>
                  <a:t>Jupiter is the biggest planet of them all</a:t>
                </a: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1416" name="Google Shape;1416;p46"/>
            <p:cNvSpPr txBox="1"/>
            <p:nvPr/>
          </p:nvSpPr>
          <p:spPr>
            <a:xfrm>
              <a:off x="7081563" y="4229960"/>
              <a:ext cx="7680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20%</a:t>
              </a:r>
              <a:endParaRPr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sp>
        <p:nvSpPr>
          <p:cNvPr id="1417" name="Google Shape;1417;p46"/>
          <p:cNvSpPr/>
          <p:nvPr/>
        </p:nvSpPr>
        <p:spPr>
          <a:xfrm>
            <a:off x="1339930" y="2852050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46"/>
          <p:cNvSpPr/>
          <p:nvPr/>
        </p:nvSpPr>
        <p:spPr>
          <a:xfrm>
            <a:off x="1339930" y="2976837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46"/>
          <p:cNvSpPr/>
          <p:nvPr/>
        </p:nvSpPr>
        <p:spPr>
          <a:xfrm>
            <a:off x="1339930" y="3101625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6"/>
          <p:cNvSpPr/>
          <p:nvPr/>
        </p:nvSpPr>
        <p:spPr>
          <a:xfrm>
            <a:off x="1339930" y="3226412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46"/>
          <p:cNvSpPr/>
          <p:nvPr/>
        </p:nvSpPr>
        <p:spPr>
          <a:xfrm>
            <a:off x="1339930" y="3351200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6"/>
          <p:cNvSpPr/>
          <p:nvPr/>
        </p:nvSpPr>
        <p:spPr>
          <a:xfrm>
            <a:off x="1339930" y="3475987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6"/>
          <p:cNvSpPr/>
          <p:nvPr/>
        </p:nvSpPr>
        <p:spPr>
          <a:xfrm>
            <a:off x="1339930" y="3600774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6"/>
          <p:cNvSpPr/>
          <p:nvPr/>
        </p:nvSpPr>
        <p:spPr>
          <a:xfrm>
            <a:off x="1339930" y="3725562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6"/>
          <p:cNvSpPr/>
          <p:nvPr/>
        </p:nvSpPr>
        <p:spPr>
          <a:xfrm>
            <a:off x="1339930" y="3850349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6"/>
          <p:cNvSpPr/>
          <p:nvPr/>
        </p:nvSpPr>
        <p:spPr>
          <a:xfrm>
            <a:off x="1339930" y="3975137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6"/>
          <p:cNvSpPr/>
          <p:nvPr/>
        </p:nvSpPr>
        <p:spPr>
          <a:xfrm>
            <a:off x="3268907" y="2852050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6"/>
          <p:cNvSpPr/>
          <p:nvPr/>
        </p:nvSpPr>
        <p:spPr>
          <a:xfrm>
            <a:off x="3268907" y="2976837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6"/>
          <p:cNvSpPr/>
          <p:nvPr/>
        </p:nvSpPr>
        <p:spPr>
          <a:xfrm>
            <a:off x="3268907" y="3101625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6"/>
          <p:cNvSpPr/>
          <p:nvPr/>
        </p:nvSpPr>
        <p:spPr>
          <a:xfrm>
            <a:off x="3268907" y="3226412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46"/>
          <p:cNvSpPr/>
          <p:nvPr/>
        </p:nvSpPr>
        <p:spPr>
          <a:xfrm>
            <a:off x="3268907" y="3351200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46"/>
          <p:cNvSpPr/>
          <p:nvPr/>
        </p:nvSpPr>
        <p:spPr>
          <a:xfrm>
            <a:off x="3268907" y="3475987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46"/>
          <p:cNvSpPr/>
          <p:nvPr/>
        </p:nvSpPr>
        <p:spPr>
          <a:xfrm>
            <a:off x="3268907" y="3600774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46"/>
          <p:cNvSpPr/>
          <p:nvPr/>
        </p:nvSpPr>
        <p:spPr>
          <a:xfrm>
            <a:off x="3268907" y="3725562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6"/>
          <p:cNvSpPr/>
          <p:nvPr/>
        </p:nvSpPr>
        <p:spPr>
          <a:xfrm>
            <a:off x="3268907" y="3850349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46"/>
          <p:cNvSpPr/>
          <p:nvPr/>
        </p:nvSpPr>
        <p:spPr>
          <a:xfrm>
            <a:off x="3268907" y="3975137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46"/>
          <p:cNvSpPr/>
          <p:nvPr/>
        </p:nvSpPr>
        <p:spPr>
          <a:xfrm>
            <a:off x="5197885" y="2852050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46"/>
          <p:cNvSpPr/>
          <p:nvPr/>
        </p:nvSpPr>
        <p:spPr>
          <a:xfrm>
            <a:off x="5197885" y="2976837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46"/>
          <p:cNvSpPr/>
          <p:nvPr/>
        </p:nvSpPr>
        <p:spPr>
          <a:xfrm>
            <a:off x="5197885" y="3101625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46"/>
          <p:cNvSpPr/>
          <p:nvPr/>
        </p:nvSpPr>
        <p:spPr>
          <a:xfrm>
            <a:off x="5197885" y="3226412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46"/>
          <p:cNvSpPr/>
          <p:nvPr/>
        </p:nvSpPr>
        <p:spPr>
          <a:xfrm>
            <a:off x="5197885" y="3351200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46"/>
          <p:cNvSpPr/>
          <p:nvPr/>
        </p:nvSpPr>
        <p:spPr>
          <a:xfrm>
            <a:off x="5197885" y="3475987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46"/>
          <p:cNvSpPr/>
          <p:nvPr/>
        </p:nvSpPr>
        <p:spPr>
          <a:xfrm>
            <a:off x="5197885" y="3600774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46"/>
          <p:cNvSpPr/>
          <p:nvPr/>
        </p:nvSpPr>
        <p:spPr>
          <a:xfrm>
            <a:off x="5197885" y="3725562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>
            <a:off x="5197885" y="3850349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/>
          <p:nvPr/>
        </p:nvSpPr>
        <p:spPr>
          <a:xfrm>
            <a:off x="5197885" y="3975137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6"/>
          <p:cNvSpPr/>
          <p:nvPr/>
        </p:nvSpPr>
        <p:spPr>
          <a:xfrm>
            <a:off x="7126863" y="2852050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6"/>
          <p:cNvSpPr/>
          <p:nvPr/>
        </p:nvSpPr>
        <p:spPr>
          <a:xfrm>
            <a:off x="7126863" y="2976837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6"/>
          <p:cNvSpPr/>
          <p:nvPr/>
        </p:nvSpPr>
        <p:spPr>
          <a:xfrm>
            <a:off x="7126863" y="3101625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6"/>
          <p:cNvSpPr/>
          <p:nvPr/>
        </p:nvSpPr>
        <p:spPr>
          <a:xfrm>
            <a:off x="7126863" y="3226412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6"/>
          <p:cNvSpPr/>
          <p:nvPr/>
        </p:nvSpPr>
        <p:spPr>
          <a:xfrm>
            <a:off x="7126863" y="3351200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6"/>
          <p:cNvSpPr/>
          <p:nvPr/>
        </p:nvSpPr>
        <p:spPr>
          <a:xfrm>
            <a:off x="7126863" y="3475987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6"/>
          <p:cNvSpPr/>
          <p:nvPr/>
        </p:nvSpPr>
        <p:spPr>
          <a:xfrm>
            <a:off x="7126863" y="3600774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6"/>
          <p:cNvSpPr/>
          <p:nvPr/>
        </p:nvSpPr>
        <p:spPr>
          <a:xfrm>
            <a:off x="7126863" y="3725562"/>
            <a:ext cx="677400" cy="124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6"/>
          <p:cNvSpPr/>
          <p:nvPr/>
        </p:nvSpPr>
        <p:spPr>
          <a:xfrm>
            <a:off x="7126863" y="3850349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6"/>
          <p:cNvSpPr/>
          <p:nvPr/>
        </p:nvSpPr>
        <p:spPr>
          <a:xfrm>
            <a:off x="7126863" y="3975137"/>
            <a:ext cx="677400" cy="124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7" name="Google Shape;1457;p46"/>
          <p:cNvCxnSpPr>
            <a:stCxn id="1401" idx="3"/>
            <a:endCxn id="1406" idx="1"/>
          </p:cNvCxnSpPr>
          <p:nvPr/>
        </p:nvCxnSpPr>
        <p:spPr>
          <a:xfrm>
            <a:off x="2062630" y="4412810"/>
            <a:ext cx="116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46"/>
          <p:cNvCxnSpPr>
            <a:stCxn id="1406" idx="3"/>
            <a:endCxn id="1411" idx="1"/>
          </p:cNvCxnSpPr>
          <p:nvPr/>
        </p:nvCxnSpPr>
        <p:spPr>
          <a:xfrm>
            <a:off x="3991607" y="4412810"/>
            <a:ext cx="116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46"/>
          <p:cNvCxnSpPr>
            <a:stCxn id="1411" idx="3"/>
            <a:endCxn id="1416" idx="1"/>
          </p:cNvCxnSpPr>
          <p:nvPr/>
        </p:nvCxnSpPr>
        <p:spPr>
          <a:xfrm>
            <a:off x="5920585" y="4412810"/>
            <a:ext cx="116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0" name="Google Shape;1460;p46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NUMBERS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66" name="Google Shape;1466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467" name="Google Shape;146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73" name="Google Shape;1473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474" name="Google Shape;1474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82" name="Google Shape;1482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483" name="Google Shape;1483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84" name="Google Shape;1484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85" name="Google Shape;1485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87" name="Google Shape;1487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8" name="Google Shape;1488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489" name="Google Shape;1489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490" name="Google Shape;1490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2" name="Google Shape;1492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493" name="Google Shape;1493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97" name="Google Shape;1497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498" name="Google Shape;1498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499" name="Google Shape;1499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01" name="Google Shape;1501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02" name="Google Shape;1502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06" name="Google Shape;1506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07" name="Google Shape;1507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08" name="Google Shape;1508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0" name="Google Shape;1510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11" name="Google Shape;1511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13" name="Google Shape;1513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14" name="Google Shape;1514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15" name="Google Shape;1515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7" name="Google Shape;1517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18" name="Google Shape;1518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Idea Overview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943100" y="1417638"/>
            <a:ext cx="5081155" cy="310688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Category: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ai</a:t>
            </a: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, multimedia, automation</a:t>
            </a:r>
          </a:p>
          <a:p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Summary: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ai</a:t>
            </a: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-powered agent that removes background images/music from media while preserving quality. Supports custom background replacement.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Problem Statement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3454" y="1652155"/>
            <a:ext cx="5444837" cy="25665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Manual editing is time-consuming and complex.</a:t>
            </a:r>
          </a:p>
          <a:p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Target Users: Content creators, educators, influencers.</a:t>
            </a:r>
          </a:p>
          <a:p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Goal: Make professional-quality editing accessible.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Proposed Solution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914400" y="1417638"/>
            <a:ext cx="6961909" cy="37258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Image/Video: U-2-Net,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MODNet</a:t>
            </a:r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Audio: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Demucs</a:t>
            </a: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,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Spleeter</a:t>
            </a:r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Multi-format support</a:t>
            </a:r>
          </a:p>
          <a:p>
            <a:pPr marL="285750" indent="-285750">
              <a:buFontTx/>
              <a:buChar char="-"/>
            </a:pPr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Workflow: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1. Upload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2. Process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3. Replace (optional)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4. Download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Technologies Used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32509" y="1839191"/>
            <a:ext cx="6473536" cy="301928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Python,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TensorFlow</a:t>
            </a:r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/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PyTorch</a:t>
            </a:r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</a:t>
            </a:r>
            <a:r>
              <a:rPr lang="en-US" sz="1800" dirty="0" err="1" smtClean="0">
                <a:solidFill>
                  <a:schemeClr val="accent4"/>
                </a:solidFill>
                <a:latin typeface="Agency FB" panose="020B0503020202020204" pitchFamily="34" charset="0"/>
              </a:rPr>
              <a:t>FFmpeg</a:t>
            </a:r>
            <a:endParaRPr lang="en-US" sz="1800" dirty="0" smtClean="0">
              <a:solidFill>
                <a:schemeClr val="accent4"/>
              </a:solidFill>
              <a:latin typeface="Agency FB" panose="020B0503020202020204" pitchFamily="34" charset="0"/>
            </a:endParaRP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React/Flask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AWS/GCP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- Pre-trained AI models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Uniqueness &amp; Innovation</a:t>
            </a:r>
          </a:p>
        </p:txBody>
      </p:sp>
      <p:sp>
        <p:nvSpPr>
          <p:cNvPr id="106" name="Content Placeholder 2"/>
          <p:cNvSpPr txBox="1">
            <a:spLocks/>
          </p:cNvSpPr>
          <p:nvPr/>
        </p:nvSpPr>
        <p:spPr>
          <a:xfrm>
            <a:off x="457200" y="1652154"/>
            <a:ext cx="5683827" cy="225035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Automated, unified editor for audio/image/video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Real-time preview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Cross-media processing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Custom replacement options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Feasibility &amp; Implementation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57200" y="1194955"/>
            <a:ext cx="6463145" cy="31588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Technically feasible with available models.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Resources: Python, cloud, AI expertise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Timeline:</a:t>
            </a:r>
          </a:p>
          <a:p>
            <a:r>
              <a:rPr lang="en-US" sz="1800" dirty="0" smtClean="0">
                <a:solidFill>
                  <a:schemeClr val="accent4"/>
                </a:solidFill>
                <a:latin typeface="Agency FB" panose="020B0503020202020204" pitchFamily="34" charset="0"/>
              </a:rPr>
              <a:t>Week 1–6: Dev to demo video</a:t>
            </a:r>
            <a:endParaRPr lang="en-US" sz="1800" dirty="0">
              <a:solidFill>
                <a:schemeClr val="accent4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1730</Words>
  <Application>Microsoft Office PowerPoint</Application>
  <PresentationFormat>On-screen Show (16:9)</PresentationFormat>
  <Paragraphs>358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Proxima Nova Semibold</vt:lpstr>
      <vt:lpstr>Rajdhani</vt:lpstr>
      <vt:lpstr>Proxima Nova</vt:lpstr>
      <vt:lpstr>Raleway Medium</vt:lpstr>
      <vt:lpstr>Arial</vt:lpstr>
      <vt:lpstr>Anaheim</vt:lpstr>
      <vt:lpstr>Roboto Condensed Light</vt:lpstr>
      <vt:lpstr>Agency FB</vt:lpstr>
      <vt:lpstr>Fira Sans Condensed</vt:lpstr>
      <vt:lpstr>Fira Sans Condensed Light</vt:lpstr>
      <vt:lpstr>AI Tech Agency Infographics by Slidesgo</vt:lpstr>
      <vt:lpstr>Slidesgo Final Pages</vt:lpstr>
      <vt:lpstr>AGENT ALPHA</vt:lpstr>
      <vt:lpstr>PowerPoint Presentation</vt:lpstr>
      <vt:lpstr>Team Members</vt:lpstr>
      <vt:lpstr>Idea Overview</vt:lpstr>
      <vt:lpstr>Problem Statement</vt:lpstr>
      <vt:lpstr>Proposed Solution</vt:lpstr>
      <vt:lpstr>Technologies Used</vt:lpstr>
      <vt:lpstr>Uniqueness &amp; Innovation</vt:lpstr>
      <vt:lpstr>Feasibility &amp; Implementation</vt:lpstr>
      <vt:lpstr>Impact &amp; Market</vt:lpstr>
      <vt:lpstr>Prototype</vt:lpstr>
      <vt:lpstr>Future Scope</vt:lpstr>
      <vt:lpstr>Additional Info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AI TECH AGENCY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ALPHA</dc:title>
  <dc:creator>user</dc:creator>
  <cp:lastModifiedBy>user</cp:lastModifiedBy>
  <cp:revision>2</cp:revision>
  <dcterms:modified xsi:type="dcterms:W3CDTF">2025-05-27T05:22:11Z</dcterms:modified>
</cp:coreProperties>
</file>