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96133-355F-4995-99AB-DA39409AD8A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C07C358-0231-4E3D-A9BE-FB4CA3EED3F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Preparation and Cleaning	</a:t>
          </a:r>
          <a:endParaRPr lang="en-IN" dirty="0">
            <a:solidFill>
              <a:schemeClr val="tx1"/>
            </a:solidFill>
          </a:endParaRPr>
        </a:p>
      </dgm:t>
    </dgm:pt>
    <dgm:pt modelId="{D509EDDD-9210-427A-9A26-A7DA86DE2F5C}" type="parTrans" cxnId="{C4554E66-2447-493B-A246-A0BB2644E822}">
      <dgm:prSet/>
      <dgm:spPr/>
      <dgm:t>
        <a:bodyPr/>
        <a:lstStyle/>
        <a:p>
          <a:endParaRPr lang="en-IN"/>
        </a:p>
      </dgm:t>
    </dgm:pt>
    <dgm:pt modelId="{73CB10A5-6918-4D02-8A6A-0577D60600D6}" type="sibTrans" cxnId="{C4554E66-2447-493B-A246-A0BB2644E822}">
      <dgm:prSet/>
      <dgm:spPr/>
      <dgm:t>
        <a:bodyPr/>
        <a:lstStyle/>
        <a:p>
          <a:endParaRPr lang="en-IN"/>
        </a:p>
      </dgm:t>
    </dgm:pt>
    <dgm:pt modelId="{07D692CB-6970-48F3-8945-19FA1CEC72B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Understanding data</a:t>
          </a:r>
          <a:endParaRPr lang="en-IN" dirty="0">
            <a:solidFill>
              <a:schemeClr val="tx1"/>
            </a:solidFill>
          </a:endParaRPr>
        </a:p>
      </dgm:t>
    </dgm:pt>
    <dgm:pt modelId="{8DFB387B-31C0-4194-9C9F-8B48271D2ECA}" type="parTrans" cxnId="{97AC3D3C-01F7-4DB8-8923-BC64D8BD6C8D}">
      <dgm:prSet/>
      <dgm:spPr/>
      <dgm:t>
        <a:bodyPr/>
        <a:lstStyle/>
        <a:p>
          <a:endParaRPr lang="en-IN"/>
        </a:p>
      </dgm:t>
    </dgm:pt>
    <dgm:pt modelId="{A5F4990A-0161-474E-9EFE-EC28899F1C2A}" type="sibTrans" cxnId="{97AC3D3C-01F7-4DB8-8923-BC64D8BD6C8D}">
      <dgm:prSet/>
      <dgm:spPr/>
      <dgm:t>
        <a:bodyPr/>
        <a:lstStyle/>
        <a:p>
          <a:endParaRPr lang="en-IN"/>
        </a:p>
      </dgm:t>
    </dgm:pt>
    <dgm:pt modelId="{78D4305F-7B4F-4ED9-A0A1-AE6291B5BE8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Discovering insights and generating reports</a:t>
          </a:r>
          <a:endParaRPr lang="en-IN" dirty="0">
            <a:solidFill>
              <a:schemeClr val="tx1"/>
            </a:solidFill>
          </a:endParaRPr>
        </a:p>
      </dgm:t>
    </dgm:pt>
    <dgm:pt modelId="{9DFABE85-9FF6-4007-B5EF-9BE4847242C5}" type="parTrans" cxnId="{D2DE4C37-66C3-4CE8-9736-A17A37FBD99D}">
      <dgm:prSet/>
      <dgm:spPr/>
      <dgm:t>
        <a:bodyPr/>
        <a:lstStyle/>
        <a:p>
          <a:endParaRPr lang="en-IN"/>
        </a:p>
      </dgm:t>
    </dgm:pt>
    <dgm:pt modelId="{268D2009-231B-4340-8D46-C845396EC040}" type="sibTrans" cxnId="{D2DE4C37-66C3-4CE8-9736-A17A37FBD99D}">
      <dgm:prSet/>
      <dgm:spPr/>
      <dgm:t>
        <a:bodyPr/>
        <a:lstStyle/>
        <a:p>
          <a:endParaRPr lang="en-IN"/>
        </a:p>
      </dgm:t>
    </dgm:pt>
    <dgm:pt modelId="{909ADF62-95C7-4030-8FFC-6920AC4612FD}" type="pres">
      <dgm:prSet presAssocID="{2FF96133-355F-4995-99AB-DA39409AD8AA}" presName="Name0" presStyleCnt="0">
        <dgm:presLayoutVars>
          <dgm:dir/>
          <dgm:resizeHandles val="exact"/>
        </dgm:presLayoutVars>
      </dgm:prSet>
      <dgm:spPr/>
    </dgm:pt>
    <dgm:pt modelId="{15303A01-F086-418E-B2CB-49B079FE3F6B}" type="pres">
      <dgm:prSet presAssocID="{4C07C358-0231-4E3D-A9BE-FB4CA3EED3FE}" presName="node" presStyleLbl="node1" presStyleIdx="0" presStyleCnt="3">
        <dgm:presLayoutVars>
          <dgm:bulletEnabled val="1"/>
        </dgm:presLayoutVars>
      </dgm:prSet>
      <dgm:spPr/>
    </dgm:pt>
    <dgm:pt modelId="{E9368CCF-6932-41DC-8272-36F1AE8AC583}" type="pres">
      <dgm:prSet presAssocID="{73CB10A5-6918-4D02-8A6A-0577D60600D6}" presName="sibTrans" presStyleLbl="sibTrans2D1" presStyleIdx="0" presStyleCnt="2"/>
      <dgm:spPr/>
    </dgm:pt>
    <dgm:pt modelId="{60C11AB0-F5D3-4DBA-A6A9-29482415E6E6}" type="pres">
      <dgm:prSet presAssocID="{73CB10A5-6918-4D02-8A6A-0577D60600D6}" presName="connectorText" presStyleLbl="sibTrans2D1" presStyleIdx="0" presStyleCnt="2"/>
      <dgm:spPr/>
    </dgm:pt>
    <dgm:pt modelId="{644C05FB-BCFA-4BDC-B971-4EE88827F18A}" type="pres">
      <dgm:prSet presAssocID="{07D692CB-6970-48F3-8945-19FA1CEC72BB}" presName="node" presStyleLbl="node1" presStyleIdx="1" presStyleCnt="3">
        <dgm:presLayoutVars>
          <dgm:bulletEnabled val="1"/>
        </dgm:presLayoutVars>
      </dgm:prSet>
      <dgm:spPr/>
    </dgm:pt>
    <dgm:pt modelId="{5D7996EE-A158-48FC-8A70-033ACAC6EF65}" type="pres">
      <dgm:prSet presAssocID="{A5F4990A-0161-474E-9EFE-EC28899F1C2A}" presName="sibTrans" presStyleLbl="sibTrans2D1" presStyleIdx="1" presStyleCnt="2"/>
      <dgm:spPr/>
    </dgm:pt>
    <dgm:pt modelId="{45F4735C-415F-48E5-8896-D6A435E41764}" type="pres">
      <dgm:prSet presAssocID="{A5F4990A-0161-474E-9EFE-EC28899F1C2A}" presName="connectorText" presStyleLbl="sibTrans2D1" presStyleIdx="1" presStyleCnt="2"/>
      <dgm:spPr/>
    </dgm:pt>
    <dgm:pt modelId="{6FDF6F69-115E-4D57-8073-B55202B180D8}" type="pres">
      <dgm:prSet presAssocID="{78D4305F-7B4F-4ED9-A0A1-AE6291B5BE85}" presName="node" presStyleLbl="node1" presStyleIdx="2" presStyleCnt="3">
        <dgm:presLayoutVars>
          <dgm:bulletEnabled val="1"/>
        </dgm:presLayoutVars>
      </dgm:prSet>
      <dgm:spPr/>
    </dgm:pt>
  </dgm:ptLst>
  <dgm:cxnLst>
    <dgm:cxn modelId="{D2DE4C37-66C3-4CE8-9736-A17A37FBD99D}" srcId="{2FF96133-355F-4995-99AB-DA39409AD8AA}" destId="{78D4305F-7B4F-4ED9-A0A1-AE6291B5BE85}" srcOrd="2" destOrd="0" parTransId="{9DFABE85-9FF6-4007-B5EF-9BE4847242C5}" sibTransId="{268D2009-231B-4340-8D46-C845396EC040}"/>
    <dgm:cxn modelId="{97AC3D3C-01F7-4DB8-8923-BC64D8BD6C8D}" srcId="{2FF96133-355F-4995-99AB-DA39409AD8AA}" destId="{07D692CB-6970-48F3-8945-19FA1CEC72BB}" srcOrd="1" destOrd="0" parTransId="{8DFB387B-31C0-4194-9C9F-8B48271D2ECA}" sibTransId="{A5F4990A-0161-474E-9EFE-EC28899F1C2A}"/>
    <dgm:cxn modelId="{C4554E66-2447-493B-A246-A0BB2644E822}" srcId="{2FF96133-355F-4995-99AB-DA39409AD8AA}" destId="{4C07C358-0231-4E3D-A9BE-FB4CA3EED3FE}" srcOrd="0" destOrd="0" parTransId="{D509EDDD-9210-427A-9A26-A7DA86DE2F5C}" sibTransId="{73CB10A5-6918-4D02-8A6A-0577D60600D6}"/>
    <dgm:cxn modelId="{5FACC769-2E8B-4EDF-8FB6-1040E60D4DFB}" type="presOf" srcId="{73CB10A5-6918-4D02-8A6A-0577D60600D6}" destId="{E9368CCF-6932-41DC-8272-36F1AE8AC583}" srcOrd="0" destOrd="0" presId="urn:microsoft.com/office/officeart/2005/8/layout/process1"/>
    <dgm:cxn modelId="{BDDA166F-CB12-4CDA-9639-91F6E899DF9B}" type="presOf" srcId="{4C07C358-0231-4E3D-A9BE-FB4CA3EED3FE}" destId="{15303A01-F086-418E-B2CB-49B079FE3F6B}" srcOrd="0" destOrd="0" presId="urn:microsoft.com/office/officeart/2005/8/layout/process1"/>
    <dgm:cxn modelId="{3A81AF5A-C2C9-47F5-A2E9-422903E5CC98}" type="presOf" srcId="{A5F4990A-0161-474E-9EFE-EC28899F1C2A}" destId="{45F4735C-415F-48E5-8896-D6A435E41764}" srcOrd="1" destOrd="0" presId="urn:microsoft.com/office/officeart/2005/8/layout/process1"/>
    <dgm:cxn modelId="{32FCB47F-210F-4C53-9430-1B18A472A0AF}" type="presOf" srcId="{07D692CB-6970-48F3-8945-19FA1CEC72BB}" destId="{644C05FB-BCFA-4BDC-B971-4EE88827F18A}" srcOrd="0" destOrd="0" presId="urn:microsoft.com/office/officeart/2005/8/layout/process1"/>
    <dgm:cxn modelId="{F11FFB95-D4D1-454D-9EAA-679AD81EFC24}" type="presOf" srcId="{73CB10A5-6918-4D02-8A6A-0577D60600D6}" destId="{60C11AB0-F5D3-4DBA-A6A9-29482415E6E6}" srcOrd="1" destOrd="0" presId="urn:microsoft.com/office/officeart/2005/8/layout/process1"/>
    <dgm:cxn modelId="{A6F506B3-0D9E-41FD-ACA4-68DC4776DD15}" type="presOf" srcId="{A5F4990A-0161-474E-9EFE-EC28899F1C2A}" destId="{5D7996EE-A158-48FC-8A70-033ACAC6EF65}" srcOrd="0" destOrd="0" presId="urn:microsoft.com/office/officeart/2005/8/layout/process1"/>
    <dgm:cxn modelId="{8EAE1FC5-D3C5-4431-B068-1F8E0881246D}" type="presOf" srcId="{78D4305F-7B4F-4ED9-A0A1-AE6291B5BE85}" destId="{6FDF6F69-115E-4D57-8073-B55202B180D8}" srcOrd="0" destOrd="0" presId="urn:microsoft.com/office/officeart/2005/8/layout/process1"/>
    <dgm:cxn modelId="{1A921FD0-71D8-4F9C-B7C0-B8C656E6A3C0}" type="presOf" srcId="{2FF96133-355F-4995-99AB-DA39409AD8AA}" destId="{909ADF62-95C7-4030-8FFC-6920AC4612FD}" srcOrd="0" destOrd="0" presId="urn:microsoft.com/office/officeart/2005/8/layout/process1"/>
    <dgm:cxn modelId="{C878F3B4-3A8C-4644-82A9-138270AE704C}" type="presParOf" srcId="{909ADF62-95C7-4030-8FFC-6920AC4612FD}" destId="{15303A01-F086-418E-B2CB-49B079FE3F6B}" srcOrd="0" destOrd="0" presId="urn:microsoft.com/office/officeart/2005/8/layout/process1"/>
    <dgm:cxn modelId="{622F21EE-AFAE-48E5-A360-DEA88429AB92}" type="presParOf" srcId="{909ADF62-95C7-4030-8FFC-6920AC4612FD}" destId="{E9368CCF-6932-41DC-8272-36F1AE8AC583}" srcOrd="1" destOrd="0" presId="urn:microsoft.com/office/officeart/2005/8/layout/process1"/>
    <dgm:cxn modelId="{C037AB45-FD08-4503-87EF-13B78C95F07E}" type="presParOf" srcId="{E9368CCF-6932-41DC-8272-36F1AE8AC583}" destId="{60C11AB0-F5D3-4DBA-A6A9-29482415E6E6}" srcOrd="0" destOrd="0" presId="urn:microsoft.com/office/officeart/2005/8/layout/process1"/>
    <dgm:cxn modelId="{31CD6F9A-39FE-45FA-B49C-6F20057EA7CF}" type="presParOf" srcId="{909ADF62-95C7-4030-8FFC-6920AC4612FD}" destId="{644C05FB-BCFA-4BDC-B971-4EE88827F18A}" srcOrd="2" destOrd="0" presId="urn:microsoft.com/office/officeart/2005/8/layout/process1"/>
    <dgm:cxn modelId="{4F9F1F91-4CB0-4EEB-B66E-E562AAA01F4E}" type="presParOf" srcId="{909ADF62-95C7-4030-8FFC-6920AC4612FD}" destId="{5D7996EE-A158-48FC-8A70-033ACAC6EF65}" srcOrd="3" destOrd="0" presId="urn:microsoft.com/office/officeart/2005/8/layout/process1"/>
    <dgm:cxn modelId="{44238D82-01D7-4FB3-9B46-5102702BA7E5}" type="presParOf" srcId="{5D7996EE-A158-48FC-8A70-033ACAC6EF65}" destId="{45F4735C-415F-48E5-8896-D6A435E41764}" srcOrd="0" destOrd="0" presId="urn:microsoft.com/office/officeart/2005/8/layout/process1"/>
    <dgm:cxn modelId="{A9173330-5F80-4360-980A-DA324634DAB4}" type="presParOf" srcId="{909ADF62-95C7-4030-8FFC-6920AC4612FD}" destId="{6FDF6F69-115E-4D57-8073-B55202B180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03A01-F086-418E-B2CB-49B079FE3F6B}">
      <dsp:nvSpPr>
        <dsp:cNvPr id="0" name=""/>
        <dsp:cNvSpPr/>
      </dsp:nvSpPr>
      <dsp:spPr>
        <a:xfrm>
          <a:off x="7756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Data Preparation and Cleaning	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48496" y="1053411"/>
        <a:ext cx="2236783" cy="1309477"/>
      </dsp:txXfrm>
    </dsp:sp>
    <dsp:sp modelId="{E9368CCF-6932-41DC-8272-36F1AE8AC583}">
      <dsp:nvSpPr>
        <dsp:cNvPr id="0" name=""/>
        <dsp:cNvSpPr/>
      </dsp:nvSpPr>
      <dsp:spPr>
        <a:xfrm>
          <a:off x="2557845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557845" y="1535671"/>
        <a:ext cx="344030" cy="344957"/>
      </dsp:txXfrm>
    </dsp:sp>
    <dsp:sp modelId="{644C05FB-BCFA-4BDC-B971-4EE88827F18A}">
      <dsp:nvSpPr>
        <dsp:cNvPr id="0" name=""/>
        <dsp:cNvSpPr/>
      </dsp:nvSpPr>
      <dsp:spPr>
        <a:xfrm>
          <a:off x="3253324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Understanding data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3294064" y="1053411"/>
        <a:ext cx="2236783" cy="1309477"/>
      </dsp:txXfrm>
    </dsp:sp>
    <dsp:sp modelId="{5D7996EE-A158-48FC-8A70-033ACAC6EF65}">
      <dsp:nvSpPr>
        <dsp:cNvPr id="0" name=""/>
        <dsp:cNvSpPr/>
      </dsp:nvSpPr>
      <dsp:spPr>
        <a:xfrm>
          <a:off x="5803414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5803414" y="1535671"/>
        <a:ext cx="344030" cy="344957"/>
      </dsp:txXfrm>
    </dsp:sp>
    <dsp:sp modelId="{6FDF6F69-115E-4D57-8073-B55202B180D8}">
      <dsp:nvSpPr>
        <dsp:cNvPr id="0" name=""/>
        <dsp:cNvSpPr/>
      </dsp:nvSpPr>
      <dsp:spPr>
        <a:xfrm>
          <a:off x="6498893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Discovering insights and generating reports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6539633" y="1053411"/>
        <a:ext cx="2236783" cy="130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5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3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7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4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1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6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8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4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D57BAD-C23F-455A-B7EF-A03E835C197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sJm4vy-qfuk3CFgE_zMMPGVYFmoIg35n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3343-39E9-4284-8C39-245F6F097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78799"/>
            <a:ext cx="7772400" cy="1463040"/>
          </a:xfrm>
        </p:spPr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ENTERTAINER ANALYSIS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74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8011-C0CA-489C-99B6-4674B651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Reports and visualizations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AB3E-030C-4B0C-BCD0-6227CF17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Following visuals are added to the reports and dashboards: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Extracting Entertainers name , breakthrough names by: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1. Age by Birth Year and Gender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2. Age by Death Year and Gender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3. Age by Oscar year and gender with breakthrough names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4. Age by last work year and gender with breakthrough names</a:t>
            </a:r>
          </a:p>
          <a:p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922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34CB-AEAC-416F-BD0E-C5EA62E8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 and 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D0E9-D8B7-4BF5-A955-EEF745A0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Q1. What is the source of the data?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  <a:hlinkClick r:id="rId2"/>
              </a:rPr>
              <a:t>https://drive.google.com/drive/folders/1sJm4vy-qfuk3CFgE_zMMPGVYFmoIg35n?usp=sharing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Q2. What is the type of data variables?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Categorical and numerical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Q3. What techniques are used to perform data preparation?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Removing columns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Deriving column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Filtering the values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Checking for null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30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61DE-8A2D-4D2C-8AB1-127EA83F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44" y="1175657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Q4. What libraries are used to perform data visualization?</a:t>
            </a:r>
          </a:p>
          <a:p>
            <a:pPr>
              <a:buFontTx/>
              <a:buChar char="-"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Seaborn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- </a:t>
            </a:r>
            <a:r>
              <a:rPr lang="en-IN" dirty="0" err="1">
                <a:latin typeface="Sriracha" panose="00000500000000000000" pitchFamily="2" charset="-34"/>
                <a:cs typeface="Sriracha" panose="00000500000000000000" pitchFamily="2" charset="-34"/>
              </a:rPr>
              <a:t>Plotly</a:t>
            </a:r>
            <a:r>
              <a:rPr lang="en-IN">
                <a:latin typeface="Sriracha" panose="00000500000000000000" pitchFamily="2" charset="-34"/>
                <a:cs typeface="Sriracha" panose="00000500000000000000" pitchFamily="2" charset="-34"/>
              </a:rPr>
              <a:t> Express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3420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6E05-871B-404E-84A6-D8851D8C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C5EF-5832-4552-BECF-5C9BD9EF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98171"/>
            <a:ext cx="10807088" cy="4917233"/>
          </a:xfrm>
        </p:spPr>
        <p:txBody>
          <a:bodyPr>
            <a:noAutofit/>
          </a:bodyPr>
          <a:lstStyle/>
          <a:p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life can be stressful, and people need to relax. Being entertained by others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wonderful way to take some time out of life. It can reduce stress and make life's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easier to face. The media and entertainment industry consists of film,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television, radio and print. These segments include movies, TV shows, radio shows,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news, music, newspapers, magazines, and books. Entertainment industry is a group of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sub-industries devoted to entertainment. Entertainment industry is used to describe the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media companies that control the distribution and manufacture of mass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entertainment.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0AFC-AFE2-477B-A57A-2BC3671D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Approach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B021-E81A-462E-BCEA-BDAB2106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Task #1 - In a word document write the process and data added to the current dataset.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In addition, mention the theme on which you will be creating the dashboard.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Task #2 - You can add your data as per your convenience.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Task #3 – Do the data preparation part.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Task #4 – Build the dashboards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Task #5 – Build a Storyline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0890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5C9A-F2C6-48C7-9EC2-5CE8E0FB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7933-1B29-45C3-801A-3D2115F4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791478"/>
            <a:ext cx="9720073" cy="4023360"/>
          </a:xfrm>
        </p:spPr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1. Excel datasets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2. CSV files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3. Python Notebook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4. Power BI file(.</a:t>
            </a:r>
            <a:r>
              <a:rPr lang="en-US" dirty="0" err="1">
                <a:latin typeface="Sriracha" panose="00000500000000000000" pitchFamily="2" charset="-34"/>
                <a:cs typeface="Sriracha" panose="00000500000000000000" pitchFamily="2" charset="-34"/>
              </a:rPr>
              <a:t>pbix</a:t>
            </a: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)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5. Data types of columns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6. Type of data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7. Columns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38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0A5D-7951-4251-8050-CEC8EA4D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Architecture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9875C-39A1-422C-B305-92C4F817F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737997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68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E77A-F3AB-4054-8C79-797CEC81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Validation and Data Transformation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93E3-493D-4533-9B7F-07D255F5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1. Created age column from year from birth and year of death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Number of variables: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Numeric: 6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Categorical:3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types of the columns:</a:t>
            </a:r>
          </a:p>
          <a:p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26686-6DFF-4F53-B1F9-8911C402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67" y="4596660"/>
            <a:ext cx="3302166" cy="18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9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E545-9959-4E51-9AD8-4BB8DAE0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Validation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6023E-B39F-44F4-9DD7-5043BE30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899074"/>
            <a:ext cx="4961050" cy="2034716"/>
          </a:xfrm>
        </p:spPr>
      </p:pic>
    </p:spTree>
    <p:extLst>
      <p:ext uri="{BB962C8B-B14F-4D97-AF65-F5344CB8AC3E}">
        <p14:creationId xmlns:p14="http://schemas.microsoft.com/office/powerpoint/2010/main" val="353596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1389-2850-446A-A92B-62B8887E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Understanding Data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2089-4E0C-4C45-9927-47EA91E5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77" y="1734559"/>
            <a:ext cx="9720073" cy="4023360"/>
          </a:xfrm>
        </p:spPr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The shape of the dataset is,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 </a:t>
            </a:r>
          </a:p>
          <a:p>
            <a:endParaRPr lang="en-US" dirty="0"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endParaRPr lang="en-US" dirty="0"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endParaRPr lang="en-US" dirty="0"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Description of the dataset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F12CE-2566-4747-AA40-ECC18BB9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7" y="2084833"/>
            <a:ext cx="5955169" cy="171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E956E5-DB19-46CB-AAFC-01C5615F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42" y="4495136"/>
            <a:ext cx="4764924" cy="20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2457-4287-41FF-9B34-63C2BB08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Exploratory data analysis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E3E2-E653-4966-8257-D376D1E2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By using Pandas for deriving insights from the data , following insights are :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 1. Unique Breakthrough names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2. Unique Entertainers 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3. Unique death , birth years , Oscar year , breakthrough year</a:t>
            </a:r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, last work years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4. Entertainers with max year of last work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5. Entertainers with genders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6. Entertainers with birth years</a:t>
            </a:r>
            <a:endParaRPr lang="en-US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2670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</TotalTime>
  <Words>491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Sriracha</vt:lpstr>
      <vt:lpstr>Times New Roman</vt:lpstr>
      <vt:lpstr>Tw Cen MT</vt:lpstr>
      <vt:lpstr>Tw Cen MT Condensed</vt:lpstr>
      <vt:lpstr>Wingdings 3</vt:lpstr>
      <vt:lpstr>Integral</vt:lpstr>
      <vt:lpstr>ENTERTAINER ANALYSIS</vt:lpstr>
      <vt:lpstr>Objective</vt:lpstr>
      <vt:lpstr>Approach</vt:lpstr>
      <vt:lpstr>Data</vt:lpstr>
      <vt:lpstr>Architecture</vt:lpstr>
      <vt:lpstr>Data Validation and Data Transformation</vt:lpstr>
      <vt:lpstr>Data Validation</vt:lpstr>
      <vt:lpstr>Understanding Data</vt:lpstr>
      <vt:lpstr>Exploratory data analysis</vt:lpstr>
      <vt:lpstr>Reports and visualizations</vt:lpstr>
      <vt:lpstr>Q and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ENTERTAINER ANALYSIS</dc:title>
  <dc:creator>tejaswi rao</dc:creator>
  <cp:lastModifiedBy>tejaswi rao</cp:lastModifiedBy>
  <cp:revision>3</cp:revision>
  <dcterms:created xsi:type="dcterms:W3CDTF">2021-10-20T04:37:36Z</dcterms:created>
  <dcterms:modified xsi:type="dcterms:W3CDTF">2021-10-20T14:21:13Z</dcterms:modified>
</cp:coreProperties>
</file>