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  <p:sldMasterId id="2147483684" r:id="rId2"/>
    <p:sldMasterId id="2147483685" r:id="rId3"/>
  </p:sldMasterIdLst>
  <p:notesMasterIdLst>
    <p:notesMasterId r:id="rId25"/>
  </p:notesMasterIdLst>
  <p:sldIdLst>
    <p:sldId id="256" r:id="rId4"/>
    <p:sldId id="257" r:id="rId5"/>
    <p:sldId id="258" r:id="rId6"/>
    <p:sldId id="269" r:id="rId7"/>
    <p:sldId id="259" r:id="rId8"/>
    <p:sldId id="263" r:id="rId9"/>
    <p:sldId id="264" r:id="rId10"/>
    <p:sldId id="265" r:id="rId11"/>
    <p:sldId id="266" r:id="rId12"/>
    <p:sldId id="268" r:id="rId13"/>
    <p:sldId id="275" r:id="rId14"/>
    <p:sldId id="273" r:id="rId15"/>
    <p:sldId id="274" r:id="rId16"/>
    <p:sldId id="277" r:id="rId17"/>
    <p:sldId id="278" r:id="rId18"/>
    <p:sldId id="276" r:id="rId19"/>
    <p:sldId id="270" r:id="rId20"/>
    <p:sldId id="271" r:id="rId21"/>
    <p:sldId id="272" r:id="rId22"/>
    <p:sldId id="261" r:id="rId23"/>
    <p:sldId id="262" r:id="rId2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Helvetica Neue" panose="020B060402020202020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2" d="100"/>
          <a:sy n="82" d="100"/>
        </p:scale>
        <p:origin x="82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font" Target="fonts/font1.fntdata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font" Target="fonts/font7.fntdata"/><Relationship Id="rId37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font" Target="fonts/font3.fntdata"/><Relationship Id="rId36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font" Target="fonts/font6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CB4F51-400C-4D3A-BCE5-B482912F93A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2678AEA-AC53-41B1-B225-211B132BAC18}">
      <dgm:prSet/>
      <dgm:spPr/>
      <dgm:t>
        <a:bodyPr/>
        <a:lstStyle/>
        <a:p>
          <a:r>
            <a:rPr lang="en-US"/>
            <a:t>Android Studio</a:t>
          </a:r>
        </a:p>
      </dgm:t>
    </dgm:pt>
    <dgm:pt modelId="{5363CE42-4F09-4C86-8A42-9DA9E1AA7BCF}" type="parTrans" cxnId="{A5B66483-45B9-448B-95A6-04D3B9053E5B}">
      <dgm:prSet/>
      <dgm:spPr/>
      <dgm:t>
        <a:bodyPr/>
        <a:lstStyle/>
        <a:p>
          <a:endParaRPr lang="en-US"/>
        </a:p>
      </dgm:t>
    </dgm:pt>
    <dgm:pt modelId="{9B20FBAE-D6F5-474C-84C9-85E3A46F95A2}" type="sibTrans" cxnId="{A5B66483-45B9-448B-95A6-04D3B9053E5B}">
      <dgm:prSet/>
      <dgm:spPr/>
      <dgm:t>
        <a:bodyPr/>
        <a:lstStyle/>
        <a:p>
          <a:endParaRPr lang="en-US"/>
        </a:p>
      </dgm:t>
    </dgm:pt>
    <dgm:pt modelId="{808D2552-AC90-4901-89F5-06A3406A3105}">
      <dgm:prSet/>
      <dgm:spPr/>
      <dgm:t>
        <a:bodyPr/>
        <a:lstStyle/>
        <a:p>
          <a:r>
            <a:rPr lang="en-US"/>
            <a:t>Firebase</a:t>
          </a:r>
        </a:p>
      </dgm:t>
    </dgm:pt>
    <dgm:pt modelId="{CADF6597-677E-4880-8AE9-21FC2720F28C}" type="parTrans" cxnId="{30F8A6FD-3DC3-46C6-BA17-C69AE854D22A}">
      <dgm:prSet/>
      <dgm:spPr/>
      <dgm:t>
        <a:bodyPr/>
        <a:lstStyle/>
        <a:p>
          <a:endParaRPr lang="en-US"/>
        </a:p>
      </dgm:t>
    </dgm:pt>
    <dgm:pt modelId="{477CA7C7-0C0B-4FCE-B7CB-B3B5FDFB1889}" type="sibTrans" cxnId="{30F8A6FD-3DC3-46C6-BA17-C69AE854D22A}">
      <dgm:prSet/>
      <dgm:spPr/>
      <dgm:t>
        <a:bodyPr/>
        <a:lstStyle/>
        <a:p>
          <a:endParaRPr lang="en-US"/>
        </a:p>
      </dgm:t>
    </dgm:pt>
    <dgm:pt modelId="{683515B6-62A1-4D33-BD85-C8D0F788492C}" type="pres">
      <dgm:prSet presAssocID="{72CB4F51-400C-4D3A-BCE5-B482912F93AB}" presName="root" presStyleCnt="0">
        <dgm:presLayoutVars>
          <dgm:dir/>
          <dgm:resizeHandles val="exact"/>
        </dgm:presLayoutVars>
      </dgm:prSet>
      <dgm:spPr/>
    </dgm:pt>
    <dgm:pt modelId="{5255BC30-3300-49A9-933A-C1EA9F05D8CE}" type="pres">
      <dgm:prSet presAssocID="{F2678AEA-AC53-41B1-B225-211B132BAC18}" presName="compNode" presStyleCnt="0"/>
      <dgm:spPr/>
    </dgm:pt>
    <dgm:pt modelId="{C05F3F9E-988E-4669-A3C5-42759D3CD7C6}" type="pres">
      <dgm:prSet presAssocID="{F2678AEA-AC53-41B1-B225-211B132BAC18}" presName="bgRect" presStyleLbl="bgShp" presStyleIdx="0" presStyleCnt="2"/>
      <dgm:spPr/>
    </dgm:pt>
    <dgm:pt modelId="{ED6CAEFA-EE77-443C-8E71-91403C2F39BA}" type="pres">
      <dgm:prSet presAssocID="{F2678AEA-AC53-41B1-B225-211B132BAC1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59D44A40-C40B-4D48-811C-A5C05ACC4ADB}" type="pres">
      <dgm:prSet presAssocID="{F2678AEA-AC53-41B1-B225-211B132BAC18}" presName="spaceRect" presStyleCnt="0"/>
      <dgm:spPr/>
    </dgm:pt>
    <dgm:pt modelId="{38AB9279-BB34-4012-9AC5-3C0FDAC000A5}" type="pres">
      <dgm:prSet presAssocID="{F2678AEA-AC53-41B1-B225-211B132BAC18}" presName="parTx" presStyleLbl="revTx" presStyleIdx="0" presStyleCnt="2">
        <dgm:presLayoutVars>
          <dgm:chMax val="0"/>
          <dgm:chPref val="0"/>
        </dgm:presLayoutVars>
      </dgm:prSet>
      <dgm:spPr/>
    </dgm:pt>
    <dgm:pt modelId="{51725987-9A93-46D4-A045-932B8F7A147B}" type="pres">
      <dgm:prSet presAssocID="{9B20FBAE-D6F5-474C-84C9-85E3A46F95A2}" presName="sibTrans" presStyleCnt="0"/>
      <dgm:spPr/>
    </dgm:pt>
    <dgm:pt modelId="{FAF6A763-9E64-4652-B274-52A1A4377C76}" type="pres">
      <dgm:prSet presAssocID="{808D2552-AC90-4901-89F5-06A3406A3105}" presName="compNode" presStyleCnt="0"/>
      <dgm:spPr/>
    </dgm:pt>
    <dgm:pt modelId="{F95E51D6-9FC4-41E8-A11A-71BFE937A876}" type="pres">
      <dgm:prSet presAssocID="{808D2552-AC90-4901-89F5-06A3406A3105}" presName="bgRect" presStyleLbl="bgShp" presStyleIdx="1" presStyleCnt="2"/>
      <dgm:spPr/>
    </dgm:pt>
    <dgm:pt modelId="{6A8474B1-9D0F-44B1-877C-9A6FAF59521C}" type="pres">
      <dgm:prSet presAssocID="{808D2552-AC90-4901-89F5-06A3406A310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d Chime"/>
        </a:ext>
      </dgm:extLst>
    </dgm:pt>
    <dgm:pt modelId="{7539D0CC-2E7E-4147-8C10-7CCEBCB2CFF3}" type="pres">
      <dgm:prSet presAssocID="{808D2552-AC90-4901-89F5-06A3406A3105}" presName="spaceRect" presStyleCnt="0"/>
      <dgm:spPr/>
    </dgm:pt>
    <dgm:pt modelId="{85511EBD-3BC0-46D0-9FA6-0E597F029C6A}" type="pres">
      <dgm:prSet presAssocID="{808D2552-AC90-4901-89F5-06A3406A3105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21195526-FC03-4508-9BA6-AFA252611E87}" type="presOf" srcId="{72CB4F51-400C-4D3A-BCE5-B482912F93AB}" destId="{683515B6-62A1-4D33-BD85-C8D0F788492C}" srcOrd="0" destOrd="0" presId="urn:microsoft.com/office/officeart/2018/2/layout/IconVerticalSolidList"/>
    <dgm:cxn modelId="{9E0CC13F-C878-43FC-A10C-5F7F723AE5C0}" type="presOf" srcId="{808D2552-AC90-4901-89F5-06A3406A3105}" destId="{85511EBD-3BC0-46D0-9FA6-0E597F029C6A}" srcOrd="0" destOrd="0" presId="urn:microsoft.com/office/officeart/2018/2/layout/IconVerticalSolidList"/>
    <dgm:cxn modelId="{A5B66483-45B9-448B-95A6-04D3B9053E5B}" srcId="{72CB4F51-400C-4D3A-BCE5-B482912F93AB}" destId="{F2678AEA-AC53-41B1-B225-211B132BAC18}" srcOrd="0" destOrd="0" parTransId="{5363CE42-4F09-4C86-8A42-9DA9E1AA7BCF}" sibTransId="{9B20FBAE-D6F5-474C-84C9-85E3A46F95A2}"/>
    <dgm:cxn modelId="{CCBF9AEB-7417-4C15-8FEB-C2C39750A9A8}" type="presOf" srcId="{F2678AEA-AC53-41B1-B225-211B132BAC18}" destId="{38AB9279-BB34-4012-9AC5-3C0FDAC000A5}" srcOrd="0" destOrd="0" presId="urn:microsoft.com/office/officeart/2018/2/layout/IconVerticalSolidList"/>
    <dgm:cxn modelId="{30F8A6FD-3DC3-46C6-BA17-C69AE854D22A}" srcId="{72CB4F51-400C-4D3A-BCE5-B482912F93AB}" destId="{808D2552-AC90-4901-89F5-06A3406A3105}" srcOrd="1" destOrd="0" parTransId="{CADF6597-677E-4880-8AE9-21FC2720F28C}" sibTransId="{477CA7C7-0C0B-4FCE-B7CB-B3B5FDFB1889}"/>
    <dgm:cxn modelId="{5E7529AB-1F7F-4827-936E-0D527C65ABB1}" type="presParOf" srcId="{683515B6-62A1-4D33-BD85-C8D0F788492C}" destId="{5255BC30-3300-49A9-933A-C1EA9F05D8CE}" srcOrd="0" destOrd="0" presId="urn:microsoft.com/office/officeart/2018/2/layout/IconVerticalSolidList"/>
    <dgm:cxn modelId="{B0A0B8A0-BC5C-4DAE-9CD1-371B71318867}" type="presParOf" srcId="{5255BC30-3300-49A9-933A-C1EA9F05D8CE}" destId="{C05F3F9E-988E-4669-A3C5-42759D3CD7C6}" srcOrd="0" destOrd="0" presId="urn:microsoft.com/office/officeart/2018/2/layout/IconVerticalSolidList"/>
    <dgm:cxn modelId="{95882796-DCF3-4BEC-9A95-71E633002024}" type="presParOf" srcId="{5255BC30-3300-49A9-933A-C1EA9F05D8CE}" destId="{ED6CAEFA-EE77-443C-8E71-91403C2F39BA}" srcOrd="1" destOrd="0" presId="urn:microsoft.com/office/officeart/2018/2/layout/IconVerticalSolidList"/>
    <dgm:cxn modelId="{EFDE48F0-802A-42D4-AA19-541516EC6CEB}" type="presParOf" srcId="{5255BC30-3300-49A9-933A-C1EA9F05D8CE}" destId="{59D44A40-C40B-4D48-811C-A5C05ACC4ADB}" srcOrd="2" destOrd="0" presId="urn:microsoft.com/office/officeart/2018/2/layout/IconVerticalSolidList"/>
    <dgm:cxn modelId="{890F1BB6-347F-47C3-8B0F-E71F9004D225}" type="presParOf" srcId="{5255BC30-3300-49A9-933A-C1EA9F05D8CE}" destId="{38AB9279-BB34-4012-9AC5-3C0FDAC000A5}" srcOrd="3" destOrd="0" presId="urn:microsoft.com/office/officeart/2018/2/layout/IconVerticalSolidList"/>
    <dgm:cxn modelId="{947E701C-1AED-4552-8DE9-F2D8E0F80C81}" type="presParOf" srcId="{683515B6-62A1-4D33-BD85-C8D0F788492C}" destId="{51725987-9A93-46D4-A045-932B8F7A147B}" srcOrd="1" destOrd="0" presId="urn:microsoft.com/office/officeart/2018/2/layout/IconVerticalSolidList"/>
    <dgm:cxn modelId="{DD91E580-D254-40CA-AB06-1591B36FC451}" type="presParOf" srcId="{683515B6-62A1-4D33-BD85-C8D0F788492C}" destId="{FAF6A763-9E64-4652-B274-52A1A4377C76}" srcOrd="2" destOrd="0" presId="urn:microsoft.com/office/officeart/2018/2/layout/IconVerticalSolidList"/>
    <dgm:cxn modelId="{751E4812-B2E2-4C0F-9DBE-43C64252FD29}" type="presParOf" srcId="{FAF6A763-9E64-4652-B274-52A1A4377C76}" destId="{F95E51D6-9FC4-41E8-A11A-71BFE937A876}" srcOrd="0" destOrd="0" presId="urn:microsoft.com/office/officeart/2018/2/layout/IconVerticalSolidList"/>
    <dgm:cxn modelId="{256FF3BA-C911-4E53-A571-5E5EB2A3A382}" type="presParOf" srcId="{FAF6A763-9E64-4652-B274-52A1A4377C76}" destId="{6A8474B1-9D0F-44B1-877C-9A6FAF59521C}" srcOrd="1" destOrd="0" presId="urn:microsoft.com/office/officeart/2018/2/layout/IconVerticalSolidList"/>
    <dgm:cxn modelId="{F43EE62B-B2C7-4CCF-8997-7409ABC504BB}" type="presParOf" srcId="{FAF6A763-9E64-4652-B274-52A1A4377C76}" destId="{7539D0CC-2E7E-4147-8C10-7CCEBCB2CFF3}" srcOrd="2" destOrd="0" presId="urn:microsoft.com/office/officeart/2018/2/layout/IconVerticalSolidList"/>
    <dgm:cxn modelId="{5F753F0F-BA9D-41D0-AD63-BFD5A2463CF0}" type="presParOf" srcId="{FAF6A763-9E64-4652-B274-52A1A4377C76}" destId="{85511EBD-3BC0-46D0-9FA6-0E597F029C6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5F3F9E-988E-4669-A3C5-42759D3CD7C6}">
      <dsp:nvSpPr>
        <dsp:cNvPr id="0" name=""/>
        <dsp:cNvSpPr/>
      </dsp:nvSpPr>
      <dsp:spPr>
        <a:xfrm>
          <a:off x="0" y="717286"/>
          <a:ext cx="4885203" cy="132422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6CAEFA-EE77-443C-8E71-91403C2F39BA}">
      <dsp:nvSpPr>
        <dsp:cNvPr id="0" name=""/>
        <dsp:cNvSpPr/>
      </dsp:nvSpPr>
      <dsp:spPr>
        <a:xfrm>
          <a:off x="400576" y="1015235"/>
          <a:ext cx="728321" cy="72832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AB9279-BB34-4012-9AC5-3C0FDAC000A5}">
      <dsp:nvSpPr>
        <dsp:cNvPr id="0" name=""/>
        <dsp:cNvSpPr/>
      </dsp:nvSpPr>
      <dsp:spPr>
        <a:xfrm>
          <a:off x="1529474" y="717286"/>
          <a:ext cx="3355728" cy="13242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147" tIns="140147" rIns="140147" bIns="14014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Android Studio</a:t>
          </a:r>
        </a:p>
      </dsp:txBody>
      <dsp:txXfrm>
        <a:off x="1529474" y="717286"/>
        <a:ext cx="3355728" cy="1324220"/>
      </dsp:txXfrm>
    </dsp:sp>
    <dsp:sp modelId="{F95E51D6-9FC4-41E8-A11A-71BFE937A876}">
      <dsp:nvSpPr>
        <dsp:cNvPr id="0" name=""/>
        <dsp:cNvSpPr/>
      </dsp:nvSpPr>
      <dsp:spPr>
        <a:xfrm>
          <a:off x="0" y="2372562"/>
          <a:ext cx="4885203" cy="132422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8474B1-9D0F-44B1-877C-9A6FAF59521C}">
      <dsp:nvSpPr>
        <dsp:cNvPr id="0" name=""/>
        <dsp:cNvSpPr/>
      </dsp:nvSpPr>
      <dsp:spPr>
        <a:xfrm>
          <a:off x="400576" y="2670511"/>
          <a:ext cx="728321" cy="72832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511EBD-3BC0-46D0-9FA6-0E597F029C6A}">
      <dsp:nvSpPr>
        <dsp:cNvPr id="0" name=""/>
        <dsp:cNvSpPr/>
      </dsp:nvSpPr>
      <dsp:spPr>
        <a:xfrm>
          <a:off x="1529474" y="2372562"/>
          <a:ext cx="3355728" cy="13242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147" tIns="140147" rIns="140147" bIns="14014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Firebase</a:t>
          </a:r>
        </a:p>
      </dsp:txBody>
      <dsp:txXfrm>
        <a:off x="1529474" y="2372562"/>
        <a:ext cx="3355728" cy="13242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6478b08637_2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g6478b08637_2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6478b08637_2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g6478b08637_2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6478b08637_8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g6478b08637_8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6478b08637_8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g6478b08637_8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6478b08637_2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g6478b08637_2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6478b08637_2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g6478b08637_2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3305175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Helvetica Neue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200150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874764" y="-1217414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5463778" y="1371600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8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8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44" name="Google Shape;144;p2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9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2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0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30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56" name="Google Shape;156;p3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3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3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3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62" name="Google Shape;162;p31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63" name="Google Shape;163;p3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3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3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2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32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69" name="Google Shape;169;p32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70" name="Google Shape;170;p32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71" name="Google Shape;171;p32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72" name="Google Shape;172;p3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3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3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3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3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3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3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3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5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35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87" name="Google Shape;187;p35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88" name="Google Shape;188;p3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3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3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6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36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4" name="Google Shape;194;p36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95" name="Google Shape;195;p3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3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3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37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01" name="Google Shape;201;p3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3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3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8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38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07" name="Google Shape;207;p3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3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3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5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"/>
              <a:buNone/>
              <a:defRPr sz="4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37" name="Google Shape;137;p2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8" name="Google Shape;138;p2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9" name="Google Shape;139;p2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0" name="Google Shape;140;p2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open?id=1W4-20BOTiR8g2cmE2dNCVInrkDkUmYXS" TargetMode="External"/><Relationship Id="rId1" Type="http://schemas.openxmlformats.org/officeDocument/2006/relationships/slideLayout" Target="../slideLayouts/slideLayout3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9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Helvetica Neue"/>
              <a:buNone/>
            </a:pPr>
            <a:r>
              <a:rPr lang="en-US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Cloud based Name card App</a:t>
            </a:r>
            <a:endParaRPr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5" name="Google Shape;215;p39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659696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en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            Tejaswi Ayyadapu</a:t>
            </a:r>
            <a:endParaRPr/>
          </a:p>
          <a:p>
            <a:pPr marL="0" lvl="0" indent="0" algn="ctr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en">
                <a:solidFill>
                  <a:schemeClr val="lt1"/>
                </a:solidFill>
              </a:rPr>
              <a:t>                          Rahul Reddy Yerva</a:t>
            </a:r>
            <a:endParaRPr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07561-9CAE-476C-86CD-C96302BA5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 &amp; Generate QR.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3132A1-772D-4223-AC7C-458A434EA2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44" y="1060227"/>
            <a:ext cx="2060972" cy="36639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B51C87-C09A-43EC-B64D-C9752E87F1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514" y="1072529"/>
            <a:ext cx="2060972" cy="36639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085015A-648C-4468-9074-9190F38087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685" y="991184"/>
            <a:ext cx="2152485" cy="3826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26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2EB83-F202-4D81-80F8-FEEB3D759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218317"/>
            <a:ext cx="7886699" cy="699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Firebase snapshot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8DAA78-F901-4017-8979-044E9BC59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502" y="1397850"/>
            <a:ext cx="6974994" cy="333056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DCB766-033F-4F96-9924-5F3EE83C25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841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854CC-4C74-4632-95DD-3B7493328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OCR using tesseract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3251B0-1905-4E99-8D96-BF2163070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6346" y="1176400"/>
            <a:ext cx="2489558" cy="39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5560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260D9-78BC-4816-A2A2-650EAB5F0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to contacts automatically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5074F2-A8E7-4216-83AE-AF08D4063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390" y="1118857"/>
            <a:ext cx="2432964" cy="393940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20AB5B8-06F0-4B1B-85C0-8E67C7F033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9718" y="999641"/>
            <a:ext cx="2330593" cy="4122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8399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DF884-28BC-4EAF-AE29-495E8A8F6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Zxing</a:t>
            </a:r>
            <a:r>
              <a:rPr lang="en-US" dirty="0"/>
              <a:t> library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B511AB-EBBD-43E0-BD68-C13C24117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235" y="2210047"/>
            <a:ext cx="8090115" cy="2275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0674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69222-51BC-460F-988F-C0F6DF38A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Tesseract library usage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508130-DFA3-4EF2-BBC7-7BEAFDC19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389" y="1917108"/>
            <a:ext cx="6276813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6336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09997-28B0-4446-B192-F91C24A5E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68426"/>
            <a:ext cx="2824842" cy="40596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Link for demo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710990-E3A3-4B55-B303-2E7B09FD9E8B}"/>
              </a:ext>
            </a:extLst>
          </p:cNvPr>
          <p:cNvSpPr txBox="1"/>
          <p:nvPr/>
        </p:nvSpPr>
        <p:spPr>
          <a:xfrm>
            <a:off x="3771900" y="468426"/>
            <a:ext cx="4743448" cy="40596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2"/>
              </a:rPr>
              <a:t>https://drive.google.com/open?id=1W4-20BOTiR8g2cmE2dNCVInrkDkUmYXS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79969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49D1A-616E-490C-8AB4-E46AA0297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Faced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F142AA-E669-4B84-9193-B4DCAE3A36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OCR</a:t>
            </a:r>
          </a:p>
          <a:p>
            <a:r>
              <a:rPr lang="en-US" dirty="0"/>
              <a:t>QR Code Scanner</a:t>
            </a:r>
          </a:p>
          <a:p>
            <a:r>
              <a:rPr lang="en-US" dirty="0"/>
              <a:t>Facebook login</a:t>
            </a:r>
          </a:p>
        </p:txBody>
      </p:sp>
    </p:spTree>
    <p:extLst>
      <p:ext uri="{BB962C8B-B14F-4D97-AF65-F5344CB8AC3E}">
        <p14:creationId xmlns:p14="http://schemas.microsoft.com/office/powerpoint/2010/main" val="22659777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D8732-F9DE-4687-B9B5-CBBA3BF23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38EDCE-4EBD-4FAF-8A3A-242B0E37D2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have OCR engine using Tesseract library</a:t>
            </a:r>
          </a:p>
          <a:p>
            <a:r>
              <a:rPr lang="en-US" dirty="0"/>
              <a:t>Initially we found some issue with the </a:t>
            </a:r>
            <a:r>
              <a:rPr lang="en-US" dirty="0" err="1"/>
              <a:t>facebook</a:t>
            </a:r>
            <a:r>
              <a:rPr lang="en-US" dirty="0"/>
              <a:t> API, but later we have realized that </a:t>
            </a:r>
            <a:r>
              <a:rPr lang="en-US" dirty="0" err="1"/>
              <a:t>facebook</a:t>
            </a:r>
            <a:r>
              <a:rPr lang="en-US" dirty="0"/>
              <a:t> has changed their way of accessing the API ,so we have corrected that in an appropriate way.</a:t>
            </a:r>
          </a:p>
          <a:p>
            <a:r>
              <a:rPr lang="en-US" dirty="0"/>
              <a:t>We have used </a:t>
            </a:r>
            <a:r>
              <a:rPr lang="en-US" dirty="0" err="1"/>
              <a:t>Zxing</a:t>
            </a:r>
            <a:r>
              <a:rPr lang="en-US" dirty="0"/>
              <a:t> library for QR scanning</a:t>
            </a:r>
          </a:p>
        </p:txBody>
      </p:sp>
    </p:spTree>
    <p:extLst>
      <p:ext uri="{BB962C8B-B14F-4D97-AF65-F5344CB8AC3E}">
        <p14:creationId xmlns:p14="http://schemas.microsoft.com/office/powerpoint/2010/main" val="34386247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BCC8006-55C1-45AB-887C-37F20596C7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88" b="6705"/>
          <a:stretch/>
        </p:blipFill>
        <p:spPr>
          <a:xfrm>
            <a:off x="20" y="10"/>
            <a:ext cx="9143979" cy="5143490"/>
          </a:xfrm>
          <a:prstGeom prst="rect">
            <a:avLst/>
          </a:prstGeom>
        </p:spPr>
      </p:pic>
      <p:sp>
        <p:nvSpPr>
          <p:cNvPr id="18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748631"/>
            <a:ext cx="4512879" cy="4394869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303C4F-0522-4790-A464-F8B60CEC0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086" y="1435462"/>
            <a:ext cx="3153102" cy="1007066"/>
          </a:xfrm>
        </p:spPr>
        <p:txBody>
          <a:bodyPr>
            <a:normAutofit/>
          </a:bodyPr>
          <a:lstStyle/>
          <a:p>
            <a:pPr algn="ctr"/>
            <a:r>
              <a:rPr lang="en-US" sz="2700"/>
              <a:t>Trello Dashboard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15288" y="2502854"/>
            <a:ext cx="701565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DBE75D8-C1DE-45AB-BF65-0E1338BF93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4137" y="2563179"/>
            <a:ext cx="3444765" cy="1964880"/>
          </a:xfrm>
        </p:spPr>
        <p:txBody>
          <a:bodyPr anchor="ctr">
            <a:normAutofit/>
          </a:bodyPr>
          <a:lstStyle/>
          <a:p>
            <a:r>
              <a:rPr lang="en-US" sz="1400" dirty="0"/>
              <a:t>As a team we have contributed equally for the project</a:t>
            </a:r>
          </a:p>
        </p:txBody>
      </p:sp>
    </p:spTree>
    <p:extLst>
      <p:ext uri="{BB962C8B-B14F-4D97-AF65-F5344CB8AC3E}">
        <p14:creationId xmlns:p14="http://schemas.microsoft.com/office/powerpoint/2010/main" val="4135119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0"/>
          <p:cNvSpPr txBox="1">
            <a:spLocks noGrp="1"/>
          </p:cNvSpPr>
          <p:nvPr>
            <p:ph type="title"/>
          </p:nvPr>
        </p:nvSpPr>
        <p:spPr>
          <a:xfrm>
            <a:off x="466825" y="754755"/>
            <a:ext cx="8229600" cy="31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Helvetica Neue"/>
              <a:buNone/>
            </a:pPr>
            <a:r>
              <a:rPr lang="en" sz="3600">
                <a:latin typeface="Arial"/>
                <a:ea typeface="Arial"/>
                <a:cs typeface="Arial"/>
                <a:sym typeface="Arial"/>
              </a:rPr>
              <a:t>Motivation</a:t>
            </a:r>
            <a:endParaRPr sz="3600"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Helvetica Neue"/>
              <a:buNone/>
            </a:pPr>
            <a:br>
              <a:rPr lang="en" sz="3959"/>
            </a:br>
            <a:r>
              <a:rPr lang="en" sz="2400">
                <a:latin typeface="Arial"/>
                <a:ea typeface="Arial"/>
                <a:cs typeface="Arial"/>
                <a:sym typeface="Arial"/>
              </a:rPr>
              <a:t>•Our project motivation is about sharing ones details with other through a simple QR code.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•We can be able to share some limited information like mobile number, email, LinkedInn profile etc.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Helvetica Neue"/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   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4"/>
          <p:cNvSpPr txBox="1">
            <a:spLocks noGrp="1"/>
          </p:cNvSpPr>
          <p:nvPr>
            <p:ph type="title"/>
          </p:nvPr>
        </p:nvSpPr>
        <p:spPr>
          <a:xfrm>
            <a:off x="457200" y="1837463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"/>
              <a:buNone/>
            </a:pPr>
            <a:r>
              <a:rPr lang="en"/>
              <a:t>Questions ?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5"/>
          <p:cNvSpPr txBox="1">
            <a:spLocks noGrp="1"/>
          </p:cNvSpPr>
          <p:nvPr>
            <p:ph type="title"/>
          </p:nvPr>
        </p:nvSpPr>
        <p:spPr>
          <a:xfrm>
            <a:off x="457200" y="1909653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"/>
              <a:buNone/>
            </a:pPr>
            <a:r>
              <a:rPr lang="en"/>
              <a:t>Thank you.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101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52663" y="240882"/>
            <a:ext cx="3249230" cy="4634664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Google Shape;225;p41"/>
          <p:cNvSpPr txBox="1">
            <a:spLocks noGrp="1"/>
          </p:cNvSpPr>
          <p:nvPr>
            <p:ph type="title"/>
          </p:nvPr>
        </p:nvSpPr>
        <p:spPr>
          <a:xfrm>
            <a:off x="505677" y="685800"/>
            <a:ext cx="2743200" cy="2165684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algn="ctr"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SzPts val="3300"/>
            </a:pPr>
            <a:r>
              <a:rPr lang="en-US" b="1" kern="1200">
                <a:solidFill>
                  <a:srgbClr val="FFFFFF"/>
                </a:solidFill>
                <a:latin typeface="+mj-lt"/>
                <a:ea typeface="+mj-ea"/>
                <a:cs typeface="+mj-cs"/>
                <a:sym typeface="Arial"/>
              </a:rPr>
              <a:t>System Architecture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3344" y="2932700"/>
            <a:ext cx="1940093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AEBF4706-71EA-45ED-88BF-682294D13E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8558" y="369429"/>
            <a:ext cx="4068775" cy="4410597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072" y="353193"/>
            <a:ext cx="3285756" cy="4419078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A8D370-A59C-4897-97F5-9379D48B4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271" y="759003"/>
            <a:ext cx="2562119" cy="3596556"/>
          </a:xfrm>
        </p:spPr>
        <p:txBody>
          <a:bodyPr>
            <a:normAutofit/>
          </a:bodyPr>
          <a:lstStyle/>
          <a:p>
            <a:r>
              <a:rPr lang="en-US" sz="2800">
                <a:solidFill>
                  <a:srgbClr val="FFFFFF"/>
                </a:solidFill>
              </a:rPr>
              <a:t>Implementation Environment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D1133A09-B438-4EA7-B8CD-E9535ACC40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78610224"/>
              </p:ext>
            </p:extLst>
          </p:nvPr>
        </p:nvGraphicFramePr>
        <p:xfrm>
          <a:off x="3895725" y="353193"/>
          <a:ext cx="4885203" cy="44140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27161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2"/>
          <p:cNvSpPr txBox="1">
            <a:spLocks noGrp="1"/>
          </p:cNvSpPr>
          <p:nvPr>
            <p:ph type="title"/>
          </p:nvPr>
        </p:nvSpPr>
        <p:spPr>
          <a:xfrm>
            <a:off x="628650" y="1755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3600" b="1">
                <a:latin typeface="Arial"/>
                <a:ea typeface="Arial"/>
                <a:cs typeface="Arial"/>
                <a:sym typeface="Arial"/>
              </a:rPr>
              <a:t>Modules list</a:t>
            </a:r>
            <a:endParaRPr sz="3600"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4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177800" lvl="0" indent="-190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Login.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177800" lvl="0" indent="-190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Home.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177800" lvl="0" indent="-190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User details.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177800" lvl="0" indent="-190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Scan &amp; Generate QR.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177800" lvl="0" indent="-190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OCR.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948D0-8EF6-4BF2-B9D5-068D35FCE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37" y="147234"/>
            <a:ext cx="7941913" cy="1120782"/>
          </a:xfrm>
        </p:spPr>
        <p:txBody>
          <a:bodyPr/>
          <a:lstStyle/>
          <a:p>
            <a:r>
              <a:rPr lang="en-US" dirty="0"/>
              <a:t>Login Page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22444-393C-4A3D-8F8F-191C5B83D1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015139"/>
            <a:ext cx="7886700" cy="361758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5174094-E8B9-417C-9563-588D49E6F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981" y="1015139"/>
            <a:ext cx="2578100" cy="3854518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45686DB4-4030-4241-A654-F01556AB9E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737" y="1078402"/>
            <a:ext cx="2565400" cy="3742842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761CB99A-41C8-4699-BBEC-1D63026B14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3209" y="1078401"/>
            <a:ext cx="2565400" cy="3742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019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5CE0A-3CF0-4298-9975-1F289AF62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48DF32-D100-4C79-BDB8-0C12F743B1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2A243D-8BA4-4688-AE39-E1F8182D9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514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017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47F4F-2464-45D3-8C9C-BBA625CCE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DETAILS PAGE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625B09-84F4-430E-A81B-3DE77539E5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E0C0880-55A8-45B4-8F33-C6B0D9902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5390" y="1369219"/>
            <a:ext cx="2893219" cy="362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036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70F88-D5CB-4CF2-9240-0A661D671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DETAILS FLOW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3C9BE2-11BF-4EF5-97C8-A87838CE9C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289644-3EB2-4EA4-9819-AC1592669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268016"/>
            <a:ext cx="8070772" cy="3875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77846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196</Words>
  <Application>Microsoft Office PowerPoint</Application>
  <PresentationFormat>On-screen Show (16:9)</PresentationFormat>
  <Paragraphs>42</Paragraphs>
  <Slides>21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Helvetica Neue</vt:lpstr>
      <vt:lpstr>Simple Light</vt:lpstr>
      <vt:lpstr>Office Theme</vt:lpstr>
      <vt:lpstr>Office Theme</vt:lpstr>
      <vt:lpstr>Cloud based Name card App</vt:lpstr>
      <vt:lpstr>Motivation  •Our project motivation is about sharing ones details with other through a simple QR code. •We can be able to share some limited information like mobile number, email, LinkedInn profile etc.      </vt:lpstr>
      <vt:lpstr>System Architecture</vt:lpstr>
      <vt:lpstr>Implementation Environment</vt:lpstr>
      <vt:lpstr>Modules list</vt:lpstr>
      <vt:lpstr>Login Page</vt:lpstr>
      <vt:lpstr>PowerPoint Presentation</vt:lpstr>
      <vt:lpstr>USER DETAILS PAGE</vt:lpstr>
      <vt:lpstr>USER DETAILS FLOW</vt:lpstr>
      <vt:lpstr>Scan &amp; Generate QR.</vt:lpstr>
      <vt:lpstr>Firebase snapshot</vt:lpstr>
      <vt:lpstr>OCR using tesseract</vt:lpstr>
      <vt:lpstr>Adding to contacts automatically</vt:lpstr>
      <vt:lpstr>Using Zxing library</vt:lpstr>
      <vt:lpstr>Tesseract library usage</vt:lpstr>
      <vt:lpstr>Link for demo</vt:lpstr>
      <vt:lpstr>Challenges Faced</vt:lpstr>
      <vt:lpstr>Approaches</vt:lpstr>
      <vt:lpstr>Trello Dashboard</vt:lpstr>
      <vt:lpstr>Questions ?</vt:lpstr>
      <vt:lpstr>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QR</dc:title>
  <dc:creator>tejaswi ayyadapu</dc:creator>
  <cp:lastModifiedBy>tejaswi ayyadapu</cp:lastModifiedBy>
  <cp:revision>5</cp:revision>
  <dcterms:created xsi:type="dcterms:W3CDTF">2019-12-03T17:52:46Z</dcterms:created>
  <dcterms:modified xsi:type="dcterms:W3CDTF">2019-12-03T18:54:16Z</dcterms:modified>
</cp:coreProperties>
</file>