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c522d543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64c522d543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4c522d543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64c522d543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4c522d543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4c522d543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4c522d543_2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64c522d543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4c522d543_2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64c522d543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4c522d543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4c522d543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1ae6d6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1ae6d6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800100" y="481945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800100" y="1577340"/>
            <a:ext cx="7543800" cy="29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205740" y="4730754"/>
            <a:ext cx="2057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2617470" y="4730754"/>
            <a:ext cx="39090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7852410" y="4730754"/>
            <a:ext cx="1097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E637B"/>
              </a:buClr>
              <a:buSzPts val="3600"/>
              <a:buFont typeface="Century Gothic"/>
              <a:buNone/>
            </a:pPr>
            <a:r>
              <a:rPr lang="en" sz="3600">
                <a:solidFill>
                  <a:srgbClr val="0E637B"/>
                </a:solidFill>
              </a:rPr>
              <a:t>CHURN PREDICTION</a:t>
            </a:r>
            <a:endParaRPr sz="110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201500" y="3105785"/>
            <a:ext cx="3773100" cy="14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0E637B"/>
                </a:solidFill>
              </a:rPr>
              <a:t>                                        </a:t>
            </a:r>
            <a:r>
              <a:rPr lang="en" sz="1800">
                <a:solidFill>
                  <a:srgbClr val="0E63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Nikhil S Krishna -23</a:t>
            </a:r>
            <a:endParaRPr sz="1800">
              <a:solidFill>
                <a:srgbClr val="0E63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800">
                <a:solidFill>
                  <a:srgbClr val="0E63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Sumanth Sanakkayala-22</a:t>
            </a:r>
            <a:endParaRPr sz="1800">
              <a:solidFill>
                <a:srgbClr val="0E63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800">
                <a:solidFill>
                  <a:srgbClr val="0E63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Tejaswi Ayyadapu-2</a:t>
            </a:r>
            <a:endParaRPr sz="1800">
              <a:solidFill>
                <a:srgbClr val="0E63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660325" y="481945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660325" y="1263112"/>
            <a:ext cx="7683575" cy="374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3970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⮚"/>
            </a:pPr>
            <a:r>
              <a:rPr lang="en" sz="2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Telecom CHURN PREDICTION</a:t>
            </a:r>
            <a:endParaRPr sz="24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Churn prediction is customer defection by predicting which customers are likely to cancel a subscription to a service.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Though originally used within the telecommunications industry, it has become common practice across banks, ISPs, insurance firms.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analyse customer behaviour,following factors to be analysed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Customer demographic data (age, marital status, etc.)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Sentiment analysis of social media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Customer usage patterns and geographical usage trends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Calling-circle data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800100" y="481945"/>
            <a:ext cx="7543800" cy="1028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800100" y="1286359"/>
            <a:ext cx="7543800" cy="3857093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SCHEMA:</a:t>
            </a:r>
            <a:endParaRPr dirty="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1.State	                                               2.Account length	</a:t>
            </a:r>
            <a:endParaRPr sz="1400" dirty="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3.Area code	                                               4.International plan	</a:t>
            </a:r>
            <a:endParaRPr sz="1400" dirty="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5.Voice mail plan	                          6.Number vmail messages</a:t>
            </a:r>
            <a:endParaRPr sz="1400" dirty="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7.Total day minutes	                           8.Total day calls	</a:t>
            </a:r>
            <a:endParaRPr sz="1400" dirty="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9.Total day charge	                           10.Total eve minutes	</a:t>
            </a:r>
            <a:endParaRPr sz="1400" dirty="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11.Total eve call,Total eve charge	       12.Total night minutes	</a:t>
            </a:r>
            <a:endParaRPr sz="1400" dirty="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13.Total night calls	                            14.Total night charge	</a:t>
            </a:r>
            <a:endParaRPr sz="1400" dirty="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15.Total intl minutes	                              16.Total intl calls	</a:t>
            </a:r>
            <a:endParaRPr sz="1400" dirty="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17.Total intl charge	                              18.Customer service calls</a:t>
            </a:r>
            <a:r>
              <a:rPr lang="en" sz="1400" dirty="0">
                <a:solidFill>
                  <a:srgbClr val="6A737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400" dirty="0">
              <a:solidFill>
                <a:srgbClr val="6A737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A737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19.Churn</a:t>
            </a:r>
            <a:endParaRPr sz="1400" dirty="0">
              <a:solidFill>
                <a:srgbClr val="6A737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800100" y="481945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" sz="1100"/>
              <a:t>DATASET </a:t>
            </a:r>
            <a:endParaRPr sz="110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00100" y="1577340"/>
            <a:ext cx="7543800" cy="2948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3970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Font typeface="Noto Sans Symbols"/>
              <a:buChar char="⮚"/>
            </a:pPr>
            <a:endParaRPr sz="11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75" y="1577350"/>
            <a:ext cx="8423024" cy="33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800100" y="481945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800100" y="1146875"/>
            <a:ext cx="7543800" cy="399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8890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Prediction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Whether a customer has a high probability of unsubscribing from the service or not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Churn is the Label: True or False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Algorithms we want to use: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0" lvl="0" indent="-1651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⮚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0" lvl="0" indent="-1651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⮚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0" lvl="0" indent="-1651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⮚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SVM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The Accuracy of three different Algorithms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800100" y="481945"/>
            <a:ext cx="7543800" cy="1028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800100" y="1577340"/>
            <a:ext cx="7543800" cy="2949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SPARK-PYCHARM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Libraries: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-pyspark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800100" y="481945"/>
            <a:ext cx="7543800" cy="1028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800100" y="1577340"/>
            <a:ext cx="7543800" cy="2949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4800" dirty="0">
                <a:latin typeface="Times New Roman"/>
                <a:ea typeface="Times New Roman"/>
                <a:cs typeface="Times New Roman"/>
                <a:sym typeface="Times New Roman"/>
              </a:rPr>
              <a:t>            THANK YOU</a:t>
            </a: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155</Words>
  <Application>Microsoft Office PowerPoint</Application>
  <PresentationFormat>On-screen Show (16:9)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Century Gothic</vt:lpstr>
      <vt:lpstr>Lato</vt:lpstr>
      <vt:lpstr>Arial</vt:lpstr>
      <vt:lpstr>Times New Roman</vt:lpstr>
      <vt:lpstr>Raleway</vt:lpstr>
      <vt:lpstr>Noto Sans Symbols</vt:lpstr>
      <vt:lpstr>Streamline</vt:lpstr>
      <vt:lpstr>CHURN PREDICTION</vt:lpstr>
      <vt:lpstr>INTRODUCTION</vt:lpstr>
      <vt:lpstr>DATASET</vt:lpstr>
      <vt:lpstr>DATASET </vt:lpstr>
      <vt:lpstr>PROPOSED SOLUTION</vt:lpstr>
      <vt:lpstr>Technologies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</dc:title>
  <cp:lastModifiedBy>tejaswi ayyadapu</cp:lastModifiedBy>
  <cp:revision>4</cp:revision>
  <dcterms:modified xsi:type="dcterms:W3CDTF">2019-10-10T04:07:38Z</dcterms:modified>
</cp:coreProperties>
</file>