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9" r:id="rId7"/>
    <p:sldId id="264" r:id="rId8"/>
    <p:sldId id="265" r:id="rId9"/>
    <p:sldId id="266" r:id="rId10"/>
    <p:sldId id="263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62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c522d543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64c522d543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c522d543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64c522d543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c522d543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c522d543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c522d543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64c522d543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c522d543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64c522d543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2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1ae6d6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1ae6d6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7852410" y="4730754"/>
            <a:ext cx="1097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E637B"/>
              </a:buClr>
              <a:buSzPts val="3600"/>
              <a:buFont typeface="Century Gothic"/>
              <a:buNone/>
            </a:pPr>
            <a:r>
              <a:rPr lang="en" sz="3600">
                <a:solidFill>
                  <a:srgbClr val="0E637B"/>
                </a:solidFill>
              </a:rPr>
              <a:t>CHURN PREDICTION</a:t>
            </a:r>
            <a:endParaRPr sz="110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201500" y="3105785"/>
            <a:ext cx="3773100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0E637B"/>
                </a:solidFill>
              </a:rPr>
              <a:t>                                        </a:t>
            </a:r>
            <a:r>
              <a:rPr lang="en" sz="1800">
                <a:solidFill>
                  <a:srgbClr val="0E63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Nikhil S Krishna -23</a:t>
            </a:r>
            <a:endParaRPr sz="1800">
              <a:solidFill>
                <a:srgbClr val="0E63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800">
                <a:solidFill>
                  <a:srgbClr val="0E63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Sumanth Sanakkayala-22</a:t>
            </a:r>
            <a:endParaRPr sz="1800">
              <a:solidFill>
                <a:srgbClr val="0E63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800">
                <a:solidFill>
                  <a:srgbClr val="0E63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Tejaswi Ayyadapu-2</a:t>
            </a:r>
            <a:endParaRPr sz="1800">
              <a:solidFill>
                <a:srgbClr val="0E63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2CFE-1C65-4C3F-88D6-0ECB8D85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9D5F2-EB6F-440D-B682-DB97BBC8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78" y="1307390"/>
            <a:ext cx="5804115" cy="34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688D-FBA5-418F-A5EF-13A0DBC4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C0CE1-0C1A-4E89-8AFC-E6AAE1AC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510645"/>
            <a:ext cx="7048500" cy="282799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7C271-8FD8-41EE-91AD-C70FB7AEB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759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2566-CBD6-476B-88D9-4736D453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026F1-6706-448A-B6E8-96237414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2" y="1510644"/>
            <a:ext cx="8438827" cy="301569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ABF9F-8B7D-4798-BC12-18FAD426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1348353"/>
            <a:ext cx="7543800" cy="31779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0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FE5C-4A66-444D-B953-9A45ECB2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86CAF-5693-4AE7-B049-DBDFDFBAB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 is a popular method to predict a categorical response. It is a special case of Linear  models that predicts the probability of the outcomes</a:t>
            </a:r>
          </a:p>
        </p:txBody>
      </p:sp>
    </p:spTree>
    <p:extLst>
      <p:ext uri="{BB962C8B-B14F-4D97-AF65-F5344CB8AC3E}">
        <p14:creationId xmlns:p14="http://schemas.microsoft.com/office/powerpoint/2010/main" val="330148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F3CC-634B-46A1-BD9C-D2A43057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906C0-8773-4CD3-B3FF-EAE436752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4A677-96F2-4A27-87F9-330AF7BA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552450"/>
            <a:ext cx="79724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997E-BB0D-4AFA-A2B1-08AD482B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69DAC-4EF0-42A0-8505-9AB0D4DFB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A25F4-9F44-4C4E-BAF5-CCC2B336F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617160"/>
            <a:ext cx="7166029" cy="390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9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937E-868D-4FA2-B7B9-B805E6F0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SVM(Support Vector  Machines)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3779-F2EC-4359-8E22-DD79058A4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Support Vector Machine (SVM) is a discriminative classifier formally defined by a separating hyperplane. In other words, given labeled training data (supervised learning), the algorithm outputs an optimal hyperplane which categorizes new examples. In two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this hyperplane is a line dividing a plane in two parts where in each class lay in either 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7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5FDB-9E5E-47DB-A03F-D3AA8C80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1E40F-A559-48A3-9EA6-C1686669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04937"/>
            <a:ext cx="5638800" cy="23336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6C51-4E20-4E31-8B12-A31E1D468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4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FAFF-2B13-4312-AF4D-3C298132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91E3-13BE-427F-A4CC-BD9301A97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US" dirty="0"/>
              <a:t>The Decision Tree has an accuracy of 0.88.</a:t>
            </a:r>
          </a:p>
          <a:p>
            <a:pPr lvl="0" fontAlgn="base"/>
            <a:r>
              <a:rPr lang="en-US" dirty="0"/>
              <a:t>The Logistic Regression method has an accuracy of 0.85.</a:t>
            </a:r>
          </a:p>
          <a:p>
            <a:pPr lvl="0" fontAlgn="base"/>
            <a:r>
              <a:rPr lang="en-US" dirty="0"/>
              <a:t>The SVM model shows an accuracy of 0.91.</a:t>
            </a:r>
          </a:p>
          <a:p>
            <a:pPr marL="139700" lvl="0" indent="0" fontAlgn="base">
              <a:buNone/>
            </a:pPr>
            <a:endParaRPr lang="en-US" dirty="0"/>
          </a:p>
          <a:p>
            <a:pPr marL="139700" indent="0" fontAlgn="base">
              <a:buNone/>
            </a:pPr>
            <a:r>
              <a:rPr lang="en-US" b="1" dirty="0"/>
              <a:t>Comparing all the three methods, Support Vector Machine gives us the highest accuracy rate.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03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            THANK YOU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60325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60325" y="1263112"/>
            <a:ext cx="7683575" cy="374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⮚"/>
            </a:pPr>
            <a:r>
              <a:rPr lang="en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CHURN PREDICTION</a:t>
            </a:r>
            <a:endParaRPr sz="2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Churn prediction is customer defection by predicting which customers are likely to cancel a subscription to a service.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Though originally used within the telecommunications industry, it has become common practice across banks, ISPs, insurance firms.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analyse customer behaviour,following factors to be analysed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 demographic data (age, marital status, etc.)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Sentiment analysis of social media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 usage patterns and geographical usage trends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Calling-circle data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00100" y="1286359"/>
            <a:ext cx="7543800" cy="3857093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SCHEMA: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1.State	                                               2.Account length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3.Area code	                                               4.International plan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5.Voice mail plan	                          6.Number vmail messages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7.Total day minutes	                           8.Total day calls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9.Total day charge	                           10.Total eve minutes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11.Total eve call,Total eve charge	       12.Total night minutes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13.Total night calls	                            14.Total night charge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15.Total intl minutes	                              16.Total intl calls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17.Total intl charge	                              18.Customer service calls</a:t>
            </a:r>
            <a:r>
              <a:rPr lang="en" sz="1400" dirty="0">
                <a:solidFill>
                  <a:srgbClr val="6A737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dirty="0">
              <a:solidFill>
                <a:srgbClr val="6A737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A737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19.Churn</a:t>
            </a:r>
            <a:endParaRPr sz="1400" dirty="0">
              <a:solidFill>
                <a:srgbClr val="6A737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" sz="1100"/>
              <a:t>DATASET </a:t>
            </a:r>
            <a:endParaRPr sz="11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endParaRPr sz="11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5" y="1577350"/>
            <a:ext cx="8423024" cy="33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00100" y="1146875"/>
            <a:ext cx="7543800" cy="399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Whether a customer has a high probability of unsubscribing from the service or not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Churn is the Label: True or False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we want to use: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165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⮚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165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⮚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165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⮚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</a:t>
            </a:r>
            <a:r>
              <a:rPr lang="en-US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ision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Accuracy of three different Algorithms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2B0B-8373-4F2F-BED7-478DA5EE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EAC37-A773-4854-8A6B-4C2AFB153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A decision tree model is selected  because the rules that come out of the decision tree help to understand the root cause of churn better.</a:t>
            </a:r>
          </a:p>
          <a:p>
            <a:pPr fontAlgn="base"/>
            <a:r>
              <a:rPr lang="en-US" dirty="0"/>
              <a:t>The sentiment score is derived from the customer comments text and is an important predictor of churn.</a:t>
            </a:r>
          </a:p>
          <a:p>
            <a:pPr fontAlgn="base"/>
            <a:r>
              <a:rPr lang="en-US" dirty="0"/>
              <a:t>Other important predictors that are identified during the data understanding and modeling phase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6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5153-72FA-4D83-B460-1CBFCC19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CODE(Preprocessing)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088C-4B4D-4E67-9224-3E94130FE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schema according to the dataset</a:t>
            </a:r>
          </a:p>
          <a:p>
            <a:r>
              <a:rPr lang="en-US" dirty="0"/>
              <a:t>Importing training and test data set and making churn attribute as label</a:t>
            </a:r>
          </a:p>
          <a:p>
            <a:r>
              <a:rPr lang="en-US" dirty="0"/>
              <a:t>Feature engineering </a:t>
            </a:r>
          </a:p>
          <a:p>
            <a:r>
              <a:rPr lang="en-US" dirty="0"/>
              <a:t>Dropping columns which does not effect churn label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9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5E1B-014E-4528-A78A-5583B117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CONSTRUCTION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5A55179-08AC-4860-B0B9-90D621856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7823" y="1712198"/>
            <a:ext cx="8124900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abstraction that includes feature transformers and learned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Technically,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implements a method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converts one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into another, generally by appending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D1F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Tx/>
              <a:buSzTx/>
              <a:buNone/>
            </a:pPr>
            <a:r>
              <a:rPr lang="en-US" altLang="en-US" sz="1600" dirty="0">
                <a:solidFill>
                  <a:srgbClr val="1D1F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Estimator abstracts the concept of a learning algorithm or any algorithm that fits or trains on data. Technically, an Estimator implements a method fit(), which accepts a </a:t>
            </a:r>
            <a:r>
              <a:rPr lang="en-US" altLang="en-US" sz="1600" dirty="0" err="1">
                <a:solidFill>
                  <a:srgbClr val="1D1F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en-US" sz="1600" dirty="0">
                <a:solidFill>
                  <a:srgbClr val="1D1F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produces a Model, which is a Transformer.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D1F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D1F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D1F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1D1F22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1D1F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1D1F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1D1F22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0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903D-AB0D-4340-AEBD-711EFD11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results(Top Rows)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F0CF2-7E66-4033-A202-D4F01CF3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69" y="1613231"/>
            <a:ext cx="7607732" cy="304832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E3C6-1DF2-4107-B9F1-719B69BAF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7831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600</Words>
  <Application>Microsoft Office PowerPoint</Application>
  <PresentationFormat>On-screen Show (16:9)</PresentationFormat>
  <Paragraphs>74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Raleway</vt:lpstr>
      <vt:lpstr>Century Gothic</vt:lpstr>
      <vt:lpstr>Helvetica Neue</vt:lpstr>
      <vt:lpstr>Lato</vt:lpstr>
      <vt:lpstr>Arial</vt:lpstr>
      <vt:lpstr>Times New Roman</vt:lpstr>
      <vt:lpstr>Noto Sans Symbols</vt:lpstr>
      <vt:lpstr>Streamline</vt:lpstr>
      <vt:lpstr>CHURN PREDICTION</vt:lpstr>
      <vt:lpstr>INTRODUCTION</vt:lpstr>
      <vt:lpstr>DATASET</vt:lpstr>
      <vt:lpstr>DATASET </vt:lpstr>
      <vt:lpstr>PROPOSED SOLUTION</vt:lpstr>
      <vt:lpstr>Decision tree</vt:lpstr>
      <vt:lpstr> CODE(Preprocessing)</vt:lpstr>
      <vt:lpstr>PIPELINE CONSTRUCTION</vt:lpstr>
      <vt:lpstr>Intermediate results(Top Rows)</vt:lpstr>
      <vt:lpstr>Intermediate Results</vt:lpstr>
      <vt:lpstr>RESULTS</vt:lpstr>
      <vt:lpstr>Final Output</vt:lpstr>
      <vt:lpstr>Logistic Regression</vt:lpstr>
      <vt:lpstr>PowerPoint Presentation</vt:lpstr>
      <vt:lpstr>PowerPoint Presentation</vt:lpstr>
      <vt:lpstr>SVM(Support Vector  Machines)</vt:lpstr>
      <vt:lpstr>Results: </vt:lpstr>
      <vt:lpstr>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cp:lastModifiedBy>tejaswi ayyadapu</cp:lastModifiedBy>
  <cp:revision>20</cp:revision>
  <dcterms:modified xsi:type="dcterms:W3CDTF">2019-12-02T03:48:45Z</dcterms:modified>
</cp:coreProperties>
</file>