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INTEL IMAGE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2014" y="4141077"/>
            <a:ext cx="5030934" cy="683172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APOORVA GEETANJALI AVADHANULA, STUDENT ID -1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TEJASWI AYYADAPU, STUDENT ID-2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HIMA BINDU VATSAVAYI, STUDENT ID- 41</a:t>
            </a:r>
          </a:p>
        </p:txBody>
      </p:sp>
    </p:spTree>
    <p:extLst>
      <p:ext uri="{BB962C8B-B14F-4D97-AF65-F5344CB8AC3E}">
        <p14:creationId xmlns:p14="http://schemas.microsoft.com/office/powerpoint/2010/main" val="4026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5" y="2103438"/>
            <a:ext cx="9685490" cy="3932237"/>
          </a:xfrm>
        </p:spPr>
      </p:pic>
    </p:spTree>
    <p:extLst>
      <p:ext uri="{BB962C8B-B14F-4D97-AF65-F5344CB8AC3E}">
        <p14:creationId xmlns:p14="http://schemas.microsoft.com/office/powerpoint/2010/main" val="142112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LOSS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ACCURACY                                                                            LOSS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45" y="2861441"/>
            <a:ext cx="4194396" cy="3173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3708D8-C382-48E3-9B4E-9035D5EE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8" y="2861441"/>
            <a:ext cx="4194396" cy="31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9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further classify the images into subclasses by identifying the objects in the images belonging to one class and grouping all of them into a new sub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40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             THANKYOU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8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Image Classification problem, which is the task of assigning an input image one label from a fixed set of categories. This is one of the core problems in Computer Vision that, despite its simplicity, has a large variety of practical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Computer Vision tasks can be reduced to image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potentially n number of categories in which a given image can be classified.</a:t>
            </a:r>
          </a:p>
          <a:p>
            <a:pPr marL="0" indent="0">
              <a:buNone/>
            </a:pPr>
            <a:r>
              <a:rPr lang="en-US" dirty="0"/>
              <a:t>    Example - Self-driving cars.</a:t>
            </a:r>
          </a:p>
        </p:txBody>
      </p:sp>
    </p:spTree>
    <p:extLst>
      <p:ext uri="{BB962C8B-B14F-4D97-AF65-F5344CB8AC3E}">
        <p14:creationId xmlns:p14="http://schemas.microsoft.com/office/powerpoint/2010/main" val="12459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necessity to classify images to keep them organized. We do the Intel image classification in order to categorize them into 6 categories mainly-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Glacier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Mountain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DATSET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needs image data of Natural Scenes around the world. This Data contains around 25k images of size 150x150 distributed under 6 categories. </a:t>
            </a:r>
          </a:p>
          <a:p>
            <a:pPr marL="0" indent="0">
              <a:buNone/>
            </a:pPr>
            <a:r>
              <a:rPr lang="en-US" dirty="0"/>
              <a:t>       {‘buildings’ -  0, ‘forest’ – 1, ‘glacier’ – 2, ‘mountain’ – 3, ‘sea’ – 4, ‘street’ – 5}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Train, Test and Prediction data is separated in each zip files. </a:t>
            </a:r>
          </a:p>
          <a:p>
            <a:pPr marL="0" indent="0">
              <a:buNone/>
            </a:pPr>
            <a:r>
              <a:rPr lang="en-US" dirty="0"/>
              <a:t>          Training data has 14k images</a:t>
            </a:r>
          </a:p>
          <a:p>
            <a:pPr marL="0" indent="0">
              <a:buNone/>
            </a:pPr>
            <a:r>
              <a:rPr lang="en-US" dirty="0"/>
              <a:t>          Test data has 3k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Want to build powerful Neural network that can classify these images with more accuracy.</a:t>
            </a:r>
          </a:p>
        </p:txBody>
      </p:sp>
    </p:spTree>
    <p:extLst>
      <p:ext uri="{BB962C8B-B14F-4D97-AF65-F5344CB8AC3E}">
        <p14:creationId xmlns:p14="http://schemas.microsoft.com/office/powerpoint/2010/main" val="370513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conventional approach to Image Classification consists of two steps: </a:t>
            </a:r>
          </a:p>
          <a:p>
            <a:pPr marL="342900" indent="-342900">
              <a:buAutoNum type="arabicPeriod"/>
            </a:pPr>
            <a:r>
              <a:rPr lang="en-US" dirty="0"/>
              <a:t>First is to generate meaningful features of an image.</a:t>
            </a:r>
          </a:p>
          <a:p>
            <a:pPr marL="342900" indent="-342900">
              <a:buAutoNum type="arabicPeriod"/>
            </a:pPr>
            <a:r>
              <a:rPr lang="en-US" dirty="0"/>
              <a:t>To classify image based on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uses simple models such as Support Vector Machine (SVM), K-nearest neighbor, logistic 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an alternative approach found using the Convolutional Neural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our project, we used the Convolutional Neutral network to classify images i.e., to categorize them.</a:t>
            </a:r>
          </a:p>
        </p:txBody>
      </p:sp>
    </p:spTree>
    <p:extLst>
      <p:ext uri="{BB962C8B-B14F-4D97-AF65-F5344CB8AC3E}">
        <p14:creationId xmlns:p14="http://schemas.microsoft.com/office/powerpoint/2010/main" val="20001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1744717"/>
            <a:ext cx="10783613" cy="42903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common CNN architecture consists of the following parts:</a:t>
            </a:r>
          </a:p>
          <a:p>
            <a:pPr marL="342900" indent="-342900">
              <a:buAutoNum type="arabicPeriod"/>
            </a:pPr>
            <a:r>
              <a:rPr lang="en-US" dirty="0"/>
              <a:t>Convolutional layers</a:t>
            </a:r>
          </a:p>
          <a:p>
            <a:pPr marL="342900" indent="-342900">
              <a:buAutoNum type="arabicPeriod"/>
            </a:pPr>
            <a:r>
              <a:rPr lang="en-US" dirty="0"/>
              <a:t>Pooling layers</a:t>
            </a:r>
          </a:p>
          <a:p>
            <a:pPr marL="342900" indent="-342900">
              <a:buAutoNum type="arabicPeriod"/>
            </a:pPr>
            <a:r>
              <a:rPr lang="en-US" dirty="0"/>
              <a:t>Dense (fully-connected) layers</a:t>
            </a:r>
          </a:p>
          <a:p>
            <a:pPr marL="0" indent="0">
              <a:buNone/>
            </a:pPr>
            <a:r>
              <a:rPr lang="en-US" dirty="0"/>
              <a:t>A CNN </a:t>
            </a:r>
          </a:p>
          <a:p>
            <a:r>
              <a:rPr lang="en-US" dirty="0"/>
              <a:t>starts with an input image</a:t>
            </a:r>
          </a:p>
          <a:p>
            <a:r>
              <a:rPr lang="en-US" dirty="0"/>
              <a:t> applies many different filters to it to create a feature map</a:t>
            </a:r>
          </a:p>
          <a:p>
            <a:r>
              <a:rPr lang="en-US" dirty="0"/>
              <a:t> applies a </a:t>
            </a:r>
            <a:r>
              <a:rPr lang="en-US" dirty="0" err="1"/>
              <a:t>ReLU</a:t>
            </a:r>
            <a:r>
              <a:rPr lang="en-US" dirty="0"/>
              <a:t> function to increase non-linearity</a:t>
            </a:r>
          </a:p>
          <a:p>
            <a:r>
              <a:rPr lang="en-US" dirty="0"/>
              <a:t> applies a pooling layer to each feature map</a:t>
            </a:r>
          </a:p>
          <a:p>
            <a:r>
              <a:rPr lang="en-US" dirty="0"/>
              <a:t> flattens the pooled images into one long vector.</a:t>
            </a:r>
          </a:p>
          <a:p>
            <a:r>
              <a:rPr lang="en-US" dirty="0"/>
              <a:t>inputs the vector into a fully connected artificial neural network.</a:t>
            </a:r>
          </a:p>
          <a:p>
            <a:r>
              <a:rPr lang="en-US" dirty="0"/>
              <a:t>processes the features through the network. The final fully connected layer provides the</a:t>
            </a:r>
          </a:p>
          <a:p>
            <a:pPr marL="0" indent="0">
              <a:buNone/>
            </a:pPr>
            <a:r>
              <a:rPr lang="en-US" dirty="0"/>
              <a:t>         “voting” of the classes that we’re after.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classic CNN architecture would look something like this: </a:t>
            </a:r>
          </a:p>
          <a:p>
            <a:pPr marL="0" indent="0">
              <a:buNone/>
            </a:pPr>
            <a:r>
              <a:rPr lang="en-US" dirty="0"/>
              <a:t>   Input -&gt; Convolution -&gt; </a:t>
            </a:r>
            <a:r>
              <a:rPr lang="en-US" dirty="0" err="1"/>
              <a:t>ReLU</a:t>
            </a:r>
            <a:r>
              <a:rPr lang="en-US" dirty="0"/>
              <a:t> -&gt; Convolution -&gt; </a:t>
            </a:r>
            <a:r>
              <a:rPr lang="en-US" dirty="0" err="1"/>
              <a:t>ReLU</a:t>
            </a:r>
            <a:r>
              <a:rPr lang="en-US" dirty="0"/>
              <a:t> -&gt; Pooling -&gt; </a:t>
            </a:r>
            <a:r>
              <a:rPr lang="en-US" dirty="0" err="1"/>
              <a:t>ReLU</a:t>
            </a:r>
            <a:r>
              <a:rPr lang="en-US" dirty="0"/>
              <a:t> -&gt;                                      Convolution -&gt;</a:t>
            </a:r>
            <a:r>
              <a:rPr lang="en-US" dirty="0" err="1"/>
              <a:t>ReLU</a:t>
            </a:r>
            <a:r>
              <a:rPr lang="en-US" dirty="0"/>
              <a:t> -&gt; Pooling -&gt; Fully Connected.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3290497"/>
            <a:ext cx="7567449" cy="25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1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569966"/>
              </p:ext>
            </p:extLst>
          </p:nvPr>
        </p:nvGraphicFramePr>
        <p:xfrm>
          <a:off x="3140075" y="2103438"/>
          <a:ext cx="5910263" cy="393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8141849" imgH="5416667" progId="Word.Document.8">
                  <p:embed/>
                </p:oleObj>
              </mc:Choice>
              <mc:Fallback>
                <p:oleObj name="Document" r:id="rId3" imgW="8141849" imgH="541666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0075" y="2103438"/>
                        <a:ext cx="5910263" cy="393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A5C8D0F-27C5-4F00-9EFB-0EC8EBFF7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75" y="2273300"/>
            <a:ext cx="9696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1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671145"/>
            <a:ext cx="10862441" cy="5318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DENSE LAYER OVERVIEW: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89" y="2010600"/>
            <a:ext cx="512516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203</TotalTime>
  <Words>494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Garamond</vt:lpstr>
      <vt:lpstr>Wingdings</vt:lpstr>
      <vt:lpstr>Savon</vt:lpstr>
      <vt:lpstr>Document</vt:lpstr>
      <vt:lpstr>INTEL IMAGE CLASSIFICATION</vt:lpstr>
      <vt:lpstr>INTRODUCTION</vt:lpstr>
      <vt:lpstr>MOTIVATION</vt:lpstr>
      <vt:lpstr>DATSET DESCRIPTION </vt:lpstr>
      <vt:lpstr>PROPOSED SOLUTION</vt:lpstr>
      <vt:lpstr>CONVOLUTIONAL NEURAL NETWORK</vt:lpstr>
      <vt:lpstr>CNN ARCHITECTURE </vt:lpstr>
      <vt:lpstr>SYSTEM ARCHITECTURE</vt:lpstr>
      <vt:lpstr>EVALUATION RESULTS</vt:lpstr>
      <vt:lpstr>TEST DATA OUTPUT</vt:lpstr>
      <vt:lpstr>ACCURACY AND LOSS GRAPHS</vt:lpstr>
      <vt:lpstr>FUTURE WORK</vt:lpstr>
      <vt:lpstr>                  THANKYOU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IMAGE CLASSIFICATION</dc:title>
  <dc:creator>aa4gf</dc:creator>
  <cp:lastModifiedBy>tejaswi ayyadapu</cp:lastModifiedBy>
  <cp:revision>7</cp:revision>
  <dcterms:created xsi:type="dcterms:W3CDTF">2019-05-17T02:34:44Z</dcterms:created>
  <dcterms:modified xsi:type="dcterms:W3CDTF">2019-05-17T21:44:29Z</dcterms:modified>
</cp:coreProperties>
</file>