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5FAF8D-2B9A-4F21-9EF7-48189DBB5CB7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5BA934-22DE-4BF4-8A18-E6B0B58410DB}">
      <dgm:prSet phldrT="[Text]" custT="1"/>
      <dgm:spPr/>
      <dgm:t>
        <a:bodyPr/>
        <a:lstStyle/>
        <a:p>
          <a:r>
            <a:rPr lang="en-US" sz="1400" dirty="0" smtClean="0"/>
            <a:t>React App</a:t>
          </a:r>
          <a:endParaRPr lang="en-US" sz="1400" dirty="0"/>
        </a:p>
      </dgm:t>
    </dgm:pt>
    <dgm:pt modelId="{8B107D8D-325F-4DF6-BB55-187054E42A94}" type="parTrans" cxnId="{1DC7D042-15A9-47BA-B083-029BCAF2536C}">
      <dgm:prSet/>
      <dgm:spPr/>
      <dgm:t>
        <a:bodyPr/>
        <a:lstStyle/>
        <a:p>
          <a:endParaRPr lang="en-US"/>
        </a:p>
      </dgm:t>
    </dgm:pt>
    <dgm:pt modelId="{AFEBC536-774F-4F6C-A455-A92B2129A654}" type="sibTrans" cxnId="{1DC7D042-15A9-47BA-B083-029BCAF2536C}">
      <dgm:prSet/>
      <dgm:spPr/>
      <dgm:t>
        <a:bodyPr/>
        <a:lstStyle/>
        <a:p>
          <a:endParaRPr lang="en-US"/>
        </a:p>
      </dgm:t>
    </dgm:pt>
    <dgm:pt modelId="{ABA04D1D-F723-44A9-B386-32951B1807B5}">
      <dgm:prSet phldrT="[Text]" custT="1"/>
      <dgm:spPr/>
      <dgm:t>
        <a:bodyPr/>
        <a:lstStyle/>
        <a:p>
          <a:endParaRPr lang="en-US" sz="1200" dirty="0" smtClean="0"/>
        </a:p>
        <a:p>
          <a:endParaRPr lang="en-US" sz="1200" dirty="0" smtClean="0"/>
        </a:p>
        <a:p>
          <a:endParaRPr lang="en-US" sz="1200" dirty="0"/>
        </a:p>
      </dgm:t>
    </dgm:pt>
    <dgm:pt modelId="{CBC42A57-6F4E-4926-A3AE-D088CA329A01}" type="parTrans" cxnId="{9F53512D-A15D-4202-BC78-5EBAB444428C}">
      <dgm:prSet/>
      <dgm:spPr/>
      <dgm:t>
        <a:bodyPr/>
        <a:lstStyle/>
        <a:p>
          <a:endParaRPr lang="en-US"/>
        </a:p>
      </dgm:t>
    </dgm:pt>
    <dgm:pt modelId="{1347DADC-21BD-470C-82C7-6E0F4D87730B}" type="sibTrans" cxnId="{9F53512D-A15D-4202-BC78-5EBAB444428C}">
      <dgm:prSet/>
      <dgm:spPr/>
      <dgm:t>
        <a:bodyPr/>
        <a:lstStyle/>
        <a:p>
          <a:endParaRPr lang="en-US"/>
        </a:p>
      </dgm:t>
    </dgm:pt>
    <dgm:pt modelId="{F14AE1B2-0F1F-46E8-A007-AFEB519E04A7}">
      <dgm:prSet phldrT="[Text]" custT="1"/>
      <dgm:spPr/>
      <dgm:t>
        <a:bodyPr/>
        <a:lstStyle/>
        <a:p>
          <a:pPr algn="l"/>
          <a:r>
            <a:rPr lang="en-US" sz="1600" dirty="0" smtClean="0"/>
            <a:t>Home</a:t>
          </a:r>
          <a:endParaRPr lang="en-US" sz="1600" dirty="0"/>
        </a:p>
      </dgm:t>
    </dgm:pt>
    <dgm:pt modelId="{5D632105-938A-4126-A168-E72DE7AAF528}" type="parTrans" cxnId="{923918E4-E929-4C77-9CB6-35421E093759}">
      <dgm:prSet/>
      <dgm:spPr/>
      <dgm:t>
        <a:bodyPr/>
        <a:lstStyle/>
        <a:p>
          <a:endParaRPr lang="en-US"/>
        </a:p>
      </dgm:t>
    </dgm:pt>
    <dgm:pt modelId="{E116568A-0684-46E3-8651-D2A37C2BCD16}" type="sibTrans" cxnId="{923918E4-E929-4C77-9CB6-35421E093759}">
      <dgm:prSet/>
      <dgm:spPr/>
      <dgm:t>
        <a:bodyPr/>
        <a:lstStyle/>
        <a:p>
          <a:endParaRPr lang="en-US"/>
        </a:p>
      </dgm:t>
    </dgm:pt>
    <dgm:pt modelId="{E2D88869-E163-43FA-B271-B711214BD534}">
      <dgm:prSet phldrT="[Text]" custT="1"/>
      <dgm:spPr/>
      <dgm:t>
        <a:bodyPr/>
        <a:lstStyle/>
        <a:p>
          <a:pPr algn="l"/>
          <a:r>
            <a:rPr lang="en-US" sz="1600" dirty="0" smtClean="0"/>
            <a:t>Users</a:t>
          </a:r>
          <a:endParaRPr lang="en-US" sz="1600" dirty="0"/>
        </a:p>
      </dgm:t>
    </dgm:pt>
    <dgm:pt modelId="{EDB4F483-BCFF-4748-A5C3-861D6141E28E}" type="parTrans" cxnId="{CAB87DA1-5292-4C3B-91D3-FD67BA71A37A}">
      <dgm:prSet/>
      <dgm:spPr/>
      <dgm:t>
        <a:bodyPr/>
        <a:lstStyle/>
        <a:p>
          <a:endParaRPr lang="en-US"/>
        </a:p>
      </dgm:t>
    </dgm:pt>
    <dgm:pt modelId="{61BB0D4E-917F-46F0-B1BE-9AB29CACF764}" type="sibTrans" cxnId="{CAB87DA1-5292-4C3B-91D3-FD67BA71A37A}">
      <dgm:prSet/>
      <dgm:spPr/>
      <dgm:t>
        <a:bodyPr/>
        <a:lstStyle/>
        <a:p>
          <a:endParaRPr lang="en-US"/>
        </a:p>
      </dgm:t>
    </dgm:pt>
    <dgm:pt modelId="{84DD2AEA-38E9-4F43-934E-043E8D221ED2}">
      <dgm:prSet phldrT="[Text]" custT="1"/>
      <dgm:spPr/>
      <dgm:t>
        <a:bodyPr/>
        <a:lstStyle/>
        <a:p>
          <a:pPr algn="l"/>
          <a:r>
            <a:rPr lang="en-US" sz="1600" dirty="0" smtClean="0"/>
            <a:t>Localhost: 3000/users</a:t>
          </a:r>
          <a:endParaRPr lang="en-US" sz="1600" dirty="0"/>
        </a:p>
      </dgm:t>
    </dgm:pt>
    <dgm:pt modelId="{4F8654D5-64BA-447C-BCF3-EA4DC0F4614D}" type="parTrans" cxnId="{70568A61-E7F9-4741-B303-A80F52CAC95A}">
      <dgm:prSet/>
      <dgm:spPr/>
      <dgm:t>
        <a:bodyPr/>
        <a:lstStyle/>
        <a:p>
          <a:endParaRPr lang="en-US"/>
        </a:p>
      </dgm:t>
    </dgm:pt>
    <dgm:pt modelId="{51E2D1FA-3278-4838-BB3B-E11510B6C1E0}" type="sibTrans" cxnId="{70568A61-E7F9-4741-B303-A80F52CAC95A}">
      <dgm:prSet/>
      <dgm:spPr/>
      <dgm:t>
        <a:bodyPr/>
        <a:lstStyle/>
        <a:p>
          <a:endParaRPr lang="en-US"/>
        </a:p>
      </dgm:t>
    </dgm:pt>
    <dgm:pt modelId="{E9A76F77-3C8C-4A73-8806-1CD950FB6196}">
      <dgm:prSet phldrT="[Text]" custT="1"/>
      <dgm:spPr/>
      <dgm:t>
        <a:bodyPr/>
        <a:lstStyle/>
        <a:p>
          <a:pPr algn="l"/>
          <a:endParaRPr lang="en-US" sz="1600" dirty="0"/>
        </a:p>
      </dgm:t>
    </dgm:pt>
    <dgm:pt modelId="{48728ABA-281C-4187-AC1A-91E239C08EA4}" type="parTrans" cxnId="{4B848050-94B0-4270-93F2-FCD08AF87A9B}">
      <dgm:prSet/>
      <dgm:spPr/>
      <dgm:t>
        <a:bodyPr/>
        <a:lstStyle/>
        <a:p>
          <a:endParaRPr lang="en-US"/>
        </a:p>
      </dgm:t>
    </dgm:pt>
    <dgm:pt modelId="{C3345CCA-0588-4486-BE48-EDB65B3E40B8}" type="sibTrans" cxnId="{4B848050-94B0-4270-93F2-FCD08AF87A9B}">
      <dgm:prSet/>
      <dgm:spPr/>
      <dgm:t>
        <a:bodyPr/>
        <a:lstStyle/>
        <a:p>
          <a:endParaRPr lang="en-US"/>
        </a:p>
      </dgm:t>
    </dgm:pt>
    <dgm:pt modelId="{A9A96973-7423-4997-B5FA-2E0FB0514A39}" type="pres">
      <dgm:prSet presAssocID="{CA5FAF8D-2B9A-4F21-9EF7-48189DBB5CB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95A2F29E-EFED-4A9A-B10E-ADE3346AD651}" type="pres">
      <dgm:prSet presAssocID="{1A5BA934-22DE-4BF4-8A18-E6B0B58410DB}" presName="composite" presStyleCnt="0"/>
      <dgm:spPr/>
    </dgm:pt>
    <dgm:pt modelId="{FBA29B2D-4677-40C8-B364-55E23BDA7814}" type="pres">
      <dgm:prSet presAssocID="{1A5BA934-22DE-4BF4-8A18-E6B0B58410DB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6848B-7380-42CE-94B5-829AB0348371}" type="pres">
      <dgm:prSet presAssocID="{1A5BA934-22DE-4BF4-8A18-E6B0B58410DB}" presName="Parent" presStyleLbl="alignNode1" presStyleIdx="0" presStyleCnt="1" custFlipHor="1" custScaleX="76511" custScaleY="34373" custLinFactNeighborX="-10234" custLinFactNeighborY="3418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73B26C-682E-4AC7-AB43-89C94F2725FF}" type="pres">
      <dgm:prSet presAssocID="{1A5BA934-22DE-4BF4-8A18-E6B0B58410DB}" presName="Accent" presStyleLbl="parChTrans1D1" presStyleIdx="0" presStyleCnt="1"/>
      <dgm:spPr/>
    </dgm:pt>
    <dgm:pt modelId="{CD6C3F85-1E24-4F39-8661-1E1FFD0DD391}" type="pres">
      <dgm:prSet presAssocID="{1A5BA934-22DE-4BF4-8A18-E6B0B58410DB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2082AF-E420-4AAF-918A-3A5C8DE6343B}" type="presOf" srcId="{1A5BA934-22DE-4BF4-8A18-E6B0B58410DB}" destId="{2A56848B-7380-42CE-94B5-829AB0348371}" srcOrd="0" destOrd="0" presId="urn:microsoft.com/office/officeart/2011/layout/TabList"/>
    <dgm:cxn modelId="{B722EA24-0B09-4F28-8AFE-CBA0343A6D39}" type="presOf" srcId="{ABA04D1D-F723-44A9-B386-32951B1807B5}" destId="{FBA29B2D-4677-40C8-B364-55E23BDA7814}" srcOrd="0" destOrd="0" presId="urn:microsoft.com/office/officeart/2011/layout/TabList"/>
    <dgm:cxn modelId="{38E9834A-8C45-4F91-B5F7-46181943A823}" type="presOf" srcId="{F14AE1B2-0F1F-46E8-A007-AFEB519E04A7}" destId="{CD6C3F85-1E24-4F39-8661-1E1FFD0DD391}" srcOrd="0" destOrd="2" presId="urn:microsoft.com/office/officeart/2011/layout/TabList"/>
    <dgm:cxn modelId="{74157456-AB03-4133-9C24-205C57651691}" type="presOf" srcId="{CA5FAF8D-2B9A-4F21-9EF7-48189DBB5CB7}" destId="{A9A96973-7423-4997-B5FA-2E0FB0514A39}" srcOrd="0" destOrd="0" presId="urn:microsoft.com/office/officeart/2011/layout/TabList"/>
    <dgm:cxn modelId="{30D68A05-6B80-4528-9847-6F0466153E93}" type="presOf" srcId="{E9A76F77-3C8C-4A73-8806-1CD950FB6196}" destId="{CD6C3F85-1E24-4F39-8661-1E1FFD0DD391}" srcOrd="0" destOrd="1" presId="urn:microsoft.com/office/officeart/2011/layout/TabList"/>
    <dgm:cxn modelId="{70568A61-E7F9-4741-B303-A80F52CAC95A}" srcId="{1A5BA934-22DE-4BF4-8A18-E6B0B58410DB}" destId="{84DD2AEA-38E9-4F43-934E-043E8D221ED2}" srcOrd="1" destOrd="0" parTransId="{4F8654D5-64BA-447C-BCF3-EA4DC0F4614D}" sibTransId="{51E2D1FA-3278-4838-BB3B-E11510B6C1E0}"/>
    <dgm:cxn modelId="{CAB87DA1-5292-4C3B-91D3-FD67BA71A37A}" srcId="{1A5BA934-22DE-4BF4-8A18-E6B0B58410DB}" destId="{E2D88869-E163-43FA-B271-B711214BD534}" srcOrd="4" destOrd="0" parTransId="{EDB4F483-BCFF-4748-A5C3-861D6141E28E}" sibTransId="{61BB0D4E-917F-46F0-B1BE-9AB29CACF764}"/>
    <dgm:cxn modelId="{2A7E6E6B-1013-42B4-BF7F-3DBB84E0EE57}" type="presOf" srcId="{84DD2AEA-38E9-4F43-934E-043E8D221ED2}" destId="{CD6C3F85-1E24-4F39-8661-1E1FFD0DD391}" srcOrd="0" destOrd="0" presId="urn:microsoft.com/office/officeart/2011/layout/TabList"/>
    <dgm:cxn modelId="{9F53512D-A15D-4202-BC78-5EBAB444428C}" srcId="{1A5BA934-22DE-4BF4-8A18-E6B0B58410DB}" destId="{ABA04D1D-F723-44A9-B386-32951B1807B5}" srcOrd="0" destOrd="0" parTransId="{CBC42A57-6F4E-4926-A3AE-D088CA329A01}" sibTransId="{1347DADC-21BD-470C-82C7-6E0F4D87730B}"/>
    <dgm:cxn modelId="{923918E4-E929-4C77-9CB6-35421E093759}" srcId="{1A5BA934-22DE-4BF4-8A18-E6B0B58410DB}" destId="{F14AE1B2-0F1F-46E8-A007-AFEB519E04A7}" srcOrd="3" destOrd="0" parTransId="{5D632105-938A-4126-A168-E72DE7AAF528}" sibTransId="{E116568A-0684-46E3-8651-D2A37C2BCD16}"/>
    <dgm:cxn modelId="{4B848050-94B0-4270-93F2-FCD08AF87A9B}" srcId="{1A5BA934-22DE-4BF4-8A18-E6B0B58410DB}" destId="{E9A76F77-3C8C-4A73-8806-1CD950FB6196}" srcOrd="2" destOrd="0" parTransId="{48728ABA-281C-4187-AC1A-91E239C08EA4}" sibTransId="{C3345CCA-0588-4486-BE48-EDB65B3E40B8}"/>
    <dgm:cxn modelId="{88319C10-0F15-4BBD-BDB2-F0429F11D80E}" type="presOf" srcId="{E2D88869-E163-43FA-B271-B711214BD534}" destId="{CD6C3F85-1E24-4F39-8661-1E1FFD0DD391}" srcOrd="0" destOrd="3" presId="urn:microsoft.com/office/officeart/2011/layout/TabList"/>
    <dgm:cxn modelId="{1DC7D042-15A9-47BA-B083-029BCAF2536C}" srcId="{CA5FAF8D-2B9A-4F21-9EF7-48189DBB5CB7}" destId="{1A5BA934-22DE-4BF4-8A18-E6B0B58410DB}" srcOrd="0" destOrd="0" parTransId="{8B107D8D-325F-4DF6-BB55-187054E42A94}" sibTransId="{AFEBC536-774F-4F6C-A455-A92B2129A654}"/>
    <dgm:cxn modelId="{66A89090-22CA-4E75-9B70-BE9427052A4C}" type="presParOf" srcId="{A9A96973-7423-4997-B5FA-2E0FB0514A39}" destId="{95A2F29E-EFED-4A9A-B10E-ADE3346AD651}" srcOrd="0" destOrd="0" presId="urn:microsoft.com/office/officeart/2011/layout/TabList"/>
    <dgm:cxn modelId="{98B170C6-71D0-4FA9-9CFB-74CC2292295B}" type="presParOf" srcId="{95A2F29E-EFED-4A9A-B10E-ADE3346AD651}" destId="{FBA29B2D-4677-40C8-B364-55E23BDA7814}" srcOrd="0" destOrd="0" presId="urn:microsoft.com/office/officeart/2011/layout/TabList"/>
    <dgm:cxn modelId="{496B7E6B-A4A2-4F42-BF5B-44358B244641}" type="presParOf" srcId="{95A2F29E-EFED-4A9A-B10E-ADE3346AD651}" destId="{2A56848B-7380-42CE-94B5-829AB0348371}" srcOrd="1" destOrd="0" presId="urn:microsoft.com/office/officeart/2011/layout/TabList"/>
    <dgm:cxn modelId="{5CED4A39-22F7-43E6-A9C9-303E2FA2C169}" type="presParOf" srcId="{95A2F29E-EFED-4A9A-B10E-ADE3346AD651}" destId="{9D73B26C-682E-4AC7-AB43-89C94F2725FF}" srcOrd="2" destOrd="0" presId="urn:microsoft.com/office/officeart/2011/layout/TabList"/>
    <dgm:cxn modelId="{DBCC6872-DCD1-42F9-BCD8-21C183D48AD7}" type="presParOf" srcId="{A9A96973-7423-4997-B5FA-2E0FB0514A39}" destId="{CD6C3F85-1E24-4F39-8661-1E1FFD0DD391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3B26C-682E-4AC7-AB43-89C94F2725FF}">
      <dsp:nvSpPr>
        <dsp:cNvPr id="0" name=""/>
        <dsp:cNvSpPr/>
      </dsp:nvSpPr>
      <dsp:spPr>
        <a:xfrm>
          <a:off x="0" y="1749844"/>
          <a:ext cx="8128000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29B2D-4677-40C8-B364-55E23BDA7814}">
      <dsp:nvSpPr>
        <dsp:cNvPr id="0" name=""/>
        <dsp:cNvSpPr/>
      </dsp:nvSpPr>
      <dsp:spPr>
        <a:xfrm>
          <a:off x="2113279" y="0"/>
          <a:ext cx="6014720" cy="1749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113279" y="0"/>
        <a:ext cx="6014720" cy="1749844"/>
      </dsp:txXfrm>
    </dsp:sp>
    <dsp:sp modelId="{2A56848B-7380-42CE-94B5-829AB0348371}">
      <dsp:nvSpPr>
        <dsp:cNvPr id="0" name=""/>
        <dsp:cNvSpPr/>
      </dsp:nvSpPr>
      <dsp:spPr>
        <a:xfrm flipH="1">
          <a:off x="31921" y="1172387"/>
          <a:ext cx="1616891" cy="6014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React App</a:t>
          </a:r>
          <a:endParaRPr lang="en-US" sz="1400" kern="1200" dirty="0"/>
        </a:p>
      </dsp:txBody>
      <dsp:txXfrm>
        <a:off x="61288" y="1201754"/>
        <a:ext cx="1558157" cy="572107"/>
      </dsp:txXfrm>
    </dsp:sp>
    <dsp:sp modelId="{CD6C3F85-1E24-4F39-8661-1E1FFD0DD391}">
      <dsp:nvSpPr>
        <dsp:cNvPr id="0" name=""/>
        <dsp:cNvSpPr/>
      </dsp:nvSpPr>
      <dsp:spPr>
        <a:xfrm>
          <a:off x="0" y="1749844"/>
          <a:ext cx="8128000" cy="35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Localhost: 3000/users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Home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Users</a:t>
          </a:r>
          <a:endParaRPr lang="en-US" sz="1600" kern="1200" dirty="0"/>
        </a:p>
      </dsp:txBody>
      <dsp:txXfrm>
        <a:off x="0" y="1749844"/>
        <a:ext cx="8128000" cy="3500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React-Routing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2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384" y="579119"/>
            <a:ext cx="8915400" cy="5717177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Lets add Exact prop to the route</a:t>
            </a:r>
          </a:p>
          <a:p>
            <a:pPr marL="0" indent="0">
              <a:buNone/>
            </a:pPr>
            <a:r>
              <a:rPr lang="en-IN" dirty="0"/>
              <a:t>import React from 'react'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ReactDOM</a:t>
            </a:r>
            <a:r>
              <a:rPr lang="en-IN" dirty="0"/>
              <a:t> from 'react-</a:t>
            </a:r>
            <a:r>
              <a:rPr lang="en-IN" dirty="0" err="1"/>
              <a:t>dom</a:t>
            </a:r>
            <a:r>
              <a:rPr lang="en-IN" dirty="0"/>
              <a:t>'</a:t>
            </a:r>
          </a:p>
          <a:p>
            <a:pPr marL="0" indent="0">
              <a:buNone/>
            </a:pPr>
            <a:r>
              <a:rPr lang="en-IN" dirty="0"/>
              <a:t>import './index.css'</a:t>
            </a:r>
          </a:p>
          <a:p>
            <a:pPr marL="0" indent="0">
              <a:buNone/>
            </a:pPr>
            <a:r>
              <a:rPr lang="en-IN" dirty="0"/>
              <a:t>import { Route, Link, </a:t>
            </a:r>
            <a:r>
              <a:rPr lang="en-IN" dirty="0" err="1"/>
              <a:t>BrowserRouter</a:t>
            </a:r>
            <a:r>
              <a:rPr lang="en-IN" dirty="0"/>
              <a:t> as Router } from 'react-router-</a:t>
            </a:r>
            <a:r>
              <a:rPr lang="en-IN" dirty="0" err="1"/>
              <a:t>dom</a:t>
            </a:r>
            <a:r>
              <a:rPr lang="en-IN" dirty="0"/>
              <a:t>'</a:t>
            </a:r>
          </a:p>
          <a:p>
            <a:pPr marL="0" indent="0">
              <a:buNone/>
            </a:pPr>
            <a:r>
              <a:rPr lang="en-IN" dirty="0"/>
              <a:t>import App from './App'</a:t>
            </a:r>
          </a:p>
          <a:p>
            <a:pPr marL="0" indent="0">
              <a:buNone/>
            </a:pPr>
            <a:r>
              <a:rPr lang="en-IN" dirty="0"/>
              <a:t>import Users from './users'</a:t>
            </a:r>
          </a:p>
          <a:p>
            <a:pPr marL="0" indent="0">
              <a:buNone/>
            </a:pPr>
            <a:r>
              <a:rPr lang="en-IN" dirty="0"/>
              <a:t>import Contact from './contact'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routing = (</a:t>
            </a:r>
          </a:p>
          <a:p>
            <a:pPr marL="0" indent="0">
              <a:buNone/>
            </a:pPr>
            <a:r>
              <a:rPr lang="en-IN" dirty="0"/>
              <a:t>&lt;Router&gt;</a:t>
            </a:r>
          </a:p>
          <a:p>
            <a:pPr marL="0" indent="0">
              <a:buNone/>
            </a:pPr>
            <a:r>
              <a:rPr lang="en-IN" dirty="0" smtClean="0"/>
              <a:t>	&lt;</a:t>
            </a:r>
            <a:r>
              <a:rPr lang="en-IN" dirty="0"/>
              <a:t>div&gt;</a:t>
            </a:r>
          </a:p>
          <a:p>
            <a:pPr marL="0" indent="0">
              <a:buNone/>
            </a:pPr>
            <a:r>
              <a:rPr lang="en-IN" dirty="0" smtClean="0"/>
              <a:t>		&lt;</a:t>
            </a:r>
            <a:r>
              <a:rPr lang="en-IN" dirty="0"/>
              <a:t>Route exact path="/" component={App} /&gt;</a:t>
            </a:r>
          </a:p>
          <a:p>
            <a:pPr marL="0" indent="0">
              <a:buNone/>
            </a:pPr>
            <a:r>
              <a:rPr lang="en-IN" dirty="0" smtClean="0"/>
              <a:t>		&lt;</a:t>
            </a:r>
            <a:r>
              <a:rPr lang="en-IN" dirty="0"/>
              <a:t>Route path="/users" component={Users} /&gt;</a:t>
            </a:r>
          </a:p>
          <a:p>
            <a:pPr marL="0" indent="0">
              <a:buNone/>
            </a:pPr>
            <a:r>
              <a:rPr lang="en-IN" dirty="0" smtClean="0"/>
              <a:t>		&lt;</a:t>
            </a:r>
            <a:r>
              <a:rPr lang="en-IN" dirty="0"/>
              <a:t>Route path="/contact" component={Contact} /&gt;</a:t>
            </a:r>
          </a:p>
          <a:p>
            <a:pPr marL="0" indent="0">
              <a:buNone/>
            </a:pPr>
            <a:r>
              <a:rPr lang="en-IN" dirty="0" smtClean="0"/>
              <a:t>	&lt;/</a:t>
            </a:r>
            <a:r>
              <a:rPr lang="en-IN" dirty="0"/>
              <a:t>div&gt;</a:t>
            </a:r>
          </a:p>
          <a:p>
            <a:pPr marL="0" indent="0">
              <a:buNone/>
            </a:pPr>
            <a:r>
              <a:rPr lang="en-IN" dirty="0"/>
              <a:t>&lt;/Router&gt;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/>
              <a:t>ReactDOM.render</a:t>
            </a:r>
            <a:r>
              <a:rPr lang="en-IN" dirty="0"/>
              <a:t>(routing, </a:t>
            </a:r>
            <a:r>
              <a:rPr lang="en-IN" dirty="0" err="1"/>
              <a:t>document.getElementById</a:t>
            </a:r>
            <a:r>
              <a:rPr lang="en-IN" dirty="0"/>
              <a:t>('root</a:t>
            </a:r>
            <a:r>
              <a:rPr lang="en-IN" dirty="0" smtClean="0"/>
              <a:t>'))</a:t>
            </a:r>
          </a:p>
          <a:p>
            <a:r>
              <a:rPr lang="en-IN" dirty="0" smtClean="0"/>
              <a:t>Now if you see only users component is rendered on the screen</a:t>
            </a:r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995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404 pages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What is a 404 page ?</a:t>
            </a:r>
          </a:p>
          <a:p>
            <a:pPr marL="0" indent="0">
              <a:buNone/>
            </a:pPr>
            <a:r>
              <a:rPr lang="en-US" dirty="0"/>
              <a:t>A 404 page is also called not found page it means when a user navigates to the wrong path that doesn’t present in the website we need to show the not found </a:t>
            </a:r>
            <a:r>
              <a:rPr lang="en-US" dirty="0" smtClean="0"/>
              <a:t>page.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How to add 404 page In react ?</a:t>
            </a:r>
          </a:p>
          <a:p>
            <a:pPr marL="0" indent="0">
              <a:buNone/>
            </a:pPr>
            <a:r>
              <a:rPr lang="en-US" dirty="0" smtClean="0"/>
              <a:t>We need to import another component called switch which is provided by the react router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2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816" y="650236"/>
            <a:ext cx="8911687" cy="1280890"/>
          </a:xfrm>
        </p:spPr>
        <p:txBody>
          <a:bodyPr/>
          <a:lstStyle/>
          <a:p>
            <a:r>
              <a:rPr lang="en-IN" dirty="0" smtClean="0"/>
              <a:t>What is switch?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103" y="1406434"/>
            <a:ext cx="8915400" cy="727166"/>
          </a:xfrm>
        </p:spPr>
        <p:txBody>
          <a:bodyPr/>
          <a:lstStyle/>
          <a:p>
            <a:r>
              <a:rPr lang="en-US" dirty="0"/>
              <a:t>Switch component helps us to render the components only when path matches otherwise it fallbacks to </a:t>
            </a:r>
            <a:r>
              <a:rPr lang="en-US" dirty="0" smtClean="0"/>
              <a:t>the </a:t>
            </a:r>
            <a:r>
              <a:rPr lang="en-US" dirty="0"/>
              <a:t>not found component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76103" y="2133600"/>
            <a:ext cx="399500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create not found </a:t>
            </a:r>
            <a:r>
              <a:rPr lang="en-US" dirty="0" smtClean="0"/>
              <a:t>page</a:t>
            </a:r>
          </a:p>
          <a:p>
            <a:endParaRPr lang="en-US" dirty="0"/>
          </a:p>
          <a:p>
            <a:r>
              <a:rPr lang="en-US" dirty="0" smtClean="0"/>
              <a:t>Notfound.js</a:t>
            </a:r>
            <a:endParaRPr lang="en-US" dirty="0"/>
          </a:p>
          <a:p>
            <a:r>
              <a:rPr lang="en-US" sz="1400" dirty="0"/>
              <a:t>import React from 'react'</a:t>
            </a:r>
          </a:p>
          <a:p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Notfound</a:t>
            </a:r>
            <a:r>
              <a:rPr lang="en-US" sz="1400" dirty="0"/>
              <a:t> = () =&gt; &lt;h1&gt;Not found&lt;/h1&gt;</a:t>
            </a:r>
          </a:p>
          <a:p>
            <a:r>
              <a:rPr lang="en-US" sz="1400" dirty="0"/>
              <a:t>export default </a:t>
            </a:r>
            <a:r>
              <a:rPr lang="en-US" sz="1400" dirty="0" err="1"/>
              <a:t>Notfound</a:t>
            </a:r>
            <a:endParaRPr lang="en-US" sz="1400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471107" y="2133600"/>
            <a:ext cx="54886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Index.js</a:t>
            </a:r>
          </a:p>
          <a:p>
            <a:r>
              <a:rPr lang="en-IN" sz="1400" dirty="0" smtClean="0"/>
              <a:t>import </a:t>
            </a:r>
            <a:r>
              <a:rPr lang="en-IN" sz="1400" dirty="0"/>
              <a:t>React from 'react'</a:t>
            </a:r>
          </a:p>
          <a:p>
            <a:r>
              <a:rPr lang="en-IN" sz="1400" dirty="0"/>
              <a:t>import </a:t>
            </a:r>
            <a:r>
              <a:rPr lang="en-IN" sz="1400" dirty="0" err="1"/>
              <a:t>ReactDOM</a:t>
            </a:r>
            <a:r>
              <a:rPr lang="en-IN" sz="1400" dirty="0"/>
              <a:t> from 'react-</a:t>
            </a:r>
            <a:r>
              <a:rPr lang="en-IN" sz="1400" dirty="0" err="1"/>
              <a:t>dom</a:t>
            </a:r>
            <a:r>
              <a:rPr lang="en-IN" sz="1400" dirty="0"/>
              <a:t>'</a:t>
            </a:r>
          </a:p>
          <a:p>
            <a:r>
              <a:rPr lang="en-IN" sz="1400" dirty="0"/>
              <a:t>import './index.css'</a:t>
            </a:r>
          </a:p>
          <a:p>
            <a:r>
              <a:rPr lang="en-IN" sz="1400" dirty="0"/>
              <a:t>import { Route, Link, </a:t>
            </a:r>
            <a:r>
              <a:rPr lang="en-IN" sz="1400" dirty="0" err="1"/>
              <a:t>BrowserRouter</a:t>
            </a:r>
            <a:r>
              <a:rPr lang="en-IN" sz="1400" dirty="0"/>
              <a:t> as Router, Switch } from 'react-router-</a:t>
            </a:r>
            <a:r>
              <a:rPr lang="en-IN" sz="1400" dirty="0" err="1"/>
              <a:t>dom</a:t>
            </a:r>
            <a:r>
              <a:rPr lang="en-IN" sz="1400" dirty="0"/>
              <a:t>'</a:t>
            </a:r>
          </a:p>
          <a:p>
            <a:r>
              <a:rPr lang="en-IN" sz="1400" dirty="0"/>
              <a:t>import App from './App'</a:t>
            </a:r>
          </a:p>
          <a:p>
            <a:r>
              <a:rPr lang="en-IN" sz="1400" dirty="0"/>
              <a:t>import Users from './users'</a:t>
            </a:r>
          </a:p>
          <a:p>
            <a:r>
              <a:rPr lang="en-IN" sz="1400" dirty="0"/>
              <a:t>import Contact from './contact'</a:t>
            </a:r>
          </a:p>
          <a:p>
            <a:r>
              <a:rPr lang="en-IN" sz="1400" dirty="0"/>
              <a:t>import </a:t>
            </a:r>
            <a:r>
              <a:rPr lang="en-IN" sz="1400" dirty="0" err="1"/>
              <a:t>Notfound</a:t>
            </a:r>
            <a:r>
              <a:rPr lang="en-IN" sz="1400" dirty="0"/>
              <a:t> from './</a:t>
            </a:r>
            <a:r>
              <a:rPr lang="en-IN" sz="1400" dirty="0" err="1"/>
              <a:t>notfound</a:t>
            </a:r>
            <a:r>
              <a:rPr lang="en-IN" sz="1400" dirty="0"/>
              <a:t>'</a:t>
            </a:r>
          </a:p>
          <a:p>
            <a:r>
              <a:rPr lang="en-IN" sz="1400" dirty="0" err="1"/>
              <a:t>const</a:t>
            </a:r>
            <a:r>
              <a:rPr lang="en-IN" sz="1400" dirty="0"/>
              <a:t> routing = (</a:t>
            </a:r>
          </a:p>
          <a:p>
            <a:r>
              <a:rPr lang="en-IN" sz="1400" dirty="0"/>
              <a:t>&lt;Router&gt;</a:t>
            </a:r>
          </a:p>
          <a:p>
            <a:r>
              <a:rPr lang="en-IN" sz="1400" dirty="0"/>
              <a:t>&lt;Switch&gt;</a:t>
            </a:r>
          </a:p>
          <a:p>
            <a:r>
              <a:rPr lang="en-IN" sz="1400" dirty="0"/>
              <a:t>&lt;Route exact path="/" component={App} /&gt;</a:t>
            </a:r>
          </a:p>
          <a:p>
            <a:r>
              <a:rPr lang="en-IN" sz="1400" dirty="0"/>
              <a:t>&lt;Route path="/users" component={Users} /&gt;</a:t>
            </a:r>
          </a:p>
          <a:p>
            <a:r>
              <a:rPr lang="en-IN" sz="1400" dirty="0"/>
              <a:t>&lt;Route path="/contact" component={Contact} /&gt;</a:t>
            </a:r>
          </a:p>
          <a:p>
            <a:r>
              <a:rPr lang="en-IN" sz="1400" dirty="0"/>
              <a:t>&lt;Route component={</a:t>
            </a:r>
            <a:r>
              <a:rPr lang="en-IN" sz="1400" dirty="0" err="1"/>
              <a:t>Notfound</a:t>
            </a:r>
            <a:r>
              <a:rPr lang="en-IN" sz="1400" dirty="0"/>
              <a:t>} /&gt;</a:t>
            </a:r>
          </a:p>
          <a:p>
            <a:r>
              <a:rPr lang="en-IN" sz="1400" dirty="0"/>
              <a:t>&lt;/Switch&gt;</a:t>
            </a:r>
          </a:p>
          <a:p>
            <a:r>
              <a:rPr lang="en-IN" sz="1400" dirty="0"/>
              <a:t>&lt;/Router&gt;</a:t>
            </a:r>
          </a:p>
          <a:p>
            <a:r>
              <a:rPr lang="en-IN" sz="1400" dirty="0"/>
              <a:t>)</a:t>
            </a:r>
          </a:p>
          <a:p>
            <a:r>
              <a:rPr lang="en-IN" sz="1400" dirty="0" err="1"/>
              <a:t>ReactDOM.render</a:t>
            </a:r>
            <a:r>
              <a:rPr lang="en-IN" sz="1400" dirty="0"/>
              <a:t>(routing, </a:t>
            </a:r>
            <a:r>
              <a:rPr lang="en-IN" sz="1400" dirty="0" err="1"/>
              <a:t>document.getElementById</a:t>
            </a:r>
            <a:r>
              <a:rPr lang="en-IN" sz="1400" dirty="0"/>
              <a:t>('root'))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8180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491" y="624110"/>
            <a:ext cx="9532121" cy="1280890"/>
          </a:xfrm>
        </p:spPr>
        <p:txBody>
          <a:bodyPr/>
          <a:lstStyle/>
          <a:p>
            <a:r>
              <a:rPr lang="en-IN" dirty="0" err="1" smtClean="0"/>
              <a:t>Url</a:t>
            </a:r>
            <a:r>
              <a:rPr lang="en-IN" dirty="0" smtClean="0"/>
              <a:t> Parameters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491" y="1264554"/>
            <a:ext cx="9532121" cy="5175435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 err="1"/>
              <a:t>Url</a:t>
            </a:r>
            <a:r>
              <a:rPr lang="en-US" sz="2900" dirty="0"/>
              <a:t> parameters helps us to render the same component based on its dynamic </a:t>
            </a:r>
            <a:r>
              <a:rPr lang="en-US" sz="2900" dirty="0" err="1"/>
              <a:t>url</a:t>
            </a:r>
            <a:r>
              <a:rPr lang="en-US" sz="2900" dirty="0"/>
              <a:t> like in our Users component assume that they are different users with id 1,2,3</a:t>
            </a:r>
            <a:r>
              <a:rPr lang="en-US" sz="2900" dirty="0" smtClean="0"/>
              <a:t>.</a:t>
            </a:r>
          </a:p>
          <a:p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&lt;Route path=“users/:id” component = {users} /&gt;</a:t>
            </a:r>
          </a:p>
          <a:p>
            <a:pPr marL="0" indent="0">
              <a:buNone/>
            </a:pPr>
            <a:r>
              <a:rPr lang="en-US" sz="2900" dirty="0" smtClean="0"/>
              <a:t>Let’s render id in the screen </a:t>
            </a:r>
          </a:p>
          <a:p>
            <a:pPr marL="0" indent="0">
              <a:buNone/>
            </a:pPr>
            <a:r>
              <a:rPr lang="en-IN" sz="2000" dirty="0" smtClean="0"/>
              <a:t>Users.js</a:t>
            </a:r>
          </a:p>
          <a:p>
            <a:pPr marL="0" indent="0">
              <a:buNone/>
            </a:pPr>
            <a:r>
              <a:rPr lang="en-IN" sz="2000" dirty="0"/>
              <a:t>import React from 'react'</a:t>
            </a:r>
          </a:p>
          <a:p>
            <a:pPr marL="0" indent="0">
              <a:buNone/>
            </a:pPr>
            <a:r>
              <a:rPr lang="en-IN" sz="2000" dirty="0"/>
              <a:t>class Users extends </a:t>
            </a:r>
            <a:r>
              <a:rPr lang="en-IN" sz="2000" dirty="0" err="1"/>
              <a:t>React.Component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/>
              <a:t>render() {</a:t>
            </a:r>
          </a:p>
          <a:p>
            <a:pPr marL="0" indent="0">
              <a:buNone/>
            </a:pPr>
            <a:r>
              <a:rPr lang="en-IN" sz="2000" dirty="0" err="1"/>
              <a:t>const</a:t>
            </a:r>
            <a:r>
              <a:rPr lang="en-IN" sz="2000" dirty="0"/>
              <a:t> { </a:t>
            </a:r>
            <a:r>
              <a:rPr lang="en-IN" sz="2000" dirty="0" err="1"/>
              <a:t>params</a:t>
            </a:r>
            <a:r>
              <a:rPr lang="en-IN" sz="2000" dirty="0"/>
              <a:t> } = </a:t>
            </a:r>
            <a:r>
              <a:rPr lang="en-IN" sz="2000" dirty="0" err="1"/>
              <a:t>this.props.match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return (</a:t>
            </a:r>
          </a:p>
          <a:p>
            <a:pPr marL="0" indent="0">
              <a:buNone/>
            </a:pPr>
            <a:r>
              <a:rPr lang="en-IN" sz="2000" dirty="0" smtClean="0"/>
              <a:t>	&lt;</a:t>
            </a:r>
            <a:r>
              <a:rPr lang="en-IN" sz="2000" dirty="0"/>
              <a:t>div&gt;</a:t>
            </a:r>
          </a:p>
          <a:p>
            <a:pPr marL="0" indent="0">
              <a:buNone/>
            </a:pPr>
            <a:r>
              <a:rPr lang="en-IN" sz="2000" dirty="0" smtClean="0"/>
              <a:t>		&lt;</a:t>
            </a:r>
            <a:r>
              <a:rPr lang="en-IN" sz="2000" dirty="0"/>
              <a:t>h1&gt;Users&lt;/h1&gt;</a:t>
            </a:r>
          </a:p>
          <a:p>
            <a:pPr marL="0" indent="0">
              <a:buNone/>
            </a:pPr>
            <a:r>
              <a:rPr lang="en-IN" sz="2000" dirty="0" smtClean="0"/>
              <a:t>		&lt;</a:t>
            </a:r>
            <a:r>
              <a:rPr lang="en-IN" sz="2000" dirty="0"/>
              <a:t>p&gt;{params.id}&lt;/p&gt;</a:t>
            </a:r>
          </a:p>
          <a:p>
            <a:pPr marL="0" indent="0">
              <a:buNone/>
            </a:pPr>
            <a:r>
              <a:rPr lang="en-IN" sz="2000" dirty="0" smtClean="0"/>
              <a:t>	&lt;/</a:t>
            </a:r>
            <a:r>
              <a:rPr lang="en-IN" sz="2000" dirty="0"/>
              <a:t>div&gt;</a:t>
            </a:r>
          </a:p>
          <a:p>
            <a:pPr marL="0" indent="0">
              <a:buNone/>
            </a:pPr>
            <a:r>
              <a:rPr lang="en-IN" sz="2000" dirty="0" smtClean="0"/>
              <a:t>	)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}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}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export default Users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3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Programmatically Navigate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What is programmatically navigate ?</a:t>
            </a:r>
          </a:p>
          <a:p>
            <a:pPr marL="0" indent="0">
              <a:buNone/>
            </a:pPr>
            <a:r>
              <a:rPr lang="en-IN" dirty="0" smtClean="0"/>
              <a:t>It means we need to redirect the user when an event happens on that route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b="1" dirty="0" smtClean="0"/>
              <a:t>How to navigate programmatically in react-router ?</a:t>
            </a:r>
          </a:p>
          <a:p>
            <a:pPr marL="0" indent="0">
              <a:buNone/>
            </a:pPr>
            <a:r>
              <a:rPr lang="en-IN" dirty="0" smtClean="0"/>
              <a:t>To navigate programmatically we need to take the help of history object which is passed by the react-router.</a:t>
            </a:r>
          </a:p>
          <a:p>
            <a:pPr marL="0" indent="0">
              <a:buNone/>
            </a:pPr>
            <a:r>
              <a:rPr lang="en-IN" dirty="0" smtClean="0"/>
              <a:t>Let’s add a contact form to our contact component </a:t>
            </a:r>
          </a:p>
          <a:p>
            <a:pPr marL="0" indent="0">
              <a:buNone/>
            </a:pPr>
            <a:r>
              <a:rPr lang="en-US" dirty="0"/>
              <a:t>There is a push method available in the history object by using the push method we are redirecting the user to the Home page whenever a user submits the 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55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35577"/>
            <a:ext cx="8915400" cy="53756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import React from 'react'</a:t>
            </a:r>
          </a:p>
          <a:p>
            <a:pPr marL="0" indent="0">
              <a:buNone/>
            </a:pPr>
            <a:r>
              <a:rPr lang="en-IN" dirty="0"/>
              <a:t>class Contact extends </a:t>
            </a:r>
            <a:r>
              <a:rPr lang="en-IN" dirty="0" err="1"/>
              <a:t>React.Component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onSubmit</a:t>
            </a:r>
            <a:r>
              <a:rPr lang="en-IN" dirty="0" smtClean="0"/>
              <a:t> </a:t>
            </a:r>
            <a:r>
              <a:rPr lang="en-IN" dirty="0"/>
              <a:t>= () =&gt; {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this.props.history.push</a:t>
            </a:r>
            <a:r>
              <a:rPr lang="en-IN" dirty="0"/>
              <a:t>('/')</a:t>
            </a:r>
          </a:p>
          <a:p>
            <a:pPr marL="0" indent="0">
              <a:buNone/>
            </a:pPr>
            <a:r>
              <a:rPr lang="en-IN" dirty="0" smtClean="0"/>
              <a:t>	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render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 smtClean="0"/>
              <a:t>		return 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 smtClean="0"/>
              <a:t>			&lt;</a:t>
            </a:r>
            <a:r>
              <a:rPr lang="en-IN" dirty="0"/>
              <a:t>form&gt;</a:t>
            </a:r>
          </a:p>
          <a:p>
            <a:pPr marL="0" indent="0">
              <a:buNone/>
            </a:pPr>
            <a:r>
              <a:rPr lang="en-IN" dirty="0" smtClean="0"/>
              <a:t>				&lt;</a:t>
            </a:r>
            <a:r>
              <a:rPr lang="en-IN" dirty="0"/>
              <a:t>input placeholder="name" type="name" /&gt;</a:t>
            </a:r>
          </a:p>
          <a:p>
            <a:pPr marL="0" indent="0">
              <a:buNone/>
            </a:pPr>
            <a:r>
              <a:rPr lang="en-IN" dirty="0" smtClean="0"/>
              <a:t>				&lt;</a:t>
            </a:r>
            <a:r>
              <a:rPr lang="en-IN" dirty="0"/>
              <a:t>input placeholder="email" type="email" /&gt;</a:t>
            </a:r>
          </a:p>
          <a:p>
            <a:pPr marL="0" indent="0">
              <a:buNone/>
            </a:pPr>
            <a:r>
              <a:rPr lang="en-IN" dirty="0" smtClean="0"/>
              <a:t>				&lt;</a:t>
            </a:r>
            <a:r>
              <a:rPr lang="en-IN" dirty="0"/>
              <a:t>button </a:t>
            </a:r>
            <a:r>
              <a:rPr lang="en-IN" dirty="0" err="1"/>
              <a:t>onClick</a:t>
            </a:r>
            <a:r>
              <a:rPr lang="en-IN" dirty="0"/>
              <a:t>={</a:t>
            </a:r>
            <a:r>
              <a:rPr lang="en-IN" dirty="0" err="1"/>
              <a:t>this.onSubmit</a:t>
            </a:r>
            <a:r>
              <a:rPr lang="en-IN" dirty="0"/>
              <a:t>}&gt;Submit&lt;/button&gt;</a:t>
            </a:r>
          </a:p>
          <a:p>
            <a:pPr marL="0" indent="0">
              <a:buNone/>
            </a:pPr>
            <a:r>
              <a:rPr lang="en-IN" dirty="0" smtClean="0"/>
              <a:t>			&lt;/</a:t>
            </a:r>
            <a:r>
              <a:rPr lang="en-IN" dirty="0"/>
              <a:t>form&gt;</a:t>
            </a:r>
          </a:p>
          <a:p>
            <a:pPr marL="0" indent="0">
              <a:buNone/>
            </a:pPr>
            <a:r>
              <a:rPr lang="en-IN" dirty="0" smtClean="0"/>
              <a:t>			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export default Contact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00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react-router ?</a:t>
            </a:r>
          </a:p>
          <a:p>
            <a:r>
              <a:rPr lang="en-IN" dirty="0" smtClean="0"/>
              <a:t>How to install the react-router ?</a:t>
            </a:r>
          </a:p>
          <a:p>
            <a:r>
              <a:rPr lang="en-IN" dirty="0" smtClean="0"/>
              <a:t>Routing</a:t>
            </a:r>
          </a:p>
          <a:p>
            <a:r>
              <a:rPr lang="en-IN" dirty="0" smtClean="0"/>
              <a:t>Add 404 pages</a:t>
            </a:r>
          </a:p>
          <a:p>
            <a:r>
              <a:rPr lang="en-IN" dirty="0" smtClean="0"/>
              <a:t>What is switch ?</a:t>
            </a:r>
          </a:p>
          <a:p>
            <a:r>
              <a:rPr lang="en-IN" dirty="0"/>
              <a:t>U</a:t>
            </a:r>
            <a:r>
              <a:rPr lang="en-IN" dirty="0" smtClean="0"/>
              <a:t>RL parameters</a:t>
            </a:r>
          </a:p>
          <a:p>
            <a:r>
              <a:rPr lang="en-IN" dirty="0" smtClean="0"/>
              <a:t>Programmatically navigate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55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React-Routing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007326"/>
          </a:xfrm>
        </p:spPr>
        <p:txBody>
          <a:bodyPr/>
          <a:lstStyle/>
          <a:p>
            <a:r>
              <a:rPr lang="en-IN" dirty="0" smtClean="0"/>
              <a:t>React router is a routing library built on top of the react which is used to create the routing in react apps</a:t>
            </a:r>
          </a:p>
          <a:p>
            <a:r>
              <a:rPr lang="en-IN" dirty="0" smtClean="0"/>
              <a:t>React Router Keeps your application UI in sync with the URL.</a:t>
            </a:r>
          </a:p>
          <a:p>
            <a:r>
              <a:rPr lang="en-IN" dirty="0" smtClean="0"/>
              <a:t>It is having simple API with powerful features like dynamic route matching and location handling built right in.</a:t>
            </a:r>
          </a:p>
        </p:txBody>
      </p:sp>
    </p:spTree>
    <p:extLst>
      <p:ext uri="{BB962C8B-B14F-4D97-AF65-F5344CB8AC3E}">
        <p14:creationId xmlns:p14="http://schemas.microsoft.com/office/powerpoint/2010/main" val="26726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install react-router?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1st we need  react app to implement react routing.</a:t>
            </a:r>
          </a:p>
          <a:p>
            <a:r>
              <a:rPr lang="en-IN" dirty="0" smtClean="0"/>
              <a:t>So here we are using create-react-app to create the application.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npx</a:t>
            </a:r>
            <a:r>
              <a:rPr lang="en-IN" dirty="0" smtClean="0"/>
              <a:t> create-react-app routing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cd routing</a:t>
            </a:r>
          </a:p>
          <a:p>
            <a:r>
              <a:rPr lang="en-IN" dirty="0" smtClean="0"/>
              <a:t>To install the react router you need to download the react-router-dom.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npm</a:t>
            </a:r>
            <a:r>
              <a:rPr lang="en-IN" dirty="0" smtClean="0"/>
              <a:t> install react-router-</a:t>
            </a:r>
            <a:r>
              <a:rPr lang="en-IN" dirty="0" err="1" smtClean="0"/>
              <a:t>dom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npm</a:t>
            </a:r>
            <a:r>
              <a:rPr lang="en-IN" dirty="0" smtClean="0"/>
              <a:t> start // to run dev server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4039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132" y="579119"/>
            <a:ext cx="8915400" cy="5873931"/>
          </a:xfrm>
        </p:spPr>
        <p:txBody>
          <a:bodyPr/>
          <a:lstStyle/>
          <a:p>
            <a:r>
              <a:rPr lang="en-IN" dirty="0" smtClean="0"/>
              <a:t>Open public/index.html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&lt;!DOCTYPE html&gt;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&lt;html </a:t>
            </a:r>
            <a:r>
              <a:rPr lang="en-IN" dirty="0" err="1"/>
              <a:t>lang</a:t>
            </a:r>
            <a:r>
              <a:rPr lang="en-IN" dirty="0"/>
              <a:t>="</a:t>
            </a:r>
            <a:r>
              <a:rPr lang="en-IN" dirty="0" err="1"/>
              <a:t>en</a:t>
            </a:r>
            <a:r>
              <a:rPr lang="en-IN" dirty="0"/>
              <a:t>"&gt;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&lt;</a:t>
            </a:r>
            <a:r>
              <a:rPr lang="en-IN" dirty="0"/>
              <a:t>head&gt;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	&lt;meta charset="utf-8"&gt;</a:t>
            </a:r>
            <a:br>
              <a:rPr lang="en-IN" dirty="0" smtClean="0"/>
            </a:br>
            <a:r>
              <a:rPr lang="en-IN" dirty="0" smtClean="0"/>
              <a:t>		&lt;meta name="viewport" content="width=device-width, initial-scale=1, 			shrink-to-fit=no"&gt;</a:t>
            </a:r>
            <a:br>
              <a:rPr lang="en-IN" dirty="0" smtClean="0"/>
            </a:br>
            <a:r>
              <a:rPr lang="en-IN" dirty="0" smtClean="0"/>
              <a:t>		&lt;meta name="theme-</a:t>
            </a:r>
            <a:r>
              <a:rPr lang="en-IN" dirty="0" err="1" smtClean="0"/>
              <a:t>color</a:t>
            </a:r>
            <a:r>
              <a:rPr lang="en-IN" dirty="0" smtClean="0"/>
              <a:t>" content="#000000"&gt;</a:t>
            </a:r>
            <a:br>
              <a:rPr lang="en-IN" dirty="0" smtClean="0"/>
            </a:br>
            <a:r>
              <a:rPr lang="en-IN" dirty="0" smtClean="0"/>
              <a:t>		&lt;link </a:t>
            </a:r>
            <a:r>
              <a:rPr lang="en-IN" dirty="0" err="1" smtClean="0"/>
              <a:t>rel</a:t>
            </a:r>
            <a:r>
              <a:rPr lang="en-IN" dirty="0" smtClean="0"/>
              <a:t>="manifest" </a:t>
            </a:r>
            <a:r>
              <a:rPr lang="en-IN" dirty="0" err="1" smtClean="0"/>
              <a:t>href</a:t>
            </a:r>
            <a:r>
              <a:rPr lang="en-IN" dirty="0" smtClean="0"/>
              <a:t>="%PUBLIC_URL%/</a:t>
            </a:r>
            <a:r>
              <a:rPr lang="en-IN" dirty="0" err="1" smtClean="0"/>
              <a:t>manifest.json</a:t>
            </a:r>
            <a:r>
              <a:rPr lang="en-IN" dirty="0" smtClean="0"/>
              <a:t>"&gt;</a:t>
            </a:r>
            <a:br>
              <a:rPr lang="en-IN" dirty="0" smtClean="0"/>
            </a:br>
            <a:r>
              <a:rPr lang="en-IN" dirty="0" smtClean="0"/>
              <a:t>		&lt;link </a:t>
            </a:r>
            <a:r>
              <a:rPr lang="en-IN" dirty="0" err="1" smtClean="0"/>
              <a:t>rel</a:t>
            </a:r>
            <a:r>
              <a:rPr lang="en-IN" dirty="0" smtClean="0"/>
              <a:t>="shortcut icon" </a:t>
            </a:r>
            <a:r>
              <a:rPr lang="en-IN" dirty="0" err="1" smtClean="0"/>
              <a:t>href</a:t>
            </a:r>
            <a:r>
              <a:rPr lang="en-IN" dirty="0" smtClean="0"/>
              <a:t>="%PUBLIC_URL%/favicon.ico"&gt;</a:t>
            </a:r>
            <a:br>
              <a:rPr lang="en-IN" dirty="0" smtClean="0"/>
            </a:br>
            <a:r>
              <a:rPr lang="en-IN" dirty="0" smtClean="0"/>
              <a:t>		&lt;title&gt;React App&lt;/title&gt;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&lt;/</a:t>
            </a:r>
            <a:r>
              <a:rPr lang="en-IN" dirty="0"/>
              <a:t>head&gt;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&lt;</a:t>
            </a:r>
            <a:r>
              <a:rPr lang="en-IN" dirty="0"/>
              <a:t>body&gt;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	&lt;</a:t>
            </a:r>
            <a:r>
              <a:rPr lang="en-IN" dirty="0"/>
              <a:t>div id="root"&gt;&lt;/div&gt;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&lt;/</a:t>
            </a:r>
            <a:r>
              <a:rPr lang="en-IN" dirty="0"/>
              <a:t>body&gt;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&lt;/</a:t>
            </a:r>
            <a:r>
              <a:rPr lang="en-IN" dirty="0"/>
              <a:t>html</a:t>
            </a:r>
            <a:r>
              <a:rPr lang="en-IN" dirty="0" smtClean="0"/>
              <a:t>&gt;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React router gives us three components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Route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Link</a:t>
            </a:r>
          </a:p>
          <a:p>
            <a:pPr>
              <a:buFont typeface="+mj-lt"/>
              <a:buAutoNum type="arabicPeriod"/>
            </a:pPr>
            <a:r>
              <a:rPr lang="en-IN" dirty="0" err="1" smtClean="0"/>
              <a:t>BroswerRouter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Which helps us to implement routing.</a:t>
            </a:r>
          </a:p>
          <a:p>
            <a:r>
              <a:rPr lang="en-US" dirty="0"/>
              <a:t>In the Route component, we need to pass the two props</a:t>
            </a:r>
          </a:p>
          <a:p>
            <a:pPr>
              <a:buFont typeface="+mj-lt"/>
              <a:buAutoNum type="arabicPeriod"/>
            </a:pPr>
            <a:r>
              <a:rPr lang="en-US" dirty="0"/>
              <a:t>path: it means we need to specify the path.</a:t>
            </a:r>
          </a:p>
          <a:p>
            <a:pPr>
              <a:buFont typeface="+mj-lt"/>
              <a:buAutoNum type="arabicPeriod"/>
            </a:pPr>
            <a:r>
              <a:rPr lang="en-US" dirty="0"/>
              <a:t>component: which component user needs to see when they will navigate to that path.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68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258" y="500742"/>
            <a:ext cx="4464731" cy="6109064"/>
          </a:xfrm>
        </p:spPr>
        <p:txBody>
          <a:bodyPr>
            <a:normAutofit fontScale="47500" lnSpcReduction="20000"/>
          </a:bodyPr>
          <a:lstStyle/>
          <a:p>
            <a:r>
              <a:rPr lang="en-IN" dirty="0" smtClean="0"/>
              <a:t>Let’s create two to three component to see how routing works.</a:t>
            </a:r>
          </a:p>
          <a:p>
            <a:pPr marL="0" indent="0">
              <a:buNone/>
            </a:pPr>
            <a:r>
              <a:rPr lang="en-IN" dirty="0" smtClean="0"/>
              <a:t>App.js</a:t>
            </a:r>
          </a:p>
          <a:p>
            <a:pPr marL="0" indent="0">
              <a:buNone/>
            </a:pPr>
            <a:r>
              <a:rPr lang="en-IN" sz="1900" dirty="0" smtClean="0"/>
              <a:t>Import React from ‘react’         </a:t>
            </a:r>
          </a:p>
          <a:p>
            <a:pPr marL="0" indent="0">
              <a:buNone/>
            </a:pPr>
            <a:r>
              <a:rPr lang="en-IN" sz="1900" dirty="0" smtClean="0"/>
              <a:t>Class App extends </a:t>
            </a:r>
            <a:r>
              <a:rPr lang="en-IN" sz="1900" dirty="0" err="1" smtClean="0"/>
              <a:t>React.Component</a:t>
            </a:r>
            <a:r>
              <a:rPr lang="en-IN" sz="1900" dirty="0" smtClean="0"/>
              <a:t> {</a:t>
            </a:r>
          </a:p>
          <a:p>
            <a:pPr marL="0" indent="0">
              <a:buNone/>
            </a:pPr>
            <a:r>
              <a:rPr lang="en-IN" sz="1900" dirty="0"/>
              <a:t>	</a:t>
            </a:r>
            <a:r>
              <a:rPr lang="en-IN" sz="1900" dirty="0" smtClean="0"/>
              <a:t>render() {</a:t>
            </a:r>
          </a:p>
          <a:p>
            <a:pPr marL="0" indent="0">
              <a:buNone/>
            </a:pPr>
            <a:r>
              <a:rPr lang="en-IN" sz="1900" dirty="0"/>
              <a:t>	</a:t>
            </a:r>
            <a:r>
              <a:rPr lang="en-IN" sz="1900" dirty="0" smtClean="0"/>
              <a:t>	return(</a:t>
            </a:r>
          </a:p>
          <a:p>
            <a:pPr marL="0" indent="0">
              <a:buNone/>
            </a:pPr>
            <a:r>
              <a:rPr lang="en-IN" sz="1900" dirty="0"/>
              <a:t>	</a:t>
            </a:r>
            <a:r>
              <a:rPr lang="en-IN" sz="1900" dirty="0" smtClean="0"/>
              <a:t>		&lt;div&gt;</a:t>
            </a:r>
          </a:p>
          <a:p>
            <a:pPr marL="0" indent="0">
              <a:buNone/>
            </a:pPr>
            <a:r>
              <a:rPr lang="en-IN" sz="1900" dirty="0"/>
              <a:t>	</a:t>
            </a:r>
            <a:r>
              <a:rPr lang="en-IN" sz="1900" dirty="0" smtClean="0"/>
              <a:t>			&lt;h1&gt; Home &lt;/h1&gt;</a:t>
            </a:r>
          </a:p>
          <a:p>
            <a:pPr marL="0" indent="0">
              <a:buNone/>
            </a:pPr>
            <a:r>
              <a:rPr lang="en-IN" sz="1900" dirty="0"/>
              <a:t>	</a:t>
            </a:r>
            <a:r>
              <a:rPr lang="en-IN" sz="1900" dirty="0" smtClean="0"/>
              <a:t>		&lt;/div&gt;</a:t>
            </a:r>
          </a:p>
          <a:p>
            <a:pPr marL="0" indent="0">
              <a:buNone/>
            </a:pPr>
            <a:r>
              <a:rPr lang="en-IN" sz="1900" dirty="0"/>
              <a:t>	</a:t>
            </a:r>
            <a:r>
              <a:rPr lang="en-IN" sz="1900" dirty="0" smtClean="0"/>
              <a:t>	)</a:t>
            </a:r>
          </a:p>
          <a:p>
            <a:pPr marL="0" indent="0">
              <a:buNone/>
            </a:pPr>
            <a:r>
              <a:rPr lang="en-IN" sz="1900" dirty="0"/>
              <a:t>	</a:t>
            </a:r>
            <a:r>
              <a:rPr lang="en-IN" sz="1900" dirty="0" smtClean="0"/>
              <a:t>}</a:t>
            </a:r>
          </a:p>
          <a:p>
            <a:pPr marL="0" indent="0">
              <a:buNone/>
            </a:pPr>
            <a:r>
              <a:rPr lang="en-IN" sz="1900" dirty="0" smtClean="0"/>
              <a:t>}</a:t>
            </a:r>
          </a:p>
          <a:p>
            <a:pPr marL="0" indent="0">
              <a:buNone/>
            </a:pPr>
            <a:r>
              <a:rPr lang="en-IN" sz="1900" dirty="0" smtClean="0"/>
              <a:t>Export default App</a:t>
            </a:r>
          </a:p>
          <a:p>
            <a:pPr marL="0" indent="0">
              <a:buNone/>
            </a:pPr>
            <a:r>
              <a:rPr lang="en-IN" sz="2200" dirty="0" smtClean="0"/>
              <a:t>Users.js</a:t>
            </a:r>
            <a:endParaRPr lang="en-IN" sz="2200" dirty="0"/>
          </a:p>
          <a:p>
            <a:pPr marL="0" indent="0">
              <a:buNone/>
            </a:pPr>
            <a:r>
              <a:rPr lang="en-IN" sz="1900" dirty="0"/>
              <a:t>Import React from ‘react’</a:t>
            </a:r>
          </a:p>
          <a:p>
            <a:pPr marL="0" indent="0">
              <a:buNone/>
            </a:pPr>
            <a:r>
              <a:rPr lang="en-IN" sz="1900" dirty="0"/>
              <a:t>Class U</a:t>
            </a:r>
            <a:r>
              <a:rPr lang="en-IN" sz="1900" dirty="0" smtClean="0"/>
              <a:t>sers </a:t>
            </a:r>
            <a:r>
              <a:rPr lang="en-IN" sz="1900" dirty="0"/>
              <a:t>extends </a:t>
            </a:r>
            <a:r>
              <a:rPr lang="en-IN" sz="1900" dirty="0" err="1"/>
              <a:t>React.Component</a:t>
            </a:r>
            <a:r>
              <a:rPr lang="en-IN" sz="1900" dirty="0"/>
              <a:t> {</a:t>
            </a:r>
          </a:p>
          <a:p>
            <a:pPr marL="0" indent="0">
              <a:buNone/>
            </a:pPr>
            <a:r>
              <a:rPr lang="en-IN" sz="1900" dirty="0"/>
              <a:t>	render() {</a:t>
            </a:r>
          </a:p>
          <a:p>
            <a:pPr marL="0" indent="0">
              <a:buNone/>
            </a:pPr>
            <a:r>
              <a:rPr lang="en-IN" sz="1900" dirty="0"/>
              <a:t>		return(</a:t>
            </a:r>
          </a:p>
          <a:p>
            <a:pPr marL="0" indent="0">
              <a:buNone/>
            </a:pPr>
            <a:r>
              <a:rPr lang="en-IN" sz="1900" dirty="0"/>
              <a:t>			&lt;div&gt;</a:t>
            </a:r>
          </a:p>
          <a:p>
            <a:pPr marL="0" indent="0">
              <a:buNone/>
            </a:pPr>
            <a:r>
              <a:rPr lang="en-IN" sz="1900" dirty="0"/>
              <a:t>				&lt;h1&gt; </a:t>
            </a:r>
            <a:r>
              <a:rPr lang="en-IN" sz="1900" dirty="0" smtClean="0"/>
              <a:t>Users </a:t>
            </a:r>
            <a:r>
              <a:rPr lang="en-IN" sz="1900" dirty="0"/>
              <a:t>&lt;/h1&gt;</a:t>
            </a:r>
          </a:p>
          <a:p>
            <a:pPr marL="0" indent="0">
              <a:buNone/>
            </a:pPr>
            <a:r>
              <a:rPr lang="en-IN" sz="1900" dirty="0"/>
              <a:t>			&lt;/div&gt;</a:t>
            </a:r>
          </a:p>
          <a:p>
            <a:pPr marL="0" indent="0">
              <a:buNone/>
            </a:pPr>
            <a:r>
              <a:rPr lang="en-IN" sz="1900" dirty="0"/>
              <a:t>		)</a:t>
            </a:r>
          </a:p>
          <a:p>
            <a:pPr marL="0" indent="0">
              <a:buNone/>
            </a:pPr>
            <a:r>
              <a:rPr lang="en-IN" sz="1900" dirty="0"/>
              <a:t>	}</a:t>
            </a:r>
          </a:p>
          <a:p>
            <a:pPr marL="0" indent="0">
              <a:buNone/>
            </a:pPr>
            <a:r>
              <a:rPr lang="en-IN" sz="1900" dirty="0" smtClean="0"/>
              <a:t>}</a:t>
            </a:r>
          </a:p>
          <a:p>
            <a:pPr marL="0" indent="0">
              <a:buNone/>
            </a:pPr>
            <a:r>
              <a:rPr lang="en-IN" sz="1900" dirty="0" smtClean="0"/>
              <a:t>Export default users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31873" y="718457"/>
            <a:ext cx="48855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Contact.js</a:t>
            </a:r>
            <a:endParaRPr lang="en-IN" sz="1000" dirty="0"/>
          </a:p>
          <a:p>
            <a:r>
              <a:rPr lang="en-IN" sz="1000" dirty="0"/>
              <a:t>Import React from ‘react’</a:t>
            </a:r>
          </a:p>
          <a:p>
            <a:r>
              <a:rPr lang="en-IN" sz="1000" dirty="0"/>
              <a:t>Class </a:t>
            </a:r>
            <a:r>
              <a:rPr lang="en-IN" sz="1000" dirty="0" smtClean="0"/>
              <a:t>Contact extends </a:t>
            </a:r>
            <a:r>
              <a:rPr lang="en-IN" sz="1000" dirty="0" err="1"/>
              <a:t>React.Component</a:t>
            </a:r>
            <a:r>
              <a:rPr lang="en-IN" sz="1000" dirty="0"/>
              <a:t> {</a:t>
            </a:r>
          </a:p>
          <a:p>
            <a:r>
              <a:rPr lang="en-IN" sz="1000" dirty="0"/>
              <a:t>	render() {</a:t>
            </a:r>
          </a:p>
          <a:p>
            <a:r>
              <a:rPr lang="en-IN" sz="1000" dirty="0"/>
              <a:t>		return(</a:t>
            </a:r>
          </a:p>
          <a:p>
            <a:r>
              <a:rPr lang="en-IN" sz="1000" dirty="0"/>
              <a:t>			&lt;div&gt;</a:t>
            </a:r>
          </a:p>
          <a:p>
            <a:r>
              <a:rPr lang="en-IN" sz="1000" dirty="0"/>
              <a:t>				&lt;h1&gt; </a:t>
            </a:r>
            <a:r>
              <a:rPr lang="en-IN" sz="1000" dirty="0" smtClean="0"/>
              <a:t>Contact </a:t>
            </a:r>
            <a:r>
              <a:rPr lang="en-IN" sz="1000" dirty="0"/>
              <a:t>&lt;/h1&gt;</a:t>
            </a:r>
          </a:p>
          <a:p>
            <a:r>
              <a:rPr lang="en-IN" sz="1000" dirty="0"/>
              <a:t>			&lt;/div&gt;</a:t>
            </a:r>
          </a:p>
          <a:p>
            <a:r>
              <a:rPr lang="en-IN" sz="1000" dirty="0"/>
              <a:t>		)</a:t>
            </a:r>
          </a:p>
          <a:p>
            <a:r>
              <a:rPr lang="en-IN" sz="1000" dirty="0"/>
              <a:t>	}</a:t>
            </a:r>
          </a:p>
          <a:p>
            <a:r>
              <a:rPr lang="en-IN" sz="1000" dirty="0" smtClean="0"/>
              <a:t>}</a:t>
            </a:r>
          </a:p>
          <a:p>
            <a:r>
              <a:rPr lang="en-IN" sz="1000" dirty="0" smtClean="0"/>
              <a:t>Export default Contact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80308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91886"/>
            <a:ext cx="8915400" cy="55193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Index.js</a:t>
            </a:r>
          </a:p>
          <a:p>
            <a:pPr marL="0" indent="0">
              <a:buNone/>
            </a:pPr>
            <a:r>
              <a:rPr lang="en-IN" dirty="0" smtClean="0"/>
              <a:t>import </a:t>
            </a:r>
            <a:r>
              <a:rPr lang="en-IN" dirty="0"/>
              <a:t>React from 'react'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ReactDOM</a:t>
            </a:r>
            <a:r>
              <a:rPr lang="en-IN" dirty="0"/>
              <a:t> from 'react-</a:t>
            </a:r>
            <a:r>
              <a:rPr lang="en-IN" dirty="0" err="1"/>
              <a:t>dom</a:t>
            </a:r>
            <a:r>
              <a:rPr lang="en-IN" dirty="0"/>
              <a:t>'</a:t>
            </a:r>
          </a:p>
          <a:p>
            <a:pPr marL="0" indent="0">
              <a:buNone/>
            </a:pPr>
            <a:r>
              <a:rPr lang="en-IN" dirty="0"/>
              <a:t>import './index.css'</a:t>
            </a:r>
          </a:p>
          <a:p>
            <a:pPr marL="0" indent="0">
              <a:buNone/>
            </a:pPr>
            <a:r>
              <a:rPr lang="en-IN" dirty="0"/>
              <a:t>import { Route, Link, </a:t>
            </a:r>
            <a:r>
              <a:rPr lang="en-IN" dirty="0" err="1"/>
              <a:t>BrowserRouter</a:t>
            </a:r>
            <a:r>
              <a:rPr lang="en-IN" dirty="0"/>
              <a:t> as Router } from 'react-router-</a:t>
            </a:r>
            <a:r>
              <a:rPr lang="en-IN" dirty="0" err="1"/>
              <a:t>dom</a:t>
            </a:r>
            <a:r>
              <a:rPr lang="en-IN" dirty="0"/>
              <a:t>'</a:t>
            </a:r>
          </a:p>
          <a:p>
            <a:pPr marL="0" indent="0">
              <a:buNone/>
            </a:pPr>
            <a:r>
              <a:rPr lang="en-IN" dirty="0"/>
              <a:t>import App from './App'</a:t>
            </a:r>
          </a:p>
          <a:p>
            <a:pPr marL="0" indent="0">
              <a:buNone/>
            </a:pPr>
            <a:r>
              <a:rPr lang="en-IN" dirty="0"/>
              <a:t>import Users from './users'</a:t>
            </a:r>
          </a:p>
          <a:p>
            <a:pPr marL="0" indent="0">
              <a:buNone/>
            </a:pPr>
            <a:r>
              <a:rPr lang="en-IN" dirty="0"/>
              <a:t>import Contact from './contact'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routing = (</a:t>
            </a:r>
          </a:p>
          <a:p>
            <a:pPr marL="0" indent="0">
              <a:buNone/>
            </a:pPr>
            <a:r>
              <a:rPr lang="en-IN" dirty="0" smtClean="0"/>
              <a:t>	&lt;</a:t>
            </a:r>
            <a:r>
              <a:rPr lang="en-IN" dirty="0"/>
              <a:t>Router&gt;</a:t>
            </a:r>
          </a:p>
          <a:p>
            <a:pPr marL="0" indent="0">
              <a:buNone/>
            </a:pPr>
            <a:r>
              <a:rPr lang="en-IN" dirty="0" smtClean="0"/>
              <a:t>		&lt;</a:t>
            </a:r>
            <a:r>
              <a:rPr lang="en-IN" dirty="0"/>
              <a:t>div&gt;</a:t>
            </a:r>
          </a:p>
          <a:p>
            <a:pPr marL="0" indent="0">
              <a:buNone/>
            </a:pPr>
            <a:r>
              <a:rPr lang="en-IN" dirty="0" smtClean="0"/>
              <a:t>			&lt;</a:t>
            </a:r>
            <a:r>
              <a:rPr lang="en-IN" dirty="0"/>
              <a:t>Route path="/" component={App} /&gt;</a:t>
            </a:r>
          </a:p>
          <a:p>
            <a:pPr marL="0" indent="0">
              <a:buNone/>
            </a:pPr>
            <a:r>
              <a:rPr lang="en-IN" dirty="0" smtClean="0"/>
              <a:t>			&lt;</a:t>
            </a:r>
            <a:r>
              <a:rPr lang="en-IN" dirty="0"/>
              <a:t>Route path="/users" component={Users} /&gt;</a:t>
            </a:r>
          </a:p>
          <a:p>
            <a:pPr marL="0" indent="0">
              <a:buNone/>
            </a:pPr>
            <a:r>
              <a:rPr lang="en-IN" dirty="0" smtClean="0"/>
              <a:t>			&lt;</a:t>
            </a:r>
            <a:r>
              <a:rPr lang="en-IN" dirty="0"/>
              <a:t>Route path="/contact" component={Contact} /&gt;</a:t>
            </a:r>
          </a:p>
          <a:p>
            <a:pPr marL="0" indent="0">
              <a:buNone/>
            </a:pPr>
            <a:r>
              <a:rPr lang="en-IN" dirty="0" smtClean="0"/>
              <a:t>		&lt;/</a:t>
            </a:r>
            <a:r>
              <a:rPr lang="en-IN" dirty="0"/>
              <a:t>div&gt;</a:t>
            </a:r>
          </a:p>
          <a:p>
            <a:pPr marL="0" indent="0">
              <a:buNone/>
            </a:pPr>
            <a:r>
              <a:rPr lang="en-IN" dirty="0" smtClean="0"/>
              <a:t>	&lt;/</a:t>
            </a:r>
            <a:r>
              <a:rPr lang="en-IN" dirty="0"/>
              <a:t>Router&gt;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/>
              <a:t>ReactDOM.render</a:t>
            </a:r>
            <a:r>
              <a:rPr lang="en-IN" dirty="0"/>
              <a:t>(routing, </a:t>
            </a:r>
            <a:r>
              <a:rPr lang="en-IN" dirty="0" err="1"/>
              <a:t>document.getElementById</a:t>
            </a:r>
            <a:r>
              <a:rPr lang="en-IN" dirty="0"/>
              <a:t>('root'))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9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132" y="1982315"/>
            <a:ext cx="8915400" cy="2717074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731829" y="103196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868303797"/>
              </p:ext>
            </p:extLst>
          </p:nvPr>
        </p:nvGraphicFramePr>
        <p:xfrm>
          <a:off x="2032000" y="888274"/>
          <a:ext cx="8128000" cy="5250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Straight Connector 12"/>
          <p:cNvCxnSpPr/>
          <p:nvPr/>
        </p:nvCxnSpPr>
        <p:spPr>
          <a:xfrm flipV="1">
            <a:off x="2063931" y="2965269"/>
            <a:ext cx="8085909" cy="2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99017" y="3931920"/>
            <a:ext cx="45719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063931" y="2651901"/>
            <a:ext cx="8085909" cy="15804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1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</TotalTime>
  <Words>1267</Words>
  <Application>Microsoft Office PowerPoint</Application>
  <PresentationFormat>Widescreen</PresentationFormat>
  <Paragraphs>193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React-Routing</vt:lpstr>
      <vt:lpstr>Table of content</vt:lpstr>
      <vt:lpstr>What is React-Routing</vt:lpstr>
      <vt:lpstr>How to install react-router?</vt:lpstr>
      <vt:lpstr>PowerPoint Presentation</vt:lpstr>
      <vt:lpstr>Routing</vt:lpstr>
      <vt:lpstr>PowerPoint Presentation</vt:lpstr>
      <vt:lpstr>PowerPoint Presentation</vt:lpstr>
      <vt:lpstr>PowerPoint Presentation</vt:lpstr>
      <vt:lpstr>PowerPoint Presentation</vt:lpstr>
      <vt:lpstr>Adding 404 pages</vt:lpstr>
      <vt:lpstr>What is switch? </vt:lpstr>
      <vt:lpstr>Url Parameters </vt:lpstr>
      <vt:lpstr>Programmatically Navigate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React-Routing</dc:title>
  <dc:creator>Chava, Tejaswi (External)</dc:creator>
  <cp:lastModifiedBy>Chava, Tejaswi (External)</cp:lastModifiedBy>
  <cp:revision>16</cp:revision>
  <dcterms:created xsi:type="dcterms:W3CDTF">2020-06-11T09:17:36Z</dcterms:created>
  <dcterms:modified xsi:type="dcterms:W3CDTF">2020-06-11T11:55:51Z</dcterms:modified>
</cp:coreProperties>
</file>