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modernComment_7C5_D7E78B15.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0787D0-E21A-AB1C-524C-6D2BC890FB52}" name="Goda, Tejaswi" initials="GT" userId="S::tejaswi.goda@capgemini.com::a51aba99-4309-406e-bdc3-f127ca91b21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0947" autoAdjust="0"/>
  </p:normalViewPr>
  <p:slideViewPr>
    <p:cSldViewPr>
      <p:cViewPr varScale="1">
        <p:scale>
          <a:sx n="57" d="100"/>
          <a:sy n="57" d="100"/>
        </p:scale>
        <p:origin x="64" y="4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8/10/relationships/authors" Target="authors.xml"/></Relationships>
</file>

<file path=ppt/comments/modernComment_7C5_D7E78B15.xml><?xml version="1.0" encoding="utf-8"?>
<p188:cmLst xmlns:a="http://schemas.openxmlformats.org/drawingml/2006/main" xmlns:r="http://schemas.openxmlformats.org/officeDocument/2006/relationships" xmlns:p188="http://schemas.microsoft.com/office/powerpoint/2018/8/main">
  <p188:cm id="{329FDC03-2C80-4D9E-A7CA-AAF612E885F3}" authorId="{B60787D0-E21A-AB1C-524C-6D2BC890FB52}" created="2022-11-04T08:10:09.328">
    <pc:sldMkLst xmlns:pc="http://schemas.microsoft.com/office/powerpoint/2013/main/command">
      <pc:docMk/>
      <pc:sldMk cId="3622275861" sldId="1989"/>
    </pc:sldMkLst>
    <p188:txBody>
      <a:bodyPr/>
      <a:lstStyle/>
      <a:p>
        <a:r>
          <a:rPr lang="en-IN"/>
          <a:t>Skills</a:t>
        </a:r>
      </a:p>
    </p188:txBody>
  </p188:cm>
</p188:cmLst>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04/11/2022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1"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5"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dirty="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099"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3"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7"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1"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dirty="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11/4/2022</a:t>
            </a:fld>
            <a:endParaRPr lang="en-US" dirty="0"/>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7"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dirty="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7"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18/10/relationships/comments" Target="../comments/modernComment_7C5_D7E78B15.xm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hyperlink" Target="mailto:raubins.raj@capgemini.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3016878"/>
            <a:ext cx="4008437" cy="2897314"/>
          </a:xfrm>
        </p:spPr>
        <p:txBody>
          <a:bodyPr/>
          <a:lstStyle/>
          <a:p>
            <a:pPr eaLnBrk="1" hangingPunct="1">
              <a:lnSpc>
                <a:spcPct val="114000"/>
              </a:lnSpc>
            </a:pPr>
            <a:r>
              <a:rPr lang="en-US" altLang="en-US" sz="1400" b="1" dirty="0"/>
              <a:t>Expense Tracker:</a:t>
            </a:r>
          </a:p>
          <a:p>
            <a:pPr eaLnBrk="1" hangingPunct="1">
              <a:lnSpc>
                <a:spcPct val="114000"/>
              </a:lnSpc>
            </a:pPr>
            <a:r>
              <a:rPr lang="en-IN" altLang="en-US" sz="1200" dirty="0"/>
              <a:t>I have developed an online book store application which contains two main entities, admin and customer and provided different features to both, this project is developed using java, spring, postgresql.</a:t>
            </a:r>
          </a:p>
          <a:p>
            <a:pPr eaLnBrk="1" hangingPunct="1">
              <a:lnSpc>
                <a:spcPct val="114000"/>
              </a:lnSpc>
            </a:pPr>
            <a:endParaRPr lang="en-IN" altLang="en-US" sz="1200" dirty="0"/>
          </a:p>
          <a:p>
            <a:pPr eaLnBrk="1" hangingPunct="1">
              <a:lnSpc>
                <a:spcPct val="114000"/>
              </a:lnSpc>
            </a:pPr>
            <a:r>
              <a:rPr lang="en-IN" altLang="nl-NL" sz="1200" b="1" dirty="0"/>
              <a:t>Completed ”Agile Software Development “ course at Coursera</a:t>
            </a:r>
          </a:p>
          <a:p>
            <a:pPr>
              <a:lnSpc>
                <a:spcPct val="114000"/>
              </a:lnSpc>
            </a:pPr>
            <a:r>
              <a:rPr lang="en-IN" altLang="nl-NL" sz="1200" b="1" dirty="0"/>
              <a:t>Completed ”AWS CP Certification“ by Amazon</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291"/>
            <a:ext cx="6056312" cy="322262"/>
          </a:xfrm>
        </p:spPr>
        <p:txBody>
          <a:bodyPr/>
          <a:lstStyle/>
          <a:p>
            <a:pPr fontAlgn="base">
              <a:spcBef>
                <a:spcPct val="0"/>
              </a:spcBef>
            </a:pPr>
            <a:r>
              <a:rPr lang="nl-NL" altLang="nl-NL"/>
              <a:t>Analyst/Software Engineer</a:t>
            </a:r>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96138"/>
            <a:ext cx="2373313" cy="240599"/>
          </a:xfrm>
        </p:spPr>
        <p:txBody>
          <a:bodyPr/>
          <a:lstStyle/>
          <a:p>
            <a:pPr eaLnBrk="1" hangingPunct="1"/>
            <a:r>
              <a:rPr lang="nl-NL" altLang="nl-NL" dirty="0">
                <a:hlinkClick r:id="rId4"/>
              </a:rPr>
              <a:t>Tejaswi.goda@capgemini.com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836737"/>
            <a:ext cx="2382837" cy="263526"/>
          </a:xfrm>
        </p:spPr>
        <p:txBody>
          <a:bodyPr/>
          <a:lstStyle/>
          <a:p>
            <a:pPr eaLnBrk="1" hangingPunct="1"/>
            <a:r>
              <a:rPr lang="nl-NL" altLang="nl-NL" dirty="0"/>
              <a:t>+91 6302135423</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9738" y="2818432"/>
            <a:ext cx="4057650" cy="3945905"/>
          </a:xfrm>
        </p:spPr>
        <p:txBody>
          <a:bodyPr/>
          <a:lstStyle/>
          <a:p>
            <a:r>
              <a:rPr lang="en-US" altLang="en-US" sz="1400" b="1" dirty="0"/>
              <a:t>Full Stack Developer</a:t>
            </a:r>
            <a:endParaRPr lang="en-US" sz="1400" dirty="0"/>
          </a:p>
          <a:p>
            <a:pPr marL="171450" indent="-171450">
              <a:lnSpc>
                <a:spcPct val="100000"/>
              </a:lnSpc>
              <a:buFont typeface="Wingdings" panose="05000000000000000000" pitchFamily="2" charset="2"/>
              <a:buChar char="§"/>
            </a:pPr>
            <a:r>
              <a:rPr lang="en-US" sz="1200" dirty="0">
                <a:latin typeface="+mn-lt"/>
              </a:rPr>
              <a:t>Proficient in creating </a:t>
            </a:r>
            <a:r>
              <a:rPr lang="en-US" sz="1200" b="1" dirty="0">
                <a:latin typeface="+mn-lt"/>
              </a:rPr>
              <a:t>Single page Web</a:t>
            </a:r>
            <a:r>
              <a:rPr lang="en-US" sz="1200" dirty="0">
                <a:latin typeface="+mn-lt"/>
              </a:rPr>
              <a:t> Application in </a:t>
            </a:r>
            <a:r>
              <a:rPr lang="en-US" sz="1200" b="1" dirty="0">
                <a:latin typeface="+mn-lt"/>
              </a:rPr>
              <a:t>Angular</a:t>
            </a:r>
            <a:r>
              <a:rPr lang="en-US" sz="1200" dirty="0">
                <a:latin typeface="+mn-lt"/>
              </a:rPr>
              <a:t> with Authentication with route guards, Angular reactive forms, angular routing.</a:t>
            </a:r>
          </a:p>
          <a:p>
            <a:pPr marL="171450" indent="-171450">
              <a:lnSpc>
                <a:spcPct val="100000"/>
              </a:lnSpc>
              <a:buFont typeface="Wingdings" panose="05000000000000000000" pitchFamily="2" charset="2"/>
              <a:buChar char="§"/>
            </a:pPr>
            <a:r>
              <a:rPr lang="en-IN" sz="1200" dirty="0">
                <a:latin typeface="+mn-lt"/>
              </a:rPr>
              <a:t>I'm prepared to study new technologies and frameworks and use them in order to increase my expertise.</a:t>
            </a:r>
          </a:p>
          <a:p>
            <a:pPr marL="171450" indent="-171450">
              <a:lnSpc>
                <a:spcPct val="100000"/>
              </a:lnSpc>
              <a:buFont typeface="Wingdings" panose="05000000000000000000" pitchFamily="2" charset="2"/>
              <a:buChar char="§"/>
            </a:pPr>
            <a:r>
              <a:rPr lang="en-IN" sz="1200" dirty="0">
                <a:latin typeface="+mn-lt"/>
              </a:rPr>
              <a:t>A cooperative individual with strong communication skills who is always willing to contribute to the advancement of knowledge</a:t>
            </a:r>
            <a:endParaRPr lang="en-US" sz="1200" dirty="0">
              <a:latin typeface="+mn-lt"/>
            </a:endParaRPr>
          </a:p>
          <a:p>
            <a:pPr marL="171450" indent="-171450">
              <a:lnSpc>
                <a:spcPct val="100000"/>
              </a:lnSpc>
              <a:buFont typeface="Wingdings" panose="05000000000000000000" pitchFamily="2" charset="2"/>
              <a:buChar char="§"/>
            </a:pPr>
            <a:r>
              <a:rPr lang="en-US" sz="1200" dirty="0">
                <a:latin typeface="+mn-lt"/>
              </a:rPr>
              <a:t>Has working knowledge of Core Java and Spring Framework.</a:t>
            </a:r>
            <a:endParaRPr lang="en-IN" sz="1200" dirty="0">
              <a:solidFill>
                <a:srgbClr val="000000"/>
              </a:solidFill>
              <a:effectLst/>
              <a:latin typeface="+mn-lt"/>
              <a:ea typeface="Calibri" panose="020F0502020204030204" pitchFamily="34" charset="0"/>
            </a:endParaRPr>
          </a:p>
          <a:p>
            <a:endParaRPr lang="en-US" sz="1200" dirty="0"/>
          </a:p>
          <a:p>
            <a:endParaRPr lang="en-US" sz="1200" dirty="0"/>
          </a:p>
          <a:p>
            <a:endParaRPr lang="en-US" sz="1200" dirty="0"/>
          </a:p>
          <a:p>
            <a:endParaRPr lang="en-US" sz="120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79881"/>
            <a:ext cx="6223000" cy="306387"/>
          </a:xfrm>
        </p:spPr>
        <p:txBody>
          <a:bodyPr/>
          <a:lstStyle/>
          <a:p>
            <a:r>
              <a:rPr lang="en-IN" altLang="en-US" dirty="0"/>
              <a:t>Tejaswi Goda</a:t>
            </a:r>
          </a:p>
        </p:txBody>
      </p:sp>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48800" y="649967"/>
            <a:ext cx="2262852" cy="703206"/>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2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200" dirty="0">
                <a:solidFill>
                  <a:prstClr val="black"/>
                </a:solidFill>
                <a:latin typeface="Verdana" panose="020B0604030504040204" pitchFamily="34" charset="0"/>
              </a:rPr>
              <a:t>Technologies</a:t>
            </a:r>
            <a:endParaRPr kumimoji="0" lang="en-US" altLang="nl-NL" sz="12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200" dirty="0">
                <a:solidFill>
                  <a:prstClr val="black"/>
                </a:solidFill>
                <a:latin typeface="Verdana" panose="020B0604030504040204" pitchFamily="34" charset="0"/>
              </a:rPr>
              <a:t>Mechanical Engineering</a:t>
            </a:r>
            <a:r>
              <a:rPr kumimoji="0" lang="en-US" altLang="nl-NL" sz="12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(2016 – 2020)</a:t>
            </a:r>
          </a:p>
        </p:txBody>
      </p:sp>
      <p:sp>
        <p:nvSpPr>
          <p:cNvPr id="6" name="Rectangle 5">
            <a:extLst>
              <a:ext uri="{FF2B5EF4-FFF2-40B4-BE49-F238E27FC236}">
                <a16:creationId xmlns:a16="http://schemas.microsoft.com/office/drawing/2014/main" id="{1616387D-79C4-4D2C-8F4C-617036B1459A}"/>
              </a:ext>
            </a:extLst>
          </p:cNvPr>
          <p:cNvSpPr/>
          <p:nvPr/>
        </p:nvSpPr>
        <p:spPr>
          <a:xfrm>
            <a:off x="9305261" y="1644024"/>
            <a:ext cx="2971800" cy="101566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4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p>
          <a:p>
            <a:pPr>
              <a:defRPr/>
            </a:pPr>
            <a:r>
              <a:rPr kumimoji="0" lang="en-US" sz="1200" b="0" u="none" strike="noStrike" kern="1200" cap="none" spc="0" normalizeH="0" baseline="0" noProof="0" dirty="0">
                <a:ln>
                  <a:noFill/>
                </a:ln>
                <a:effectLst/>
                <a:uLnTx/>
                <a:uFillTx/>
              </a:rPr>
              <a:t>Java Basics</a:t>
            </a:r>
          </a:p>
          <a:p>
            <a:pPr>
              <a:defRPr/>
            </a:pPr>
            <a:r>
              <a:rPr kumimoji="0" lang="en-US" sz="1200" b="0" u="none" strike="noStrike" kern="1200" cap="none" spc="0" normalizeH="0" baseline="0" noProof="0" dirty="0">
                <a:ln>
                  <a:noFill/>
                </a:ln>
                <a:effectLst/>
                <a:uLnTx/>
                <a:uFillTx/>
              </a:rPr>
              <a:t>Springboot</a:t>
            </a:r>
            <a:endParaRPr lang="en-US" sz="1200" dirty="0"/>
          </a:p>
          <a:p>
            <a:pPr>
              <a:defRPr/>
            </a:pPr>
            <a:r>
              <a:rPr kumimoji="0" lang="en-US" sz="1200" b="0" u="none" strike="noStrike" kern="1200" cap="none" spc="0" normalizeH="0" baseline="0" noProof="0" dirty="0">
                <a:ln>
                  <a:noFill/>
                </a:ln>
                <a:effectLst/>
                <a:uLnTx/>
                <a:uFillTx/>
              </a:rPr>
              <a:t>Hybernate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2" name="Picture 2">
            <a:extLst>
              <a:ext uri="{FF2B5EF4-FFF2-40B4-BE49-F238E27FC236}">
                <a16:creationId xmlns:a16="http://schemas.microsoft.com/office/drawing/2014/main" id="{A7977788-3527-D3E1-0A32-C806571EB0B9}"/>
              </a:ext>
            </a:extLst>
          </p:cNvPr>
          <p:cNvPicPr>
            <a:picLocks noGrp="1" noChangeAspect="1"/>
          </p:cNvPicPr>
          <p:nvPr>
            <p:ph type="pic" sz="quarter" idx="46"/>
          </p:nvPr>
        </p:nvPicPr>
        <p:blipFill rotWithShape="1">
          <a:blip r:embed="rId6">
            <a:extLst>
              <a:ext uri="{28A0092B-C50C-407E-A947-70E740481C1C}">
                <a14:useLocalDpi xmlns:a14="http://schemas.microsoft.com/office/drawing/2010/main" val="0"/>
              </a:ext>
            </a:extLst>
          </a:blip>
          <a:srcRect/>
          <a:stretch/>
        </p:blipFill>
        <p:spPr>
          <a:xfrm>
            <a:off x="382588" y="266700"/>
            <a:ext cx="1735137" cy="1735138"/>
          </a:xfrm>
        </p:spPr>
      </p:pic>
      <p:sp>
        <p:nvSpPr>
          <p:cNvPr id="4" name="Text Placeholder 3">
            <a:extLst>
              <a:ext uri="{FF2B5EF4-FFF2-40B4-BE49-F238E27FC236}">
                <a16:creationId xmlns:a16="http://schemas.microsoft.com/office/drawing/2014/main" id="{D00AF40F-32BF-41BE-8E50-D7AACECBB2F7}"/>
              </a:ext>
            </a:extLst>
          </p:cNvPr>
          <p:cNvSpPr>
            <a:spLocks noGrp="1"/>
          </p:cNvSpPr>
          <p:nvPr>
            <p:ph type="body" sz="quarter" idx="43"/>
          </p:nvPr>
        </p:nvSpPr>
        <p:spPr>
          <a:xfrm>
            <a:off x="3696643" y="1360662"/>
            <a:ext cx="2373312" cy="131589"/>
          </a:xfrm>
        </p:spPr>
        <p:txBody>
          <a:bodyPr/>
          <a:lstStyle/>
          <a:p>
            <a:r>
              <a:rPr lang="en-IN" dirty="0"/>
              <a:t>Hyderabad</a:t>
            </a:r>
          </a:p>
        </p:txBody>
      </p:sp>
      <p:sp>
        <p:nvSpPr>
          <p:cNvPr id="22" name="TextBox 21">
            <a:extLst>
              <a:ext uri="{FF2B5EF4-FFF2-40B4-BE49-F238E27FC236}">
                <a16:creationId xmlns:a16="http://schemas.microsoft.com/office/drawing/2014/main" id="{8E05239E-BE23-4545-BC09-18187B5CA464}"/>
              </a:ext>
            </a:extLst>
          </p:cNvPr>
          <p:cNvSpPr txBox="1"/>
          <p:nvPr/>
        </p:nvSpPr>
        <p:spPr>
          <a:xfrm>
            <a:off x="9305261" y="2522345"/>
            <a:ext cx="3585830" cy="1046440"/>
          </a:xfrm>
          <a:prstGeom prst="rect">
            <a:avLst/>
          </a:prstGeom>
          <a:noFill/>
        </p:spPr>
        <p:txBody>
          <a:bodyPr wrap="square">
            <a:spAutoFit/>
          </a:bodyPr>
          <a:lstStyle/>
          <a:p>
            <a:r>
              <a:rPr lang="en-US" altLang="nl-NL" sz="1400" b="1" dirty="0">
                <a:solidFill>
                  <a:srgbClr val="0070AD"/>
                </a:solidFill>
                <a:latin typeface="Verdana" panose="020B0604030504040204" pitchFamily="34" charset="0"/>
              </a:rPr>
              <a:t>Web Technologies</a:t>
            </a:r>
          </a:p>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HTML5</a:t>
            </a:r>
          </a:p>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CSS</a:t>
            </a:r>
            <a:endParaRPr lang="en-US" sz="1200" dirty="0">
              <a:solidFill>
                <a:prstClr val="black"/>
              </a:solidFill>
              <a:latin typeface="Verdana" panose="020B0604030504040204" pitchFamily="34" charset="0"/>
            </a:endParaRPr>
          </a:p>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JavaScript</a:t>
            </a:r>
            <a:endParaRPr lang="en-US" sz="1200" dirty="0">
              <a:solidFill>
                <a:prstClr val="black"/>
              </a:solidFill>
              <a:latin typeface="Verdana" panose="020B0604030504040204" pitchFamily="34" charset="0"/>
            </a:endParaRPr>
          </a:p>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p:txBody>
      </p:sp>
      <p:sp>
        <p:nvSpPr>
          <p:cNvPr id="26" name="TextBox 25">
            <a:extLst>
              <a:ext uri="{FF2B5EF4-FFF2-40B4-BE49-F238E27FC236}">
                <a16:creationId xmlns:a16="http://schemas.microsoft.com/office/drawing/2014/main" id="{89BAFD15-6616-40DA-B024-05ECE1F169D0}"/>
              </a:ext>
            </a:extLst>
          </p:cNvPr>
          <p:cNvSpPr txBox="1"/>
          <p:nvPr/>
        </p:nvSpPr>
        <p:spPr>
          <a:xfrm>
            <a:off x="9269819" y="3542219"/>
            <a:ext cx="2971800" cy="492443"/>
          </a:xfrm>
          <a:prstGeom prst="rect">
            <a:avLst/>
          </a:prstGeom>
          <a:noFill/>
        </p:spPr>
        <p:txBody>
          <a:bodyPr wrap="square">
            <a:spAutoFit/>
          </a:bodyPr>
          <a:lstStyle/>
          <a:p>
            <a:r>
              <a:rPr lang="en-US" sz="1400" b="1" dirty="0">
                <a:solidFill>
                  <a:srgbClr val="0070AD"/>
                </a:solidFill>
                <a:latin typeface="Verdana" panose="020B0604030504040204" pitchFamily="34" charset="0"/>
              </a:rPr>
              <a:t>Database</a:t>
            </a:r>
          </a:p>
          <a:p>
            <a:r>
              <a:rPr lang="en-IN" sz="1200" dirty="0" err="1">
                <a:latin typeface="+mj-lt"/>
              </a:rPr>
              <a:t>SQl</a:t>
            </a:r>
            <a:r>
              <a:rPr lang="en-IN" sz="1200" dirty="0"/>
              <a:t> Database</a:t>
            </a:r>
          </a:p>
        </p:txBody>
      </p:sp>
      <p:sp>
        <p:nvSpPr>
          <p:cNvPr id="28" name="TextBox 27">
            <a:extLst>
              <a:ext uri="{FF2B5EF4-FFF2-40B4-BE49-F238E27FC236}">
                <a16:creationId xmlns:a16="http://schemas.microsoft.com/office/drawing/2014/main" id="{B6D4E3F4-E2AE-4683-AE2E-81161CF1F0C5}"/>
              </a:ext>
            </a:extLst>
          </p:cNvPr>
          <p:cNvSpPr txBox="1"/>
          <p:nvPr/>
        </p:nvSpPr>
        <p:spPr>
          <a:xfrm>
            <a:off x="9269819" y="4087915"/>
            <a:ext cx="2971800" cy="677108"/>
          </a:xfrm>
          <a:prstGeom prst="rect">
            <a:avLst/>
          </a:prstGeom>
          <a:noFill/>
        </p:spPr>
        <p:txBody>
          <a:bodyPr wrap="square">
            <a:spAutoFit/>
          </a:bodyPr>
          <a:lstStyle/>
          <a:p>
            <a:r>
              <a:rPr lang="en-US" altLang="nl-NL" sz="1400" b="1" dirty="0">
                <a:solidFill>
                  <a:srgbClr val="0070AD"/>
                </a:solidFill>
                <a:latin typeface="Verdana" panose="020B0604030504040204" pitchFamily="34" charset="0"/>
              </a:rPr>
              <a:t>Tools</a:t>
            </a:r>
          </a:p>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 Git</a:t>
            </a:r>
          </a:p>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 Postman</a:t>
            </a:r>
          </a:p>
        </p:txBody>
      </p:sp>
      <p:sp>
        <p:nvSpPr>
          <p:cNvPr id="30" name="TextBox 29">
            <a:extLst>
              <a:ext uri="{FF2B5EF4-FFF2-40B4-BE49-F238E27FC236}">
                <a16:creationId xmlns:a16="http://schemas.microsoft.com/office/drawing/2014/main" id="{DD1F15BF-A8C3-459C-824D-DDBCB9612CBB}"/>
              </a:ext>
            </a:extLst>
          </p:cNvPr>
          <p:cNvSpPr txBox="1"/>
          <p:nvPr/>
        </p:nvSpPr>
        <p:spPr>
          <a:xfrm>
            <a:off x="9269819" y="4823038"/>
            <a:ext cx="2922181" cy="1384995"/>
          </a:xfrm>
          <a:prstGeom prst="rect">
            <a:avLst/>
          </a:prstGeom>
          <a:noFill/>
        </p:spPr>
        <p:txBody>
          <a:bodyPr wrap="square">
            <a:spAutoFit/>
          </a:bodyPr>
          <a:lstStyle/>
          <a:p>
            <a:r>
              <a:rPr kumimoji="0" lang="en-US" altLang="nl-NL" sz="18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Add </a:t>
            </a:r>
            <a:r>
              <a:rPr lang="en-US" altLang="nl-NL" b="1" dirty="0">
                <a:solidFill>
                  <a:srgbClr val="0070AD"/>
                </a:solidFill>
                <a:latin typeface="Verdana" panose="020B0604030504040204" pitchFamily="34" charset="0"/>
              </a:rPr>
              <a:t>On </a:t>
            </a:r>
            <a:r>
              <a:rPr kumimoji="0" lang="en-US" altLang="nl-NL" sz="18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p>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a:t>
            </a:r>
          </a:p>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Team management</a:t>
            </a:r>
          </a:p>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Peer learning</a:t>
            </a:r>
          </a:p>
          <a:p>
            <a:r>
              <a:rPr lang="en-US" sz="1200" dirty="0">
                <a:solidFill>
                  <a:prstClr val="black"/>
                </a:solidFill>
                <a:latin typeface="Verdana" panose="020B0604030504040204" pitchFamily="34" charset="0"/>
              </a:rPr>
              <a:t>Time management</a:t>
            </a:r>
            <a:endPar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lang="en-IN" dirty="0"/>
          </a:p>
        </p:txBody>
      </p:sp>
    </p:spTree>
    <p:extLst>
      <p:ext uri="{BB962C8B-B14F-4D97-AF65-F5344CB8AC3E}">
        <p14:creationId xmlns:p14="http://schemas.microsoft.com/office/powerpoint/2010/main" val="3622275861"/>
      </p:ext>
    </p:extLst>
  </p:cSld>
  <p:clrMapOvr>
    <a:masterClrMapping/>
  </p:clrMapOvr>
  <p:extLst>
    <p:ext uri="{6950BFC3-D8DA-4A85-94F7-54DA5524770B}">
      <p188:commentRel xmlns:p188="http://schemas.microsoft.com/office/powerpoint/2018/8/main" r:id="rId3"/>
    </p:ext>
  </p:extLs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0/xmlns/"/>
    <ds:schemaRef ds:uri="http://www.w3.org/2001/XMLSchema"/>
    <ds:schemaRef ds:uri="25289c4b-8fd1-4155-b56f-82d6fa13afd3"/>
    <ds:schemaRef ds:uri="c43bfbf7-b5f8-4451-8464-ef79a2e28ca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5430857F-5B57-4BA6-87F2-356B3F6438EF}">
  <ds:schemaRefs>
    <ds:schemaRef ds:uri="http://schemas.microsoft.com/office/2006/documentManagement/types"/>
    <ds:schemaRef ds:uri="http://schemas.microsoft.com/office/2006/metadata/properties"/>
    <ds:schemaRef ds:uri="http://purl.org/dc/elements/1.1/"/>
    <ds:schemaRef ds:uri="25289c4b-8fd1-4155-b56f-82d6fa13afd3"/>
    <ds:schemaRef ds:uri="c43bfbf7-b5f8-4451-8464-ef79a2e28ca1"/>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2215</TotalTime>
  <Words>186</Words>
  <Application>Microsoft Office PowerPoint</Application>
  <PresentationFormat>Widescreen</PresentationFormat>
  <Paragraphs>54</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Goda, Tejaswi</cp:lastModifiedBy>
  <cp:revision>104</cp:revision>
  <dcterms:created xsi:type="dcterms:W3CDTF">2020-09-22T06:24:34Z</dcterms:created>
  <dcterms:modified xsi:type="dcterms:W3CDTF">2022-11-04T09:52:54Z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