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E96-7285-82A0-D63E-A4D6F80E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251B-AD53-E48C-0472-EE286EB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EA87-3375-CB44-EE00-6E8E34A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0BD-2083-C2CE-C095-B34B6DC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B57-30A6-3D0F-5171-FA6675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087-52FF-230B-E954-6F8B147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F5B8-CD91-215B-1CF6-60C04F7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D6E-163B-BB81-9E21-7F61CE5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C05-2AFF-BB6F-F7F8-7239FD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D46-23B5-E844-3226-7C0C7D6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063F-E26C-81C9-AB20-4839DC6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800A-FB6F-FA87-E151-9D7633F7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C6FD-4E2A-817C-0808-9165CF3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E34D-5D0C-5CED-370A-B8782C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B5A3-ED44-1452-E1DA-00FE274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F45-D522-3CFE-FE95-E93F21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6443-D71D-4ADF-8410-15180A01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DA30-D1F9-68B8-342D-BE8B8B99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8156-ED6A-DE2C-D04E-F1D4627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439E-43AC-AAE8-2753-5DC9EB1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D24-EBBA-20F6-70C5-7998177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5F9-DD00-FC38-6756-79B7A562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8AA0-0965-2E15-F107-66191928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FFF-6D5F-52CB-9288-092E214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3494-759C-EB4B-6A25-63330F4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12C-E25A-9E26-F64B-21F3A2E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D25-7667-D18E-D987-47884AA1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A670-A177-B206-F4F5-4AA60CF8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687-D886-670C-B564-D4532F5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27B-F75D-8F5D-3106-8F591E9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AC3-71AC-E287-E2AF-271063B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C88-8EAA-2BAD-2D2A-D4E8C6F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1F80-80BE-08B2-BD07-B279D57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60DE-0516-2413-4EF6-9685BE3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8C0F-1E3D-65F6-3B47-46E84442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BA82-8A6B-1399-C041-D25F64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D0C1-B545-0B2D-F5D2-AA121C2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A0740-381A-B059-E24F-65FF49C0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156DB-E333-78C3-DF01-2B23E8F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5E7-37C6-2140-1B99-2CBAE518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BB86-8DEB-55AD-E829-922C7EE5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0BEC-C791-4235-6608-5F765860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721D-97D0-ED97-B446-91BF34C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B546A-2D80-8099-3D1C-9CF7C0C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ED3A8-2F2E-3C9F-F094-33150A2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9E9F-2D56-49F8-33C9-9078E375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B8CA-6B00-EE05-3445-5FB713D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C63-5AF9-C50D-8650-0F6D4EAB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620C-12B5-2ABE-A33D-2AD3ACB2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2AB0-3F33-2B69-71E5-30AE213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8C47-67B7-AF38-69EA-0533083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D8E-A0D0-C59C-3FEE-3F06933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5E5-5D3B-87B9-9CB4-C48C6A4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745D-63DC-A714-1EDE-DD30E6B0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B773-D4E7-EA8F-3F8F-71BDC8CD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B88A-3812-C837-A52B-302765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CE1F-EEBF-7421-EB9E-223388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BFF-E807-5497-1935-1AC9938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KL University Hyderabad">
            <a:extLst>
              <a:ext uri="{FF2B5EF4-FFF2-40B4-BE49-F238E27FC236}">
                <a16:creationId xmlns:a16="http://schemas.microsoft.com/office/drawing/2014/main" id="{98E4A3C7-F6C0-2642-F832-0F5080611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C9E8F-7EF5-5A8F-A057-A11EAA6C0D09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317C5-08B4-C356-4FC4-32A1066A09D4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2B027E3-8F6A-5012-AC90-996B308C2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3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494-5EAC-DD1A-3C58-6DCC516D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72" y="1285336"/>
            <a:ext cx="9144000" cy="2316702"/>
          </a:xfrm>
        </p:spPr>
        <p:txBody>
          <a:bodyPr/>
          <a:lstStyle/>
          <a:p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4200" b="1" dirty="0">
                <a:solidFill>
                  <a:srgbClr val="C00000"/>
                </a:solidFill>
                <a:latin typeface="+mn-lt"/>
              </a:rPr>
              <a:t>Design and Analysis of Algorithms (24CS2203)</a:t>
            </a:r>
            <a:br>
              <a:rPr lang="en-US" sz="4200" b="1" dirty="0">
                <a:solidFill>
                  <a:srgbClr val="C00000"/>
                </a:solidFill>
                <a:latin typeface="+mn-lt"/>
              </a:rPr>
            </a:b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b="1" dirty="0">
                <a:solidFill>
                  <a:srgbClr val="C00000"/>
                </a:solidFill>
                <a:latin typeface="+mn-lt"/>
              </a:rPr>
              <a:t>Quick sort in Online Gaming Leaderboards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31A7-036D-59AD-11B1-E54453A2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Avadhari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sahithya</a:t>
            </a:r>
            <a:r>
              <a:rPr lang="en-US" dirty="0">
                <a:solidFill>
                  <a:srgbClr val="0070C0"/>
                </a:solidFill>
              </a:rPr>
              <a:t>: 2420030369</a:t>
            </a:r>
          </a:p>
          <a:p>
            <a:r>
              <a:rPr lang="en-US" dirty="0">
                <a:solidFill>
                  <a:srgbClr val="0070C0"/>
                </a:solidFill>
              </a:rPr>
              <a:t>Tejaswi chowdary:2420030517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Course Instructor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Dr. J Sirisha Devi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423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F937A7-2998-E15E-083A-C18E325B48CC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E0A2-E852-D711-3CAD-81554D405C70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Case study -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A446D-724C-4A6D-EF36-9833A387D275}"/>
              </a:ext>
            </a:extLst>
          </p:cNvPr>
          <p:cNvSpPr txBox="1"/>
          <p:nvPr/>
        </p:nvSpPr>
        <p:spPr>
          <a:xfrm>
            <a:off x="1860883" y="1524001"/>
            <a:ext cx="893545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case study examines the challenge of maintaining real-time, dynamic leaderboards in online multiplayer games. It evaluates the effectiveness of the Quick Sort algorithm as a solution for continuously ranking a large, ever-changing dataset of player scores, with the primary goal of minimizing average latency and ensuring a seamless user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B9635-560E-6040-926B-54B314C9643D}"/>
              </a:ext>
            </a:extLst>
          </p:cNvPr>
          <p:cNvSpPr txBox="1"/>
          <p:nvPr/>
        </p:nvSpPr>
        <p:spPr>
          <a:xfrm>
            <a:off x="705853" y="806448"/>
            <a:ext cx="111813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Main function to sort the array of player objects function </a:t>
            </a:r>
            <a:r>
              <a:rPr lang="en-US" dirty="0" err="1"/>
              <a:t>QuickSort</a:t>
            </a:r>
            <a:r>
              <a:rPr lang="en-US" dirty="0"/>
              <a:t>(players, low, high): </a:t>
            </a:r>
          </a:p>
          <a:p>
            <a:r>
              <a:rPr lang="en-US" dirty="0"/>
              <a:t>if low &lt; high: </a:t>
            </a:r>
          </a:p>
          <a:p>
            <a:r>
              <a:rPr lang="en-US" dirty="0"/>
              <a:t>// p is the partitioning index</a:t>
            </a:r>
          </a:p>
          <a:p>
            <a:r>
              <a:rPr lang="en-US" dirty="0"/>
              <a:t> p = Partition(players, low, high)</a:t>
            </a:r>
          </a:p>
          <a:p>
            <a:r>
              <a:rPr lang="en-US" dirty="0"/>
              <a:t> // Recursively sort elements before and after the pivot </a:t>
            </a:r>
            <a:r>
              <a:rPr lang="en-US" dirty="0" err="1"/>
              <a:t>QuickSort</a:t>
            </a:r>
            <a:r>
              <a:rPr lang="en-US" dirty="0"/>
              <a:t>(players, low, p - 1) </a:t>
            </a:r>
          </a:p>
          <a:p>
            <a:r>
              <a:rPr lang="en-US" dirty="0" err="1"/>
              <a:t>QuickSort</a:t>
            </a:r>
            <a:r>
              <a:rPr lang="en-US" dirty="0"/>
              <a:t>(players, p + 1, high)</a:t>
            </a:r>
          </a:p>
          <a:p>
            <a:r>
              <a:rPr lang="en-US" dirty="0"/>
              <a:t> // Helper function to partition the array</a:t>
            </a:r>
          </a:p>
          <a:p>
            <a:r>
              <a:rPr lang="en-US" dirty="0"/>
              <a:t> function Partition(players, low, high):</a:t>
            </a:r>
          </a:p>
          <a:p>
            <a:r>
              <a:rPr lang="en-US" dirty="0"/>
              <a:t> pivot = players[high].score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low – 1</a:t>
            </a:r>
          </a:p>
          <a:p>
            <a:r>
              <a:rPr lang="en-US" dirty="0"/>
              <a:t> for j from low to high - 1:</a:t>
            </a:r>
          </a:p>
          <a:p>
            <a:r>
              <a:rPr lang="en-US" dirty="0"/>
              <a:t> // If current player's score is greater than the pivot, swap it</a:t>
            </a:r>
          </a:p>
          <a:p>
            <a:r>
              <a:rPr lang="en-US" dirty="0"/>
              <a:t> if players[j].score &gt; pivot:</a:t>
            </a:r>
          </a:p>
          <a:p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 swap(players[</a:t>
            </a:r>
            <a:r>
              <a:rPr lang="en-US" dirty="0" err="1"/>
              <a:t>i</a:t>
            </a:r>
            <a:r>
              <a:rPr lang="en-US" dirty="0"/>
              <a:t>], players[j]) </a:t>
            </a:r>
          </a:p>
          <a:p>
            <a:r>
              <a:rPr lang="en-US" dirty="0"/>
              <a:t>// Place the pivot in its correct position </a:t>
            </a:r>
          </a:p>
          <a:p>
            <a:r>
              <a:rPr lang="en-US" dirty="0"/>
              <a:t>swap(players[</a:t>
            </a:r>
            <a:r>
              <a:rPr lang="en-US" dirty="0" err="1"/>
              <a:t>i</a:t>
            </a:r>
            <a:r>
              <a:rPr lang="en-US" dirty="0"/>
              <a:t> + 1], players[high])</a:t>
            </a:r>
          </a:p>
          <a:p>
            <a:r>
              <a:rPr lang="en-US" dirty="0"/>
              <a:t> return </a:t>
            </a:r>
            <a:r>
              <a:rPr lang="en-US" dirty="0" err="1"/>
              <a:t>i</a:t>
            </a:r>
            <a:r>
              <a:rPr lang="en-US" dirty="0"/>
              <a:t> + 1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5C84F-ABF1-12FD-4546-A6E6FA4D09DF}"/>
              </a:ext>
            </a:extLst>
          </p:cNvPr>
          <p:cNvSpPr txBox="1"/>
          <p:nvPr/>
        </p:nvSpPr>
        <p:spPr>
          <a:xfrm>
            <a:off x="1155032" y="1347537"/>
            <a:ext cx="871086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Steps for Selection Sort:</a:t>
            </a:r>
            <a:endParaRPr lang="en-US" sz="2400" dirty="0"/>
          </a:p>
          <a:p>
            <a:r>
              <a:rPr lang="en-US" sz="2400" dirty="0"/>
              <a:t>Start with the first element in the list. Consider this the minimum.</a:t>
            </a:r>
          </a:p>
          <a:p>
            <a:r>
              <a:rPr lang="en-US" sz="2400" dirty="0"/>
              <a:t>Scan the rest of the list to find the actual minimum element.</a:t>
            </a:r>
          </a:p>
          <a:p>
            <a:r>
              <a:rPr lang="en-US" sz="2400" dirty="0"/>
              <a:t>Once the minimum is found, swap it with the first element of the unsorted part.</a:t>
            </a:r>
          </a:p>
          <a:p>
            <a:r>
              <a:rPr lang="en-US" sz="2400" dirty="0"/>
              <a:t>Repeat the process for the remaining unsorted portion of the list, moving the starting point one position to the right with each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1FE8C-D3CD-FCE7-DB1A-8D8EDF0C55D1}"/>
              </a:ext>
            </a:extLst>
          </p:cNvPr>
          <p:cNvSpPr txBox="1"/>
          <p:nvPr/>
        </p:nvSpPr>
        <p:spPr>
          <a:xfrm rot="10800000">
            <a:off x="1154250" y="4824330"/>
            <a:ext cx="9883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3462A3B-4036-8895-1059-674B80670A7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4550" y="1255049"/>
            <a:ext cx="107000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O(1) - Constant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takes the same amount of time to run regardless of the input size. For example, accessing a single element in an array by its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O(logn) - Logarithmic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runtime grows logarithmically with the input size. This is very efficient. An example is a binary search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O(n) - Linear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runtime grows directly and proportionally with the input size. A simple search through an unsorted list is an example.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O(nlogn) - Linearithmic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runtime grows as a combination of linear and logarithmic factors. This is a very efficient complexity for sorting algorithms like Quick Sort and Merge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O(n2) - Quadratic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runtime is proportional to the square of the input size. This often occurs in algorithms with nested loops, such as Bubble Sort.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O(n!) - Factorial Time: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runtime grows extremely fast, making it impractical for even small inputs. This is often seen in algorithms that try all possible permutations of an input.</a:t>
            </a:r>
          </a:p>
        </p:txBody>
      </p:sp>
    </p:spTree>
    <p:extLst>
      <p:ext uri="{BB962C8B-B14F-4D97-AF65-F5344CB8AC3E}">
        <p14:creationId xmlns:p14="http://schemas.microsoft.com/office/powerpoint/2010/main" val="7134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0D2D5-E833-264C-168F-DD0BA032CA86}"/>
              </a:ext>
            </a:extLst>
          </p:cNvPr>
          <p:cNvSpPr txBox="1"/>
          <p:nvPr/>
        </p:nvSpPr>
        <p:spPr>
          <a:xfrm>
            <a:off x="1395663" y="1187116"/>
            <a:ext cx="97696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average-case space complexity of Quick Sort is </a:t>
            </a:r>
            <a:r>
              <a:rPr lang="en-US" sz="2800" b="1" dirty="0"/>
              <a:t>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  <a:r>
              <a:rPr lang="en-US" sz="2800" dirty="0"/>
              <a:t>, which is very efficient. This means that as the number of players (n) grows, the extra memory required for the recursive calls increases very slowly, making it a scalable solution for a dynamic, real-time system.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21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 Design and Analysis of Algorithms (24CS2203)  Quick sort in Online Gaming Leaderboards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Sirisha Devi</dc:creator>
  <cp:lastModifiedBy>SAHITHYA AVADHARI</cp:lastModifiedBy>
  <cp:revision>10</cp:revision>
  <dcterms:created xsi:type="dcterms:W3CDTF">2024-08-29T05:25:28Z</dcterms:created>
  <dcterms:modified xsi:type="dcterms:W3CDTF">2025-09-19T13:32:41Z</dcterms:modified>
</cp:coreProperties>
</file>