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E96-7285-82A0-D63E-A4D6F80E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251B-AD53-E48C-0472-EE286EB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EA87-3375-CB44-EE00-6E8E34A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0BD-2083-C2CE-C095-B34B6DC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B57-30A6-3D0F-5171-FA6675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087-52FF-230B-E954-6F8B147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F5B8-CD91-215B-1CF6-60C04F7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D6E-163B-BB81-9E21-7F61CE5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C05-2AFF-BB6F-F7F8-7239FD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D46-23B5-E844-3226-7C0C7D6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063F-E26C-81C9-AB20-4839DC6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800A-FB6F-FA87-E151-9D7633F7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C6FD-4E2A-817C-0808-9165CF3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E34D-5D0C-5CED-370A-B8782C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B5A3-ED44-1452-E1DA-00FE274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F45-D522-3CFE-FE95-E93F21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6443-D71D-4ADF-8410-15180A01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DA30-D1F9-68B8-342D-BE8B8B99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8156-ED6A-DE2C-D04E-F1D4627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439E-43AC-AAE8-2753-5DC9EB1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D24-EBBA-20F6-70C5-7998177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5F9-DD00-FC38-6756-79B7A562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8AA0-0965-2E15-F107-66191928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FFF-6D5F-52CB-9288-092E214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3494-759C-EB4B-6A25-63330F4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12C-E25A-9E26-F64B-21F3A2E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D25-7667-D18E-D987-47884AA1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A670-A177-B206-F4F5-4AA60CF8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687-D886-670C-B564-D4532F5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27B-F75D-8F5D-3106-8F591E9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AC3-71AC-E287-E2AF-271063B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C88-8EAA-2BAD-2D2A-D4E8C6F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1F80-80BE-08B2-BD07-B279D57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60DE-0516-2413-4EF6-9685BE3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8C0F-1E3D-65F6-3B47-46E84442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BA82-8A6B-1399-C041-D25F64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D0C1-B545-0B2D-F5D2-AA121C2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A0740-381A-B059-E24F-65FF49C0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156DB-E333-78C3-DF01-2B23E8F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5E7-37C6-2140-1B99-2CBAE518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BB86-8DEB-55AD-E829-922C7EE5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0BEC-C791-4235-6608-5F765860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721D-97D0-ED97-B446-91BF34C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B546A-2D80-8099-3D1C-9CF7C0C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ED3A8-2F2E-3C9F-F094-33150A2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9E9F-2D56-49F8-33C9-9078E375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B8CA-6B00-EE05-3445-5FB713D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C63-5AF9-C50D-8650-0F6D4EAB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620C-12B5-2ABE-A33D-2AD3ACB2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2AB0-3F33-2B69-71E5-30AE213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8C47-67B7-AF38-69EA-0533083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D8E-A0D0-C59C-3FEE-3F06933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5E5-5D3B-87B9-9CB4-C48C6A4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745D-63DC-A714-1EDE-DD30E6B0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B773-D4E7-EA8F-3F8F-71BDC8CD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B88A-3812-C837-A52B-302765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CE1F-EEBF-7421-EB9E-223388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BFF-E807-5497-1935-1AC9938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KL University Hyderabad">
            <a:extLst>
              <a:ext uri="{FF2B5EF4-FFF2-40B4-BE49-F238E27FC236}">
                <a16:creationId xmlns:a16="http://schemas.microsoft.com/office/drawing/2014/main" id="{98E4A3C7-F6C0-2642-F832-0F5080611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C9E8F-7EF5-5A8F-A057-A11EAA6C0D09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317C5-08B4-C356-4FC4-32A1066A09D4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2B027E3-8F6A-5012-AC90-996B308C2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3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494-5EAC-DD1A-3C58-6DCC516D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72" y="1285336"/>
            <a:ext cx="9144000" cy="2316702"/>
          </a:xfrm>
        </p:spPr>
        <p:txBody>
          <a:bodyPr/>
          <a:lstStyle/>
          <a:p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4200" b="1" dirty="0">
                <a:solidFill>
                  <a:srgbClr val="C00000"/>
                </a:solidFill>
                <a:latin typeface="+mn-lt"/>
              </a:rPr>
              <a:t>Design and Analysis of Algorithms (24CS2203)</a:t>
            </a:r>
            <a:br>
              <a:rPr lang="en-US" sz="4200" b="1" dirty="0">
                <a:solidFill>
                  <a:srgbClr val="C00000"/>
                </a:solidFill>
                <a:latin typeface="+mn-lt"/>
              </a:rPr>
            </a:b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4800" dirty="0"/>
              <a:t>Quick Sort in Online Gaming Leaderboards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31A7-036D-59AD-11B1-E54453A2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 . </a:t>
            </a:r>
            <a:r>
              <a:rPr lang="en-US" dirty="0" err="1">
                <a:solidFill>
                  <a:srgbClr val="0070C0"/>
                </a:solidFill>
              </a:rPr>
              <a:t>Sahithya</a:t>
            </a:r>
            <a:r>
              <a:rPr lang="en-US" dirty="0">
                <a:solidFill>
                  <a:srgbClr val="0070C0"/>
                </a:solidFill>
              </a:rPr>
              <a:t> :2420030369</a:t>
            </a:r>
          </a:p>
          <a:p>
            <a:r>
              <a:rPr lang="en-US" dirty="0">
                <a:solidFill>
                  <a:srgbClr val="0070C0"/>
                </a:solidFill>
              </a:rPr>
              <a:t>&lt;Student Name2: Roll number&gt;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Course Instructor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Dr. J Sirisha Devi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423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F937A7-2998-E15E-083A-C18E325B48CC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E0A2-E852-D711-3CAD-81554D405C70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Case study - statement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369018E-CAA9-EC6C-1F20-C482AE153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246" y="1665217"/>
            <a:ext cx="95771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core challenge is the need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fast, real-time sorting and ranking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millions of player scores in online gaming leaderboards, a list that is constantly updated and queried.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and analyze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Sort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efficiently manage this dynamic dataset, minimizing latency for rank updates and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Leaderboards can involve N users, where N is very large (e.g., 106 to 108).</a:t>
            </a:r>
          </a:p>
        </p:txBody>
      </p:sp>
    </p:spTree>
    <p:extLst>
      <p:ext uri="{BB962C8B-B14F-4D97-AF65-F5344CB8AC3E}">
        <p14:creationId xmlns:p14="http://schemas.microsoft.com/office/powerpoint/2010/main" val="1813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EB4060-347B-BFE8-34BA-700EC781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31" y="1865491"/>
            <a:ext cx="111011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Sort Algorithm: Divide and Conquer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Sort is a recursive, in-place sorting algorithm based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and Conquer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paradigm.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Divide (Partition):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 (e.g., Median-of-Three). Rearrange the array so elements ≤ Pivot are on one side and elements ≥ Pivot are on the other. The pivot is placed at its final sorted 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Conquer (Recurse):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Recursively call Quick Sort on the sub-array to the left and the sub-array to the right of the pivot.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sorting is done in-place during the partitioning phase, so the combine step is trivial.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9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C48DA-FFE7-555E-034A-528B542FEE2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1683" y="1861097"/>
            <a:ext cx="109086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Present the two main functions: </a:t>
            </a:r>
            <a:r>
              <a:rPr lang="en-US" dirty="0"/>
              <a:t>QUICK_SORT</a:t>
            </a:r>
            <a:r>
              <a:rPr lang="en-US" sz="2400" dirty="0"/>
              <a:t> (the recursive wrapper) and </a:t>
            </a:r>
            <a:r>
              <a:rPr lang="en-US" dirty="0"/>
              <a:t>PARTITION</a:t>
            </a:r>
            <a:r>
              <a:rPr lang="en-US" sz="2400" dirty="0"/>
              <a:t> (the workhorse).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B52F5F-52E1-EF8F-3E45-D26DE9C3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6" y="2806186"/>
            <a:ext cx="115503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QUICK_SORT(A, low, high):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low &lt; high THEN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pi = PARTITION(A, low, high)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QUICK_SORT(A, low, pi - 1)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QUICK_SORT(A, pi + 1, high)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END IF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PARTITION(A, low, high):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explain the logic—selecting the pivot and using an index to track the boundary between smaller and larger elements. (Use a simplified pseudocode or flow diagram here to maximize slide space).</a:t>
            </a:r>
          </a:p>
        </p:txBody>
      </p:sp>
    </p:spTree>
    <p:extLst>
      <p:ext uri="{BB962C8B-B14F-4D97-AF65-F5344CB8AC3E}">
        <p14:creationId xmlns:p14="http://schemas.microsoft.com/office/powerpoint/2010/main" val="21245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4C3F70-D84C-A894-7BA8-2E6A27DF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589" y="1305341"/>
            <a:ext cx="106519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Complexity: The Speed of Ranking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players in the leaderboard.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Case: O(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NlogN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Pivot always splits the array into two equal halves.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T(N)=2T(N/2)+O(N).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with good pivot selection (e.g., Median-of-Three).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Case: O(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NlogN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most likely scenario with random data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Quick Sort is preferred: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has a smaller hidden constant factor than Merge Sort, making it faster in practice for leaderboards.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 Case: O(N2)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Pivot always selects the smallest/largest element (e.g., already sorted data with fixed pivot).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worst case is almost entirely avoided in real-world applications by using a randomized pivot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Space Complexity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136CA6-661F-8E37-6811-9955AB9B8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74" y="1767232"/>
            <a:ext cx="1145406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Auxiliary space is primarily due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Recursion Call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Best/Average Case: O(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array is divided roughly in half at each step, limiting the depth of recursion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 Case: O(N)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Unbalanced partitioning leads to a recursion depth of 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reduced to O(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even in the worst case by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 recursion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(always recursing on the smaller sub-array first).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Quick Sort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in-place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sort, making it highly memory efficient compared to O(N) auxiliary space algorithms like Merge Sort.</a:t>
            </a:r>
          </a:p>
        </p:txBody>
      </p:sp>
    </p:spTree>
    <p:extLst>
      <p:ext uri="{BB962C8B-B14F-4D97-AF65-F5344CB8AC3E}">
        <p14:creationId xmlns:p14="http://schemas.microsoft.com/office/powerpoint/2010/main" val="21321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656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Calibri</vt:lpstr>
      <vt:lpstr>Office Theme</vt:lpstr>
      <vt:lpstr> Design and Analysis of Algorithms (24CS2203)  Quick Sort in Online Gaming Leaderboards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Sirisha Devi</dc:creator>
  <cp:lastModifiedBy>SAHITHYA AVADHARI</cp:lastModifiedBy>
  <cp:revision>10</cp:revision>
  <dcterms:created xsi:type="dcterms:W3CDTF">2024-08-29T05:25:28Z</dcterms:created>
  <dcterms:modified xsi:type="dcterms:W3CDTF">2025-10-11T06:38:50Z</dcterms:modified>
</cp:coreProperties>
</file>