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1866" r:id="rId5"/>
    <p:sldId id="1867" r:id="rId6"/>
    <p:sldId id="1888" r:id="rId7"/>
    <p:sldId id="1869" r:id="rId8"/>
    <p:sldId id="1870" r:id="rId9"/>
    <p:sldId id="1871" r:id="rId10"/>
    <p:sldId id="1873" r:id="rId11"/>
    <p:sldId id="1875" r:id="rId12"/>
    <p:sldId id="1889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88"/>
            <p14:sldId id="1869"/>
            <p14:sldId id="1870"/>
            <p14:sldId id="1871"/>
            <p14:sldId id="1873"/>
            <p14:sldId id="1875"/>
            <p14:sldId id="18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967"/>
    <a:srgbClr val="D1B497"/>
    <a:srgbClr val="F0E6DC"/>
    <a:srgbClr val="AA673C"/>
    <a:srgbClr val="FF2625"/>
    <a:srgbClr val="ECE0D4"/>
    <a:srgbClr val="E3D1BF"/>
    <a:srgbClr val="C19C84"/>
    <a:srgbClr val="F8EBE0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B5E29-DCAB-47E6-A324-9D6152126D4D}" v="78" dt="2022-04-13T05:00:5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>
        <p:scale>
          <a:sx n="46" d="100"/>
          <a:sy n="46" d="100"/>
        </p:scale>
        <p:origin x="36" y="37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lavolu,Tejaswi Reddy" userId="044e583a-5ab4-427c-8e18-8477619d60b6" providerId="ADAL" clId="{1B3B5E29-DCAB-47E6-A324-9D6152126D4D}"/>
    <pc:docChg chg="undo custSel addSld delSld modSld modSection">
      <pc:chgData name="Nallavolu,Tejaswi Reddy" userId="044e583a-5ab4-427c-8e18-8477619d60b6" providerId="ADAL" clId="{1B3B5E29-DCAB-47E6-A324-9D6152126D4D}" dt="2022-04-13T05:01:35.034" v="2891" actId="688"/>
      <pc:docMkLst>
        <pc:docMk/>
      </pc:docMkLst>
      <pc:sldChg chg="modSp mod">
        <pc:chgData name="Nallavolu,Tejaswi Reddy" userId="044e583a-5ab4-427c-8e18-8477619d60b6" providerId="ADAL" clId="{1B3B5E29-DCAB-47E6-A324-9D6152126D4D}" dt="2022-04-13T02:52:52.137" v="2011" actId="14100"/>
        <pc:sldMkLst>
          <pc:docMk/>
          <pc:sldMk cId="4152393503" sldId="1866"/>
        </pc:sldMkLst>
        <pc:spChg chg="mod">
          <ac:chgData name="Nallavolu,Tejaswi Reddy" userId="044e583a-5ab4-427c-8e18-8477619d60b6" providerId="ADAL" clId="{1B3B5E29-DCAB-47E6-A324-9D6152126D4D}" dt="2022-04-13T02:52:52.137" v="2011" actId="14100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 setBg">
        <pc:chgData name="Nallavolu,Tejaswi Reddy" userId="044e583a-5ab4-427c-8e18-8477619d60b6" providerId="ADAL" clId="{1B3B5E29-DCAB-47E6-A324-9D6152126D4D}" dt="2022-04-13T04:56:46.947" v="2822"/>
        <pc:sldMkLst>
          <pc:docMk/>
          <pc:sldMk cId="3174066405" sldId="1867"/>
        </pc:sldMkLst>
        <pc:spChg chg="mod">
          <ac:chgData name="Nallavolu,Tejaswi Reddy" userId="044e583a-5ab4-427c-8e18-8477619d60b6" providerId="ADAL" clId="{1B3B5E29-DCAB-47E6-A324-9D6152126D4D}" dt="2022-04-13T03:18:30.411" v="2150" actId="27636"/>
          <ac:spMkLst>
            <pc:docMk/>
            <pc:sldMk cId="3174066405" sldId="1867"/>
            <ac:spMk id="2" creationId="{3F36812B-2065-4A2B-B59B-8957022687BC}"/>
          </ac:spMkLst>
        </pc:spChg>
      </pc:sldChg>
      <pc:sldChg chg="del">
        <pc:chgData name="Nallavolu,Tejaswi Reddy" userId="044e583a-5ab4-427c-8e18-8477619d60b6" providerId="ADAL" clId="{1B3B5E29-DCAB-47E6-A324-9D6152126D4D}" dt="2022-04-13T03:01:55.161" v="2043" actId="2696"/>
        <pc:sldMkLst>
          <pc:docMk/>
          <pc:sldMk cId="85230843" sldId="1868"/>
        </pc:sldMkLst>
      </pc:sldChg>
      <pc:sldChg chg="delSp modSp mod">
        <pc:chgData name="Nallavolu,Tejaswi Reddy" userId="044e583a-5ab4-427c-8e18-8477619d60b6" providerId="ADAL" clId="{1B3B5E29-DCAB-47E6-A324-9D6152126D4D}" dt="2022-04-13T04:57:37.403" v="2834" actId="20577"/>
        <pc:sldMkLst>
          <pc:docMk/>
          <pc:sldMk cId="551686880" sldId="1869"/>
        </pc:sldMkLst>
        <pc:spChg chg="mod">
          <ac:chgData name="Nallavolu,Tejaswi Reddy" userId="044e583a-5ab4-427c-8e18-8477619d60b6" providerId="ADAL" clId="{1B3B5E29-DCAB-47E6-A324-9D6152126D4D}" dt="2022-04-10T16:51:38.959" v="63" actId="20577"/>
          <ac:spMkLst>
            <pc:docMk/>
            <pc:sldMk cId="551686880" sldId="1869"/>
            <ac:spMk id="4" creationId="{048FBE6B-DC67-4E64-80F4-CADE978D2FE3}"/>
          </ac:spMkLst>
        </pc:spChg>
        <pc:spChg chg="mod">
          <ac:chgData name="Nallavolu,Tejaswi Reddy" userId="044e583a-5ab4-427c-8e18-8477619d60b6" providerId="ADAL" clId="{1B3B5E29-DCAB-47E6-A324-9D6152126D4D}" dt="2022-04-13T04:57:37.403" v="2834" actId="20577"/>
          <ac:spMkLst>
            <pc:docMk/>
            <pc:sldMk cId="551686880" sldId="1869"/>
            <ac:spMk id="10" creationId="{3E90A16C-1235-4DE1-9AE7-2F7599C83F90}"/>
          </ac:spMkLst>
        </pc:spChg>
        <pc:graphicFrameChg chg="del mod modGraphic">
          <ac:chgData name="Nallavolu,Tejaswi Reddy" userId="044e583a-5ab4-427c-8e18-8477619d60b6" providerId="ADAL" clId="{1B3B5E29-DCAB-47E6-A324-9D6152126D4D}" dt="2022-04-10T16:55:42.570" v="73" actId="478"/>
          <ac:graphicFrameMkLst>
            <pc:docMk/>
            <pc:sldMk cId="551686880" sldId="1869"/>
            <ac:graphicFrameMk id="7" creationId="{AD3D3348-39B0-440D-88BE-1A8FA9891931}"/>
          </ac:graphicFrameMkLst>
        </pc:graphicFrameChg>
      </pc:sldChg>
      <pc:sldChg chg="modSp mod">
        <pc:chgData name="Nallavolu,Tejaswi Reddy" userId="044e583a-5ab4-427c-8e18-8477619d60b6" providerId="ADAL" clId="{1B3B5E29-DCAB-47E6-A324-9D6152126D4D}" dt="2022-04-10T17:16:36.431" v="1392" actId="14100"/>
        <pc:sldMkLst>
          <pc:docMk/>
          <pc:sldMk cId="2701910104" sldId="1870"/>
        </pc:sldMkLst>
        <pc:spChg chg="mod">
          <ac:chgData name="Nallavolu,Tejaswi Reddy" userId="044e583a-5ab4-427c-8e18-8477619d60b6" providerId="ADAL" clId="{1B3B5E29-DCAB-47E6-A324-9D6152126D4D}" dt="2022-04-10T17:16:36.431" v="1392" actId="14100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Nallavolu,Tejaswi Reddy" userId="044e583a-5ab4-427c-8e18-8477619d60b6" providerId="ADAL" clId="{1B3B5E29-DCAB-47E6-A324-9D6152126D4D}" dt="2022-04-10T17:13:31.726" v="799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addSp delSp modSp mod">
        <pc:chgData name="Nallavolu,Tejaswi Reddy" userId="044e583a-5ab4-427c-8e18-8477619d60b6" providerId="ADAL" clId="{1B3B5E29-DCAB-47E6-A324-9D6152126D4D}" dt="2022-04-13T04:07:56.244" v="2741" actId="478"/>
        <pc:sldMkLst>
          <pc:docMk/>
          <pc:sldMk cId="3477364328" sldId="1871"/>
        </pc:sldMkLst>
        <pc:spChg chg="mod">
          <ac:chgData name="Nallavolu,Tejaswi Reddy" userId="044e583a-5ab4-427c-8e18-8477619d60b6" providerId="ADAL" clId="{1B3B5E29-DCAB-47E6-A324-9D6152126D4D}" dt="2022-04-10T17:18:14.755" v="1445" actId="20577"/>
          <ac:spMkLst>
            <pc:docMk/>
            <pc:sldMk cId="3477364328" sldId="1871"/>
            <ac:spMk id="2" creationId="{F3EA8A48-57B8-480B-912A-B017D739B4D0}"/>
          </ac:spMkLst>
        </pc:spChg>
        <pc:spChg chg="mod">
          <ac:chgData name="Nallavolu,Tejaswi Reddy" userId="044e583a-5ab4-427c-8e18-8477619d60b6" providerId="ADAL" clId="{1B3B5E29-DCAB-47E6-A324-9D6152126D4D}" dt="2022-04-13T04:06:30.611" v="2738" actId="14100"/>
          <ac:spMkLst>
            <pc:docMk/>
            <pc:sldMk cId="3477364328" sldId="1871"/>
            <ac:spMk id="16" creationId="{82B839A9-BE4F-40C7-ABA3-682B626FFB08}"/>
          </ac:spMkLst>
        </pc:spChg>
        <pc:graphicFrameChg chg="del mod">
          <ac:chgData name="Nallavolu,Tejaswi Reddy" userId="044e583a-5ab4-427c-8e18-8477619d60b6" providerId="ADAL" clId="{1B3B5E29-DCAB-47E6-A324-9D6152126D4D}" dt="2022-04-13T04:00:46.186" v="2711" actId="478"/>
          <ac:graphicFrameMkLst>
            <pc:docMk/>
            <pc:sldMk cId="3477364328" sldId="1871"/>
            <ac:graphicFrameMk id="9" creationId="{E94B267D-A2CA-438F-8FBB-76610B20C19D}"/>
          </ac:graphicFrameMkLst>
        </pc:graphicFrameChg>
        <pc:picChg chg="add del mod">
          <ac:chgData name="Nallavolu,Tejaswi Reddy" userId="044e583a-5ab4-427c-8e18-8477619d60b6" providerId="ADAL" clId="{1B3B5E29-DCAB-47E6-A324-9D6152126D4D}" dt="2022-04-13T04:07:56.244" v="2741" actId="478"/>
          <ac:picMkLst>
            <pc:docMk/>
            <pc:sldMk cId="3477364328" sldId="1871"/>
            <ac:picMk id="4" creationId="{23A4BE5B-25B4-4265-B0E7-4577DEC48172}"/>
          </ac:picMkLst>
        </pc:picChg>
        <pc:picChg chg="add mod">
          <ac:chgData name="Nallavolu,Tejaswi Reddy" userId="044e583a-5ab4-427c-8e18-8477619d60b6" providerId="ADAL" clId="{1B3B5E29-DCAB-47E6-A324-9D6152126D4D}" dt="2022-04-13T04:07:54.455" v="2740" actId="1076"/>
          <ac:picMkLst>
            <pc:docMk/>
            <pc:sldMk cId="3477364328" sldId="1871"/>
            <ac:picMk id="6" creationId="{96952A66-9267-4CD3-9F12-EE3B488D7693}"/>
          </ac:picMkLst>
        </pc:picChg>
      </pc:sldChg>
      <pc:sldChg chg="del">
        <pc:chgData name="Nallavolu,Tejaswi Reddy" userId="044e583a-5ab4-427c-8e18-8477619d60b6" providerId="ADAL" clId="{1B3B5E29-DCAB-47E6-A324-9D6152126D4D}" dt="2022-04-13T04:58:02.069" v="2835" actId="47"/>
        <pc:sldMkLst>
          <pc:docMk/>
          <pc:sldMk cId="2671048786" sldId="1872"/>
        </pc:sldMkLst>
      </pc:sldChg>
      <pc:sldChg chg="modSp mod">
        <pc:chgData name="Nallavolu,Tejaswi Reddy" userId="044e583a-5ab4-427c-8e18-8477619d60b6" providerId="ADAL" clId="{1B3B5E29-DCAB-47E6-A324-9D6152126D4D}" dt="2022-04-13T04:58:52.925" v="2851" actId="27636"/>
        <pc:sldMkLst>
          <pc:docMk/>
          <pc:sldMk cId="261615471" sldId="1873"/>
        </pc:sldMkLst>
        <pc:spChg chg="mod">
          <ac:chgData name="Nallavolu,Tejaswi Reddy" userId="044e583a-5ab4-427c-8e18-8477619d60b6" providerId="ADAL" clId="{1B3B5E29-DCAB-47E6-A324-9D6152126D4D}" dt="2022-04-13T04:58:52.925" v="2851" actId="27636"/>
          <ac:spMkLst>
            <pc:docMk/>
            <pc:sldMk cId="261615471" sldId="1873"/>
            <ac:spMk id="2" creationId="{9B8BBDC7-B590-43B7-BBD0-3A247210E1AC}"/>
          </ac:spMkLst>
        </pc:spChg>
        <pc:spChg chg="mod">
          <ac:chgData name="Nallavolu,Tejaswi Reddy" userId="044e583a-5ab4-427c-8e18-8477619d60b6" providerId="ADAL" clId="{1B3B5E29-DCAB-47E6-A324-9D6152126D4D}" dt="2022-04-13T04:58:12.213" v="2836" actId="207"/>
          <ac:spMkLst>
            <pc:docMk/>
            <pc:sldMk cId="261615471" sldId="1873"/>
            <ac:spMk id="8" creationId="{E70FA737-AD1C-47EE-9777-37A7095BC3B1}"/>
          </ac:spMkLst>
        </pc:spChg>
      </pc:sldChg>
      <pc:sldChg chg="del">
        <pc:chgData name="Nallavolu,Tejaswi Reddy" userId="044e583a-5ab4-427c-8e18-8477619d60b6" providerId="ADAL" clId="{1B3B5E29-DCAB-47E6-A324-9D6152126D4D}" dt="2022-04-13T04:58:25.400" v="2837" actId="47"/>
        <pc:sldMkLst>
          <pc:docMk/>
          <pc:sldMk cId="1533608244" sldId="1874"/>
        </pc:sldMkLst>
      </pc:sldChg>
      <pc:sldChg chg="modSp mod">
        <pc:chgData name="Nallavolu,Tejaswi Reddy" userId="044e583a-5ab4-427c-8e18-8477619d60b6" providerId="ADAL" clId="{1B3B5E29-DCAB-47E6-A324-9D6152126D4D}" dt="2022-04-13T04:52:36.498" v="2820" actId="20577"/>
        <pc:sldMkLst>
          <pc:docMk/>
          <pc:sldMk cId="3828224163" sldId="1875"/>
        </pc:sldMkLst>
        <pc:spChg chg="mod">
          <ac:chgData name="Nallavolu,Tejaswi Reddy" userId="044e583a-5ab4-427c-8e18-8477619d60b6" providerId="ADAL" clId="{1B3B5E29-DCAB-47E6-A324-9D6152126D4D}" dt="2022-04-10T17:18:56.162" v="1490" actId="20577"/>
          <ac:spMkLst>
            <pc:docMk/>
            <pc:sldMk cId="3828224163" sldId="1875"/>
            <ac:spMk id="4" creationId="{068DF32A-D165-40DA-AAE8-A6E9579E2F79}"/>
          </ac:spMkLst>
        </pc:spChg>
        <pc:spChg chg="mod">
          <ac:chgData name="Nallavolu,Tejaswi Reddy" userId="044e583a-5ab4-427c-8e18-8477619d60b6" providerId="ADAL" clId="{1B3B5E29-DCAB-47E6-A324-9D6152126D4D}" dt="2022-04-13T04:52:36.498" v="2820" actId="20577"/>
          <ac:spMkLst>
            <pc:docMk/>
            <pc:sldMk cId="3828224163" sldId="1875"/>
            <ac:spMk id="7" creationId="{C3BC92DE-1779-4A44-AED9-0261C2497DD9}"/>
          </ac:spMkLst>
        </pc:spChg>
      </pc:sldChg>
      <pc:sldChg chg="addSp delSp modSp del mod chgLayout">
        <pc:chgData name="Nallavolu,Tejaswi Reddy" userId="044e583a-5ab4-427c-8e18-8477619d60b6" providerId="ADAL" clId="{1B3B5E29-DCAB-47E6-A324-9D6152126D4D}" dt="2022-04-13T03:01:48.779" v="2042" actId="2696"/>
        <pc:sldMkLst>
          <pc:docMk/>
          <pc:sldMk cId="1236220360" sldId="1876"/>
        </pc:sldMkLst>
        <pc:spChg chg="add del mod ord">
          <ac:chgData name="Nallavolu,Tejaswi Reddy" userId="044e583a-5ab4-427c-8e18-8477619d60b6" providerId="ADAL" clId="{1B3B5E29-DCAB-47E6-A324-9D6152126D4D}" dt="2022-04-13T03:00:00.599" v="2026" actId="6264"/>
          <ac:spMkLst>
            <pc:docMk/>
            <pc:sldMk cId="1236220360" sldId="1876"/>
            <ac:spMk id="2" creationId="{5EB13933-A038-427E-BCD8-3FF2A6387A67}"/>
          </ac:spMkLst>
        </pc:spChg>
        <pc:spChg chg="del mod">
          <ac:chgData name="Nallavolu,Tejaswi Reddy" userId="044e583a-5ab4-427c-8e18-8477619d60b6" providerId="ADAL" clId="{1B3B5E29-DCAB-47E6-A324-9D6152126D4D}" dt="2022-04-13T02:59:57.828" v="2025" actId="6264"/>
          <ac:spMkLst>
            <pc:docMk/>
            <pc:sldMk cId="1236220360" sldId="1876"/>
            <ac:spMk id="3" creationId="{D3316BC9-7937-4417-B232-1B37F4796011}"/>
          </ac:spMkLst>
        </pc:spChg>
        <pc:spChg chg="add del mod ord">
          <ac:chgData name="Nallavolu,Tejaswi Reddy" userId="044e583a-5ab4-427c-8e18-8477619d60b6" providerId="ADAL" clId="{1B3B5E29-DCAB-47E6-A324-9D6152126D4D}" dt="2022-04-13T03:00:00.599" v="2026" actId="6264"/>
          <ac:spMkLst>
            <pc:docMk/>
            <pc:sldMk cId="1236220360" sldId="1876"/>
            <ac:spMk id="4" creationId="{526B1680-48AB-4221-96F9-B337B0BFF6A8}"/>
          </ac:spMkLst>
        </pc:spChg>
        <pc:spChg chg="del mod">
          <ac:chgData name="Nallavolu,Tejaswi Reddy" userId="044e583a-5ab4-427c-8e18-8477619d60b6" providerId="ADAL" clId="{1B3B5E29-DCAB-47E6-A324-9D6152126D4D}" dt="2022-04-13T02:59:57.828" v="2025" actId="6264"/>
          <ac:spMkLst>
            <pc:docMk/>
            <pc:sldMk cId="1236220360" sldId="1876"/>
            <ac:spMk id="5" creationId="{99769EF9-1612-42F9-BB93-658619D321FF}"/>
          </ac:spMkLst>
        </pc:spChg>
        <pc:spChg chg="add mod ord">
          <ac:chgData name="Nallavolu,Tejaswi Reddy" userId="044e583a-5ab4-427c-8e18-8477619d60b6" providerId="ADAL" clId="{1B3B5E29-DCAB-47E6-A324-9D6152126D4D}" dt="2022-04-13T03:00:00.599" v="2026" actId="6264"/>
          <ac:spMkLst>
            <pc:docMk/>
            <pc:sldMk cId="1236220360" sldId="1876"/>
            <ac:spMk id="6" creationId="{E576B169-AAEC-4937-B3AA-7EF80D0842CE}"/>
          </ac:spMkLst>
        </pc:spChg>
        <pc:spChg chg="add mod ord">
          <ac:chgData name="Nallavolu,Tejaswi Reddy" userId="044e583a-5ab4-427c-8e18-8477619d60b6" providerId="ADAL" clId="{1B3B5E29-DCAB-47E6-A324-9D6152126D4D}" dt="2022-04-13T03:00:00.599" v="2026" actId="6264"/>
          <ac:spMkLst>
            <pc:docMk/>
            <pc:sldMk cId="1236220360" sldId="1876"/>
            <ac:spMk id="7" creationId="{358565DA-F88E-4DAD-BB14-8C4EABED558E}"/>
          </ac:spMkLst>
        </pc:spChg>
        <pc:picChg chg="add del mod">
          <ac:chgData name="Nallavolu,Tejaswi Reddy" userId="044e583a-5ab4-427c-8e18-8477619d60b6" providerId="ADAL" clId="{1B3B5E29-DCAB-47E6-A324-9D6152126D4D}" dt="2022-04-13T03:01:06.316" v="2041" actId="478"/>
          <ac:picMkLst>
            <pc:docMk/>
            <pc:sldMk cId="1236220360" sldId="1876"/>
            <ac:picMk id="9" creationId="{16636C73-680E-4760-91EF-43671ABFE784}"/>
          </ac:picMkLst>
        </pc:picChg>
      </pc:sldChg>
      <pc:sldChg chg="addSp delSp modSp mod">
        <pc:chgData name="Nallavolu,Tejaswi Reddy" userId="044e583a-5ab4-427c-8e18-8477619d60b6" providerId="ADAL" clId="{1B3B5E29-DCAB-47E6-A324-9D6152126D4D}" dt="2022-04-13T03:28:52.373" v="2172" actId="20577"/>
        <pc:sldMkLst>
          <pc:docMk/>
          <pc:sldMk cId="1811410728" sldId="1888"/>
        </pc:sldMkLst>
        <pc:spChg chg="mod">
          <ac:chgData name="Nallavolu,Tejaswi Reddy" userId="044e583a-5ab4-427c-8e18-8477619d60b6" providerId="ADAL" clId="{1B3B5E29-DCAB-47E6-A324-9D6152126D4D}" dt="2022-04-13T03:28:52.373" v="2172" actId="20577"/>
          <ac:spMkLst>
            <pc:docMk/>
            <pc:sldMk cId="1811410728" sldId="1888"/>
            <ac:spMk id="3" creationId="{00F984E2-31A5-468B-BDD2-9BF3D346F298}"/>
          </ac:spMkLst>
        </pc:spChg>
        <pc:spChg chg="mod">
          <ac:chgData name="Nallavolu,Tejaswi Reddy" userId="044e583a-5ab4-427c-8e18-8477619d60b6" providerId="ADAL" clId="{1B3B5E29-DCAB-47E6-A324-9D6152126D4D}" dt="2022-04-13T02:49:15.107" v="2006" actId="207"/>
          <ac:spMkLst>
            <pc:docMk/>
            <pc:sldMk cId="1811410728" sldId="1888"/>
            <ac:spMk id="6" creationId="{ECE50E06-E63E-4F56-A2A4-9E76FE39B5A4}"/>
          </ac:spMkLst>
        </pc:spChg>
        <pc:spChg chg="del mod">
          <ac:chgData name="Nallavolu,Tejaswi Reddy" userId="044e583a-5ab4-427c-8e18-8477619d60b6" providerId="ADAL" clId="{1B3B5E29-DCAB-47E6-A324-9D6152126D4D}" dt="2022-04-13T02:35:13.950" v="1919" actId="931"/>
          <ac:spMkLst>
            <pc:docMk/>
            <pc:sldMk cId="1811410728" sldId="1888"/>
            <ac:spMk id="7" creationId="{49FEF8C4-AE09-4BDC-90CD-3B99D7362046}"/>
          </ac:spMkLst>
        </pc:spChg>
        <pc:spChg chg="add del mod">
          <ac:chgData name="Nallavolu,Tejaswi Reddy" userId="044e583a-5ab4-427c-8e18-8477619d60b6" providerId="ADAL" clId="{1B3B5E29-DCAB-47E6-A324-9D6152126D4D}" dt="2022-04-13T02:43:09.591" v="1942" actId="478"/>
          <ac:spMkLst>
            <pc:docMk/>
            <pc:sldMk cId="1811410728" sldId="1888"/>
            <ac:spMk id="10" creationId="{8258CB5B-C9C3-4F99-AFD3-1DABCBA4042F}"/>
          </ac:spMkLst>
        </pc:spChg>
        <pc:picChg chg="add del mod">
          <ac:chgData name="Nallavolu,Tejaswi Reddy" userId="044e583a-5ab4-427c-8e18-8477619d60b6" providerId="ADAL" clId="{1B3B5E29-DCAB-47E6-A324-9D6152126D4D}" dt="2022-04-13T02:42:54.623" v="1937" actId="478"/>
          <ac:picMkLst>
            <pc:docMk/>
            <pc:sldMk cId="1811410728" sldId="1888"/>
            <ac:picMk id="4" creationId="{5F688704-CBCF-49CB-B766-094346E0FECD}"/>
          </ac:picMkLst>
        </pc:picChg>
        <pc:picChg chg="add mod">
          <ac:chgData name="Nallavolu,Tejaswi Reddy" userId="044e583a-5ab4-427c-8e18-8477619d60b6" providerId="ADAL" clId="{1B3B5E29-DCAB-47E6-A324-9D6152126D4D}" dt="2022-04-13T02:46:58.500" v="1995" actId="1076"/>
          <ac:picMkLst>
            <pc:docMk/>
            <pc:sldMk cId="1811410728" sldId="1888"/>
            <ac:picMk id="8" creationId="{D0887237-6AAF-41F3-A94B-B39511E5DD74}"/>
          </ac:picMkLst>
        </pc:picChg>
        <pc:picChg chg="add mod">
          <ac:chgData name="Nallavolu,Tejaswi Reddy" userId="044e583a-5ab4-427c-8e18-8477619d60b6" providerId="ADAL" clId="{1B3B5E29-DCAB-47E6-A324-9D6152126D4D}" dt="2022-04-13T02:46:14.850" v="1983" actId="1076"/>
          <ac:picMkLst>
            <pc:docMk/>
            <pc:sldMk cId="1811410728" sldId="1888"/>
            <ac:picMk id="12" creationId="{72CFD903-2172-429D-9AA5-2048BD002EC5}"/>
          </ac:picMkLst>
        </pc:picChg>
        <pc:picChg chg="add mod">
          <ac:chgData name="Nallavolu,Tejaswi Reddy" userId="044e583a-5ab4-427c-8e18-8477619d60b6" providerId="ADAL" clId="{1B3B5E29-DCAB-47E6-A324-9D6152126D4D}" dt="2022-04-13T02:47:27.010" v="2002" actId="14100"/>
          <ac:picMkLst>
            <pc:docMk/>
            <pc:sldMk cId="1811410728" sldId="1888"/>
            <ac:picMk id="14" creationId="{89BEE2F1-69D8-488C-840E-C90FEC64B10A}"/>
          </ac:picMkLst>
        </pc:picChg>
        <pc:picChg chg="add mod">
          <ac:chgData name="Nallavolu,Tejaswi Reddy" userId="044e583a-5ab4-427c-8e18-8477619d60b6" providerId="ADAL" clId="{1B3B5E29-DCAB-47E6-A324-9D6152126D4D}" dt="2022-04-13T02:46:10.018" v="1981" actId="1076"/>
          <ac:picMkLst>
            <pc:docMk/>
            <pc:sldMk cId="1811410728" sldId="1888"/>
            <ac:picMk id="16" creationId="{311C5CAE-9C52-42D7-B195-167D5C40C427}"/>
          </ac:picMkLst>
        </pc:picChg>
        <pc:picChg chg="add mod">
          <ac:chgData name="Nallavolu,Tejaswi Reddy" userId="044e583a-5ab4-427c-8e18-8477619d60b6" providerId="ADAL" clId="{1B3B5E29-DCAB-47E6-A324-9D6152126D4D}" dt="2022-04-13T02:47:03.786" v="1996" actId="1076"/>
          <ac:picMkLst>
            <pc:docMk/>
            <pc:sldMk cId="1811410728" sldId="1888"/>
            <ac:picMk id="18" creationId="{3EB71B0B-0DC6-46BA-9642-BA9E9C940E2D}"/>
          </ac:picMkLst>
        </pc:picChg>
        <pc:picChg chg="add mod">
          <ac:chgData name="Nallavolu,Tejaswi Reddy" userId="044e583a-5ab4-427c-8e18-8477619d60b6" providerId="ADAL" clId="{1B3B5E29-DCAB-47E6-A324-9D6152126D4D}" dt="2022-04-13T02:47:42.018" v="2004" actId="14100"/>
          <ac:picMkLst>
            <pc:docMk/>
            <pc:sldMk cId="1811410728" sldId="1888"/>
            <ac:picMk id="20" creationId="{EDCBF4B0-B578-4140-A456-01CCBCDFE9D7}"/>
          </ac:picMkLst>
        </pc:picChg>
      </pc:sldChg>
      <pc:sldChg chg="addSp delSp modSp new del mod modTransition setBg delDesignElem chgLayout">
        <pc:chgData name="Nallavolu,Tejaswi Reddy" userId="044e583a-5ab4-427c-8e18-8477619d60b6" providerId="ADAL" clId="{1B3B5E29-DCAB-47E6-A324-9D6152126D4D}" dt="2022-04-13T05:00:00.592" v="2862" actId="2696"/>
        <pc:sldMkLst>
          <pc:docMk/>
          <pc:sldMk cId="958202337" sldId="1889"/>
        </pc:sldMkLst>
        <pc:spChg chg="del mod ord">
          <ac:chgData name="Nallavolu,Tejaswi Reddy" userId="044e583a-5ab4-427c-8e18-8477619d60b6" providerId="ADAL" clId="{1B3B5E29-DCAB-47E6-A324-9D6152126D4D}" dt="2022-04-13T03:02:13.912" v="2045" actId="700"/>
          <ac:spMkLst>
            <pc:docMk/>
            <pc:sldMk cId="958202337" sldId="1889"/>
            <ac:spMk id="2" creationId="{E6C76D3A-5372-4A0B-B913-1EAA08994CA4}"/>
          </ac:spMkLst>
        </pc:spChg>
        <pc:spChg chg="del mod ord">
          <ac:chgData name="Nallavolu,Tejaswi Reddy" userId="044e583a-5ab4-427c-8e18-8477619d60b6" providerId="ADAL" clId="{1B3B5E29-DCAB-47E6-A324-9D6152126D4D}" dt="2022-04-13T03:02:13.912" v="2045" actId="700"/>
          <ac:spMkLst>
            <pc:docMk/>
            <pc:sldMk cId="958202337" sldId="1889"/>
            <ac:spMk id="3" creationId="{8DE295E0-7BC0-4AA2-A3CF-88B9D8F9FA7E}"/>
          </ac:spMkLst>
        </pc:spChg>
        <pc:spChg chg="add del mod ord">
          <ac:chgData name="Nallavolu,Tejaswi Reddy" userId="044e583a-5ab4-427c-8e18-8477619d60b6" providerId="ADAL" clId="{1B3B5E29-DCAB-47E6-A324-9D6152126D4D}" dt="2022-04-13T03:06:18.738" v="2086" actId="6264"/>
          <ac:spMkLst>
            <pc:docMk/>
            <pc:sldMk cId="958202337" sldId="1889"/>
            <ac:spMk id="4" creationId="{FBC782BA-85C0-4FF7-AA34-81B8EFA949A4}"/>
          </ac:spMkLst>
        </pc:spChg>
        <pc:spChg chg="add del mod ord">
          <ac:chgData name="Nallavolu,Tejaswi Reddy" userId="044e583a-5ab4-427c-8e18-8477619d60b6" providerId="ADAL" clId="{1B3B5E29-DCAB-47E6-A324-9D6152126D4D}" dt="2022-04-13T03:06:18.738" v="2086" actId="6264"/>
          <ac:spMkLst>
            <pc:docMk/>
            <pc:sldMk cId="958202337" sldId="1889"/>
            <ac:spMk id="5" creationId="{0379D1FC-FE57-4752-A2CA-22F3A933D6A1}"/>
          </ac:spMkLst>
        </pc:spChg>
        <pc:spChg chg="add del mod ord">
          <ac:chgData name="Nallavolu,Tejaswi Reddy" userId="044e583a-5ab4-427c-8e18-8477619d60b6" providerId="ADAL" clId="{1B3B5E29-DCAB-47E6-A324-9D6152126D4D}" dt="2022-04-13T03:06:30.329" v="2087" actId="700"/>
          <ac:spMkLst>
            <pc:docMk/>
            <pc:sldMk cId="958202337" sldId="1889"/>
            <ac:spMk id="10" creationId="{095F22D8-87BC-4B37-8A81-5847EE5B8CBD}"/>
          </ac:spMkLst>
        </pc:spChg>
        <pc:spChg chg="add del mod ord">
          <ac:chgData name="Nallavolu,Tejaswi Reddy" userId="044e583a-5ab4-427c-8e18-8477619d60b6" providerId="ADAL" clId="{1B3B5E29-DCAB-47E6-A324-9D6152126D4D}" dt="2022-04-13T03:06:30.329" v="2087" actId="700"/>
          <ac:spMkLst>
            <pc:docMk/>
            <pc:sldMk cId="958202337" sldId="1889"/>
            <ac:spMk id="11" creationId="{D8B43B70-477A-4445-8EC4-2C18291D4353}"/>
          </ac:spMkLst>
        </pc:spChg>
        <pc:spChg chg="add del">
          <ac:chgData name="Nallavolu,Tejaswi Reddy" userId="044e583a-5ab4-427c-8e18-8477619d60b6" providerId="ADAL" clId="{1B3B5E29-DCAB-47E6-A324-9D6152126D4D}" dt="2022-04-13T03:06:37.062" v="2089" actId="26606"/>
          <ac:spMkLst>
            <pc:docMk/>
            <pc:sldMk cId="958202337" sldId="1889"/>
            <ac:spMk id="14" creationId="{82A5F716-98EF-42EF-A471-87C6DFDCC799}"/>
          </ac:spMkLst>
        </pc:spChg>
        <pc:spChg chg="add del mod">
          <ac:chgData name="Nallavolu,Tejaswi Reddy" userId="044e583a-5ab4-427c-8e18-8477619d60b6" providerId="ADAL" clId="{1B3B5E29-DCAB-47E6-A324-9D6152126D4D}" dt="2022-04-13T03:15:54.931" v="2148" actId="11529"/>
          <ac:spMkLst>
            <pc:docMk/>
            <pc:sldMk cId="958202337" sldId="1889"/>
            <ac:spMk id="15" creationId="{B85138AF-4AFB-4536-9505-2532546081D6}"/>
          </ac:spMkLst>
        </pc:spChg>
        <pc:spChg chg="add del">
          <ac:chgData name="Nallavolu,Tejaswi Reddy" userId="044e583a-5ab4-427c-8e18-8477619d60b6" providerId="ADAL" clId="{1B3B5E29-DCAB-47E6-A324-9D6152126D4D}" dt="2022-04-13T03:06:37.062" v="2089" actId="26606"/>
          <ac:spMkLst>
            <pc:docMk/>
            <pc:sldMk cId="958202337" sldId="1889"/>
            <ac:spMk id="16" creationId="{B87687D8-4EF1-4EF2-BF7E-74BB4A3D1806}"/>
          </ac:spMkLst>
        </pc:spChg>
        <pc:spChg chg="add del">
          <ac:chgData name="Nallavolu,Tejaswi Reddy" userId="044e583a-5ab4-427c-8e18-8477619d60b6" providerId="ADAL" clId="{1B3B5E29-DCAB-47E6-A324-9D6152126D4D}" dt="2022-04-13T03:06:39.876" v="2091" actId="26606"/>
          <ac:spMkLst>
            <pc:docMk/>
            <pc:sldMk cId="958202337" sldId="1889"/>
            <ac:spMk id="18" creationId="{C37E9D4B-7BFA-4D10-B666-547BAC499469}"/>
          </ac:spMkLst>
        </pc:spChg>
        <pc:spChg chg="add del">
          <ac:chgData name="Nallavolu,Tejaswi Reddy" userId="044e583a-5ab4-427c-8e18-8477619d60b6" providerId="ADAL" clId="{1B3B5E29-DCAB-47E6-A324-9D6152126D4D}" dt="2022-04-13T03:06:39.876" v="2091" actId="26606"/>
          <ac:spMkLst>
            <pc:docMk/>
            <pc:sldMk cId="958202337" sldId="1889"/>
            <ac:spMk id="19" creationId="{22F15A2D-2324-487D-A02A-BF46C5C580EB}"/>
          </ac:spMkLst>
        </pc:spChg>
        <pc:spChg chg="add del">
          <ac:chgData name="Nallavolu,Tejaswi Reddy" userId="044e583a-5ab4-427c-8e18-8477619d60b6" providerId="ADAL" clId="{1B3B5E29-DCAB-47E6-A324-9D6152126D4D}" dt="2022-04-13T03:06:39.876" v="2091" actId="26606"/>
          <ac:spMkLst>
            <pc:docMk/>
            <pc:sldMk cId="958202337" sldId="1889"/>
            <ac:spMk id="20" creationId="{2AEAFA59-923A-4F54-8B49-44C970BCC323}"/>
          </ac:spMkLst>
        </pc:spChg>
        <pc:spChg chg="add del">
          <ac:chgData name="Nallavolu,Tejaswi Reddy" userId="044e583a-5ab4-427c-8e18-8477619d60b6" providerId="ADAL" clId="{1B3B5E29-DCAB-47E6-A324-9D6152126D4D}" dt="2022-04-13T03:06:46.272" v="2095" actId="26606"/>
          <ac:spMkLst>
            <pc:docMk/>
            <pc:sldMk cId="958202337" sldId="1889"/>
            <ac:spMk id="24" creationId="{8DAAB828-02C8-4111-AC14-FF5ACEDDFE37}"/>
          </ac:spMkLst>
        </pc:spChg>
        <pc:spChg chg="add del">
          <ac:chgData name="Nallavolu,Tejaswi Reddy" userId="044e583a-5ab4-427c-8e18-8477619d60b6" providerId="ADAL" clId="{1B3B5E29-DCAB-47E6-A324-9D6152126D4D}" dt="2022-04-13T03:06:49.848" v="2097" actId="26606"/>
          <ac:spMkLst>
            <pc:docMk/>
            <pc:sldMk cId="958202337" sldId="1889"/>
            <ac:spMk id="28" creationId="{D153EDB2-4AAD-43F4-AE78-4D326C813369}"/>
          </ac:spMkLst>
        </pc:spChg>
        <pc:spChg chg="add del">
          <ac:chgData name="Nallavolu,Tejaswi Reddy" userId="044e583a-5ab4-427c-8e18-8477619d60b6" providerId="ADAL" clId="{1B3B5E29-DCAB-47E6-A324-9D6152126D4D}" dt="2022-04-13T03:06:53.963" v="2099" actId="26606"/>
          <ac:spMkLst>
            <pc:docMk/>
            <pc:sldMk cId="958202337" sldId="1889"/>
            <ac:spMk id="35" creationId="{2B566528-1B12-4246-9431-5C2D7D081168}"/>
          </ac:spMkLst>
        </pc:spChg>
        <pc:spChg chg="add del">
          <ac:chgData name="Nallavolu,Tejaswi Reddy" userId="044e583a-5ab4-427c-8e18-8477619d60b6" providerId="ADAL" clId="{1B3B5E29-DCAB-47E6-A324-9D6152126D4D}" dt="2022-04-13T03:06:53.963" v="2099" actId="26606"/>
          <ac:spMkLst>
            <pc:docMk/>
            <pc:sldMk cId="958202337" sldId="1889"/>
            <ac:spMk id="36" creationId="{2E80C965-DB6D-4F81-9E9E-B027384D0BD6}"/>
          </ac:spMkLst>
        </pc:spChg>
        <pc:spChg chg="add del">
          <ac:chgData name="Nallavolu,Tejaswi Reddy" userId="044e583a-5ab4-427c-8e18-8477619d60b6" providerId="ADAL" clId="{1B3B5E29-DCAB-47E6-A324-9D6152126D4D}" dt="2022-04-13T03:06:53.963" v="2099" actId="26606"/>
          <ac:spMkLst>
            <pc:docMk/>
            <pc:sldMk cId="958202337" sldId="1889"/>
            <ac:spMk id="37" creationId="{A580F890-B085-4E95-96AA-55AEBEC5CE6E}"/>
          </ac:spMkLst>
        </pc:spChg>
        <pc:spChg chg="add del">
          <ac:chgData name="Nallavolu,Tejaswi Reddy" userId="044e583a-5ab4-427c-8e18-8477619d60b6" providerId="ADAL" clId="{1B3B5E29-DCAB-47E6-A324-9D6152126D4D}" dt="2022-04-13T03:06:53.963" v="2099" actId="26606"/>
          <ac:spMkLst>
            <pc:docMk/>
            <pc:sldMk cId="958202337" sldId="1889"/>
            <ac:spMk id="38" creationId="{D3F51FEB-38FB-4F6C-9F7B-2F2AFAB65463}"/>
          </ac:spMkLst>
        </pc:spChg>
        <pc:spChg chg="add del">
          <ac:chgData name="Nallavolu,Tejaswi Reddy" userId="044e583a-5ab4-427c-8e18-8477619d60b6" providerId="ADAL" clId="{1B3B5E29-DCAB-47E6-A324-9D6152126D4D}" dt="2022-04-13T03:06:53.963" v="2099" actId="26606"/>
          <ac:spMkLst>
            <pc:docMk/>
            <pc:sldMk cId="958202337" sldId="1889"/>
            <ac:spMk id="39" creationId="{1E547BA6-BAE0-43BB-A7CA-60F69CE252F0}"/>
          </ac:spMkLst>
        </pc:spChg>
        <pc:spChg chg="add del">
          <ac:chgData name="Nallavolu,Tejaswi Reddy" userId="044e583a-5ab4-427c-8e18-8477619d60b6" providerId="ADAL" clId="{1B3B5E29-DCAB-47E6-A324-9D6152126D4D}" dt="2022-04-13T03:06:56.054" v="2101" actId="26606"/>
          <ac:spMkLst>
            <pc:docMk/>
            <pc:sldMk cId="958202337" sldId="1889"/>
            <ac:spMk id="41" creationId="{D153EDB2-4AAD-43F4-AE78-4D326C813369}"/>
          </ac:spMkLst>
        </pc:spChg>
        <pc:spChg chg="add del">
          <ac:chgData name="Nallavolu,Tejaswi Reddy" userId="044e583a-5ab4-427c-8e18-8477619d60b6" providerId="ADAL" clId="{1B3B5E29-DCAB-47E6-A324-9D6152126D4D}" dt="2022-04-13T03:06:59.242" v="2103" actId="26606"/>
          <ac:spMkLst>
            <pc:docMk/>
            <pc:sldMk cId="958202337" sldId="1889"/>
            <ac:spMk id="47" creationId="{8DAAB828-02C8-4111-AC14-FF5ACEDDFE37}"/>
          </ac:spMkLst>
        </pc:spChg>
        <pc:spChg chg="add del">
          <ac:chgData name="Nallavolu,Tejaswi Reddy" userId="044e583a-5ab4-427c-8e18-8477619d60b6" providerId="ADAL" clId="{1B3B5E29-DCAB-47E6-A324-9D6152126D4D}" dt="2022-04-13T03:07:04.383" v="2105" actId="26606"/>
          <ac:spMkLst>
            <pc:docMk/>
            <pc:sldMk cId="958202337" sldId="1889"/>
            <ac:spMk id="52" creationId="{22F15A2D-2324-487D-A02A-BF46C5C580EB}"/>
          </ac:spMkLst>
        </pc:spChg>
        <pc:spChg chg="add del">
          <ac:chgData name="Nallavolu,Tejaswi Reddy" userId="044e583a-5ab4-427c-8e18-8477619d60b6" providerId="ADAL" clId="{1B3B5E29-DCAB-47E6-A324-9D6152126D4D}" dt="2022-04-13T03:07:04.383" v="2105" actId="26606"/>
          <ac:spMkLst>
            <pc:docMk/>
            <pc:sldMk cId="958202337" sldId="1889"/>
            <ac:spMk id="53" creationId="{17A7F34E-D418-47E2-9F86-2C45BBC31210}"/>
          </ac:spMkLst>
        </pc:spChg>
        <pc:spChg chg="add del">
          <ac:chgData name="Nallavolu,Tejaswi Reddy" userId="044e583a-5ab4-427c-8e18-8477619d60b6" providerId="ADAL" clId="{1B3B5E29-DCAB-47E6-A324-9D6152126D4D}" dt="2022-04-13T03:07:04.383" v="2105" actId="26606"/>
          <ac:spMkLst>
            <pc:docMk/>
            <pc:sldMk cId="958202337" sldId="1889"/>
            <ac:spMk id="54" creationId="{2AEAFA59-923A-4F54-8B49-44C970BCC323}"/>
          </ac:spMkLst>
        </pc:spChg>
        <pc:spChg chg="add del">
          <ac:chgData name="Nallavolu,Tejaswi Reddy" userId="044e583a-5ab4-427c-8e18-8477619d60b6" providerId="ADAL" clId="{1B3B5E29-DCAB-47E6-A324-9D6152126D4D}" dt="2022-04-13T03:07:06.188" v="2107" actId="26606"/>
          <ac:spMkLst>
            <pc:docMk/>
            <pc:sldMk cId="958202337" sldId="1889"/>
            <ac:spMk id="56" creationId="{8DAAB828-02C8-4111-AC14-FF5ACEDDFE37}"/>
          </ac:spMkLst>
        </pc:spChg>
        <pc:spChg chg="add del">
          <ac:chgData name="Nallavolu,Tejaswi Reddy" userId="044e583a-5ab4-427c-8e18-8477619d60b6" providerId="ADAL" clId="{1B3B5E29-DCAB-47E6-A324-9D6152126D4D}" dt="2022-04-13T03:07:17.693" v="2109" actId="26606"/>
          <ac:spMkLst>
            <pc:docMk/>
            <pc:sldMk cId="958202337" sldId="1889"/>
            <ac:spMk id="60" creationId="{D153EDB2-4AAD-43F4-AE78-4D326C813369}"/>
          </ac:spMkLst>
        </pc:spChg>
        <pc:spChg chg="add del">
          <ac:chgData name="Nallavolu,Tejaswi Reddy" userId="044e583a-5ab4-427c-8e18-8477619d60b6" providerId="ADAL" clId="{1B3B5E29-DCAB-47E6-A324-9D6152126D4D}" dt="2022-04-13T03:11:42.269" v="2111" actId="26606"/>
          <ac:spMkLst>
            <pc:docMk/>
            <pc:sldMk cId="958202337" sldId="1889"/>
            <ac:spMk id="67" creationId="{82A5F716-98EF-42EF-A471-87C6DFDCC799}"/>
          </ac:spMkLst>
        </pc:spChg>
        <pc:spChg chg="add del">
          <ac:chgData name="Nallavolu,Tejaswi Reddy" userId="044e583a-5ab4-427c-8e18-8477619d60b6" providerId="ADAL" clId="{1B3B5E29-DCAB-47E6-A324-9D6152126D4D}" dt="2022-04-13T03:11:42.269" v="2111" actId="26606"/>
          <ac:spMkLst>
            <pc:docMk/>
            <pc:sldMk cId="958202337" sldId="1889"/>
            <ac:spMk id="68" creationId="{B87687D8-4EF1-4EF2-BF7E-74BB4A3D1806}"/>
          </ac:spMkLst>
        </pc:spChg>
        <pc:spChg chg="add del">
          <ac:chgData name="Nallavolu,Tejaswi Reddy" userId="044e583a-5ab4-427c-8e18-8477619d60b6" providerId="ADAL" clId="{1B3B5E29-DCAB-47E6-A324-9D6152126D4D}" dt="2022-04-13T03:13:53.425" v="2122" actId="6264"/>
          <ac:spMkLst>
            <pc:docMk/>
            <pc:sldMk cId="958202337" sldId="1889"/>
            <ac:spMk id="72" creationId="{8DAAB828-02C8-4111-AC14-FF5ACEDDFE37}"/>
          </ac:spMkLst>
        </pc:spChg>
        <pc:grpChg chg="add del">
          <ac:chgData name="Nallavolu,Tejaswi Reddy" userId="044e583a-5ab4-427c-8e18-8477619d60b6" providerId="ADAL" clId="{1B3B5E29-DCAB-47E6-A324-9D6152126D4D}" dt="2022-04-13T03:06:46.272" v="2095" actId="26606"/>
          <ac:grpSpMkLst>
            <pc:docMk/>
            <pc:sldMk cId="958202337" sldId="1889"/>
            <ac:grpSpMk id="25" creationId="{C32D4553-E775-4F16-9A6F-FED8D166A5B7}"/>
          </ac:grpSpMkLst>
        </pc:grpChg>
        <pc:grpChg chg="add del">
          <ac:chgData name="Nallavolu,Tejaswi Reddy" userId="044e583a-5ab4-427c-8e18-8477619d60b6" providerId="ADAL" clId="{1B3B5E29-DCAB-47E6-A324-9D6152126D4D}" dt="2022-04-13T03:06:49.848" v="2097" actId="26606"/>
          <ac:grpSpMkLst>
            <pc:docMk/>
            <pc:sldMk cId="958202337" sldId="1889"/>
            <ac:grpSpMk id="29" creationId="{A3CB7779-72E2-4E92-AE18-6BBC335DD881}"/>
          </ac:grpSpMkLst>
        </pc:grpChg>
        <pc:grpChg chg="add del">
          <ac:chgData name="Nallavolu,Tejaswi Reddy" userId="044e583a-5ab4-427c-8e18-8477619d60b6" providerId="ADAL" clId="{1B3B5E29-DCAB-47E6-A324-9D6152126D4D}" dt="2022-04-13T03:06:56.054" v="2101" actId="26606"/>
          <ac:grpSpMkLst>
            <pc:docMk/>
            <pc:sldMk cId="958202337" sldId="1889"/>
            <ac:grpSpMk id="42" creationId="{A3CB7779-72E2-4E92-AE18-6BBC335DD881}"/>
          </ac:grpSpMkLst>
        </pc:grpChg>
        <pc:grpChg chg="add del">
          <ac:chgData name="Nallavolu,Tejaswi Reddy" userId="044e583a-5ab4-427c-8e18-8477619d60b6" providerId="ADAL" clId="{1B3B5E29-DCAB-47E6-A324-9D6152126D4D}" dt="2022-04-13T03:06:59.242" v="2103" actId="26606"/>
          <ac:grpSpMkLst>
            <pc:docMk/>
            <pc:sldMk cId="958202337" sldId="1889"/>
            <ac:grpSpMk id="48" creationId="{C32D4553-E775-4F16-9A6F-FED8D166A5B7}"/>
          </ac:grpSpMkLst>
        </pc:grpChg>
        <pc:grpChg chg="add del">
          <ac:chgData name="Nallavolu,Tejaswi Reddy" userId="044e583a-5ab4-427c-8e18-8477619d60b6" providerId="ADAL" clId="{1B3B5E29-DCAB-47E6-A324-9D6152126D4D}" dt="2022-04-13T03:07:06.188" v="2107" actId="26606"/>
          <ac:grpSpMkLst>
            <pc:docMk/>
            <pc:sldMk cId="958202337" sldId="1889"/>
            <ac:grpSpMk id="57" creationId="{C32D4553-E775-4F16-9A6F-FED8D166A5B7}"/>
          </ac:grpSpMkLst>
        </pc:grpChg>
        <pc:grpChg chg="add del">
          <ac:chgData name="Nallavolu,Tejaswi Reddy" userId="044e583a-5ab4-427c-8e18-8477619d60b6" providerId="ADAL" clId="{1B3B5E29-DCAB-47E6-A324-9D6152126D4D}" dt="2022-04-13T03:07:17.693" v="2109" actId="26606"/>
          <ac:grpSpMkLst>
            <pc:docMk/>
            <pc:sldMk cId="958202337" sldId="1889"/>
            <ac:grpSpMk id="61" creationId="{A3CB7779-72E2-4E92-AE18-6BBC335DD881}"/>
          </ac:grpSpMkLst>
        </pc:grpChg>
        <pc:grpChg chg="add del">
          <ac:chgData name="Nallavolu,Tejaswi Reddy" userId="044e583a-5ab4-427c-8e18-8477619d60b6" providerId="ADAL" clId="{1B3B5E29-DCAB-47E6-A324-9D6152126D4D}" dt="2022-04-13T03:13:53.425" v="2122" actId="6264"/>
          <ac:grpSpMkLst>
            <pc:docMk/>
            <pc:sldMk cId="958202337" sldId="1889"/>
            <ac:grpSpMk id="73" creationId="{C32D4553-E775-4F16-9A6F-FED8D166A5B7}"/>
          </ac:grpSpMkLst>
        </pc:grpChg>
        <pc:picChg chg="add del mod">
          <ac:chgData name="Nallavolu,Tejaswi Reddy" userId="044e583a-5ab4-427c-8e18-8477619d60b6" providerId="ADAL" clId="{1B3B5E29-DCAB-47E6-A324-9D6152126D4D}" dt="2022-04-13T03:04:26.931" v="2062" actId="478"/>
          <ac:picMkLst>
            <pc:docMk/>
            <pc:sldMk cId="958202337" sldId="1889"/>
            <ac:picMk id="7" creationId="{522B574A-8AD0-4A89-9194-2905E4A34510}"/>
          </ac:picMkLst>
        </pc:picChg>
        <pc:picChg chg="add del mod">
          <ac:chgData name="Nallavolu,Tejaswi Reddy" userId="044e583a-5ab4-427c-8e18-8477619d60b6" providerId="ADAL" clId="{1B3B5E29-DCAB-47E6-A324-9D6152126D4D}" dt="2022-04-13T03:13:20.651" v="2115" actId="478"/>
          <ac:picMkLst>
            <pc:docMk/>
            <pc:sldMk cId="958202337" sldId="1889"/>
            <ac:picMk id="9" creationId="{41338A0A-89DF-4BB2-8ED5-65C907736E38}"/>
          </ac:picMkLst>
        </pc:picChg>
        <pc:picChg chg="add del mod">
          <ac:chgData name="Nallavolu,Tejaswi Reddy" userId="044e583a-5ab4-427c-8e18-8477619d60b6" providerId="ADAL" clId="{1B3B5E29-DCAB-47E6-A324-9D6152126D4D}" dt="2022-04-13T04:59:54.462" v="2861" actId="478"/>
          <ac:picMkLst>
            <pc:docMk/>
            <pc:sldMk cId="958202337" sldId="1889"/>
            <ac:picMk id="13" creationId="{099A1E91-587E-4F6B-8464-DE3BD8355479}"/>
          </ac:picMkLst>
        </pc:picChg>
        <pc:cxnChg chg="add del">
          <ac:chgData name="Nallavolu,Tejaswi Reddy" userId="044e583a-5ab4-427c-8e18-8477619d60b6" providerId="ADAL" clId="{1B3B5E29-DCAB-47E6-A324-9D6152126D4D}" dt="2022-04-13T03:06:43.673" v="2093" actId="26606"/>
          <ac:cxnSpMkLst>
            <pc:docMk/>
            <pc:sldMk cId="958202337" sldId="1889"/>
            <ac:cxnSpMk id="22" creationId="{22F6364A-B358-4BEE-B158-0734D2C938D4}"/>
          </ac:cxnSpMkLst>
        </pc:cxnChg>
        <pc:cxnChg chg="add del">
          <ac:chgData name="Nallavolu,Tejaswi Reddy" userId="044e583a-5ab4-427c-8e18-8477619d60b6" providerId="ADAL" clId="{1B3B5E29-DCAB-47E6-A324-9D6152126D4D}" dt="2022-04-13T03:11:45.117" v="2113" actId="26606"/>
          <ac:cxnSpMkLst>
            <pc:docMk/>
            <pc:sldMk cId="958202337" sldId="1889"/>
            <ac:cxnSpMk id="70" creationId="{22F6364A-B358-4BEE-B158-0734D2C938D4}"/>
          </ac:cxnSpMkLst>
        </pc:cxnChg>
      </pc:sldChg>
      <pc:sldChg chg="addSp delSp modSp new mod setBg">
        <pc:chgData name="Nallavolu,Tejaswi Reddy" userId="044e583a-5ab4-427c-8e18-8477619d60b6" providerId="ADAL" clId="{1B3B5E29-DCAB-47E6-A324-9D6152126D4D}" dt="2022-04-13T05:01:35.034" v="2891" actId="688"/>
        <pc:sldMkLst>
          <pc:docMk/>
          <pc:sldMk cId="4206384954" sldId="1889"/>
        </pc:sldMkLst>
        <pc:spChg chg="add del">
          <ac:chgData name="Nallavolu,Tejaswi Reddy" userId="044e583a-5ab4-427c-8e18-8477619d60b6" providerId="ADAL" clId="{1B3B5E29-DCAB-47E6-A324-9D6152126D4D}" dt="2022-04-13T05:00:27.309" v="2867" actId="26606"/>
          <ac:spMkLst>
            <pc:docMk/>
            <pc:sldMk cId="4206384954" sldId="1889"/>
            <ac:spMk id="7" creationId="{7BDAC5B6-20CE-447F-8BA1-F2274AC7AE5B}"/>
          </ac:spMkLst>
        </pc:spChg>
        <pc:spChg chg="add del">
          <ac:chgData name="Nallavolu,Tejaswi Reddy" userId="044e583a-5ab4-427c-8e18-8477619d60b6" providerId="ADAL" clId="{1B3B5E29-DCAB-47E6-A324-9D6152126D4D}" dt="2022-04-13T05:00:27.309" v="2867" actId="26606"/>
          <ac:spMkLst>
            <pc:docMk/>
            <pc:sldMk cId="4206384954" sldId="1889"/>
            <ac:spMk id="9" creationId="{D1D22B31-BF8F-446B-9009-8A251FB177CB}"/>
          </ac:spMkLst>
        </pc:spChg>
        <pc:spChg chg="add del">
          <ac:chgData name="Nallavolu,Tejaswi Reddy" userId="044e583a-5ab4-427c-8e18-8477619d60b6" providerId="ADAL" clId="{1B3B5E29-DCAB-47E6-A324-9D6152126D4D}" dt="2022-04-13T05:00:29.467" v="2869" actId="26606"/>
          <ac:spMkLst>
            <pc:docMk/>
            <pc:sldMk cId="4206384954" sldId="1889"/>
            <ac:spMk id="11" creationId="{A580F890-B085-4E95-96AA-55AEBEC5CE6E}"/>
          </ac:spMkLst>
        </pc:spChg>
        <pc:spChg chg="add del">
          <ac:chgData name="Nallavolu,Tejaswi Reddy" userId="044e583a-5ab4-427c-8e18-8477619d60b6" providerId="ADAL" clId="{1B3B5E29-DCAB-47E6-A324-9D6152126D4D}" dt="2022-04-13T05:00:29.467" v="2869" actId="26606"/>
          <ac:spMkLst>
            <pc:docMk/>
            <pc:sldMk cId="4206384954" sldId="1889"/>
            <ac:spMk id="12" creationId="{2B566528-1B12-4246-9431-5C2D7D081168}"/>
          </ac:spMkLst>
        </pc:spChg>
        <pc:spChg chg="add del">
          <ac:chgData name="Nallavolu,Tejaswi Reddy" userId="044e583a-5ab4-427c-8e18-8477619d60b6" providerId="ADAL" clId="{1B3B5E29-DCAB-47E6-A324-9D6152126D4D}" dt="2022-04-13T05:00:29.467" v="2869" actId="26606"/>
          <ac:spMkLst>
            <pc:docMk/>
            <pc:sldMk cId="4206384954" sldId="1889"/>
            <ac:spMk id="13" creationId="{D3F51FEB-38FB-4F6C-9F7B-2F2AFAB65463}"/>
          </ac:spMkLst>
        </pc:spChg>
        <pc:spChg chg="add del">
          <ac:chgData name="Nallavolu,Tejaswi Reddy" userId="044e583a-5ab4-427c-8e18-8477619d60b6" providerId="ADAL" clId="{1B3B5E29-DCAB-47E6-A324-9D6152126D4D}" dt="2022-04-13T05:00:29.467" v="2869" actId="26606"/>
          <ac:spMkLst>
            <pc:docMk/>
            <pc:sldMk cId="4206384954" sldId="1889"/>
            <ac:spMk id="14" creationId="{2E80C965-DB6D-4F81-9E9E-B027384D0BD6}"/>
          </ac:spMkLst>
        </pc:spChg>
        <pc:spChg chg="add del">
          <ac:chgData name="Nallavolu,Tejaswi Reddy" userId="044e583a-5ab4-427c-8e18-8477619d60b6" providerId="ADAL" clId="{1B3B5E29-DCAB-47E6-A324-9D6152126D4D}" dt="2022-04-13T05:00:29.467" v="2869" actId="26606"/>
          <ac:spMkLst>
            <pc:docMk/>
            <pc:sldMk cId="4206384954" sldId="1889"/>
            <ac:spMk id="15" creationId="{1E547BA6-BAE0-43BB-A7CA-60F69CE252F0}"/>
          </ac:spMkLst>
        </pc:spChg>
        <pc:spChg chg="add del">
          <ac:chgData name="Nallavolu,Tejaswi Reddy" userId="044e583a-5ab4-427c-8e18-8477619d60b6" providerId="ADAL" clId="{1B3B5E29-DCAB-47E6-A324-9D6152126D4D}" dt="2022-04-13T05:00:31.785" v="2871" actId="26606"/>
          <ac:spMkLst>
            <pc:docMk/>
            <pc:sldMk cId="4206384954" sldId="1889"/>
            <ac:spMk id="17" creationId="{C7F55EAC-550A-4BDD-9099-3F20B8FA0EBC}"/>
          </ac:spMkLst>
        </pc:spChg>
        <pc:spChg chg="add del">
          <ac:chgData name="Nallavolu,Tejaswi Reddy" userId="044e583a-5ab4-427c-8e18-8477619d60b6" providerId="ADAL" clId="{1B3B5E29-DCAB-47E6-A324-9D6152126D4D}" dt="2022-04-13T05:00:31.785" v="2871" actId="26606"/>
          <ac:spMkLst>
            <pc:docMk/>
            <pc:sldMk cId="4206384954" sldId="1889"/>
            <ac:spMk id="18" creationId="{DC4F5A5F-493F-49AE-89B6-D5AF5EBC8B0E}"/>
          </ac:spMkLst>
        </pc:spChg>
        <pc:spChg chg="add del">
          <ac:chgData name="Nallavolu,Tejaswi Reddy" userId="044e583a-5ab4-427c-8e18-8477619d60b6" providerId="ADAL" clId="{1B3B5E29-DCAB-47E6-A324-9D6152126D4D}" dt="2022-04-13T05:00:36.509" v="2873" actId="26606"/>
          <ac:spMkLst>
            <pc:docMk/>
            <pc:sldMk cId="4206384954" sldId="1889"/>
            <ac:spMk id="20" creationId="{C6B298B9-AA3F-4E48-9ADE-DD1A49F40A94}"/>
          </ac:spMkLst>
        </pc:spChg>
        <pc:spChg chg="add del">
          <ac:chgData name="Nallavolu,Tejaswi Reddy" userId="044e583a-5ab4-427c-8e18-8477619d60b6" providerId="ADAL" clId="{1B3B5E29-DCAB-47E6-A324-9D6152126D4D}" dt="2022-04-13T05:00:36.509" v="2873" actId="26606"/>
          <ac:spMkLst>
            <pc:docMk/>
            <pc:sldMk cId="4206384954" sldId="1889"/>
            <ac:spMk id="21" creationId="{78A6362C-DAA2-46F0-8F9D-238EA1E6FD27}"/>
          </ac:spMkLst>
        </pc:spChg>
        <pc:spChg chg="add del">
          <ac:chgData name="Nallavolu,Tejaswi Reddy" userId="044e583a-5ab4-427c-8e18-8477619d60b6" providerId="ADAL" clId="{1B3B5E29-DCAB-47E6-A324-9D6152126D4D}" dt="2022-04-13T05:00:38.300" v="2875" actId="26606"/>
          <ac:spMkLst>
            <pc:docMk/>
            <pc:sldMk cId="4206384954" sldId="1889"/>
            <ac:spMk id="23" creationId="{8DAAB828-02C8-4111-AC14-FF5ACEDDFE37}"/>
          </ac:spMkLst>
        </pc:spChg>
        <pc:spChg chg="add del">
          <ac:chgData name="Nallavolu,Tejaswi Reddy" userId="044e583a-5ab4-427c-8e18-8477619d60b6" providerId="ADAL" clId="{1B3B5E29-DCAB-47E6-A324-9D6152126D4D}" dt="2022-04-13T05:00:39.978" v="2877" actId="26606"/>
          <ac:spMkLst>
            <pc:docMk/>
            <pc:sldMk cId="4206384954" sldId="1889"/>
            <ac:spMk id="27" creationId="{2B566528-1B12-4246-9431-5C2D7D081168}"/>
          </ac:spMkLst>
        </pc:spChg>
        <pc:spChg chg="add del">
          <ac:chgData name="Nallavolu,Tejaswi Reddy" userId="044e583a-5ab4-427c-8e18-8477619d60b6" providerId="ADAL" clId="{1B3B5E29-DCAB-47E6-A324-9D6152126D4D}" dt="2022-04-13T05:00:39.978" v="2877" actId="26606"/>
          <ac:spMkLst>
            <pc:docMk/>
            <pc:sldMk cId="4206384954" sldId="1889"/>
            <ac:spMk id="28" creationId="{2E80C965-DB6D-4F81-9E9E-B027384D0BD6}"/>
          </ac:spMkLst>
        </pc:spChg>
        <pc:spChg chg="add del">
          <ac:chgData name="Nallavolu,Tejaswi Reddy" userId="044e583a-5ab4-427c-8e18-8477619d60b6" providerId="ADAL" clId="{1B3B5E29-DCAB-47E6-A324-9D6152126D4D}" dt="2022-04-13T05:00:39.978" v="2877" actId="26606"/>
          <ac:spMkLst>
            <pc:docMk/>
            <pc:sldMk cId="4206384954" sldId="1889"/>
            <ac:spMk id="29" creationId="{A580F890-B085-4E95-96AA-55AEBEC5CE6E}"/>
          </ac:spMkLst>
        </pc:spChg>
        <pc:spChg chg="add del">
          <ac:chgData name="Nallavolu,Tejaswi Reddy" userId="044e583a-5ab4-427c-8e18-8477619d60b6" providerId="ADAL" clId="{1B3B5E29-DCAB-47E6-A324-9D6152126D4D}" dt="2022-04-13T05:00:39.978" v="2877" actId="26606"/>
          <ac:spMkLst>
            <pc:docMk/>
            <pc:sldMk cId="4206384954" sldId="1889"/>
            <ac:spMk id="30" creationId="{D3F51FEB-38FB-4F6C-9F7B-2F2AFAB65463}"/>
          </ac:spMkLst>
        </pc:spChg>
        <pc:spChg chg="add del">
          <ac:chgData name="Nallavolu,Tejaswi Reddy" userId="044e583a-5ab4-427c-8e18-8477619d60b6" providerId="ADAL" clId="{1B3B5E29-DCAB-47E6-A324-9D6152126D4D}" dt="2022-04-13T05:00:39.978" v="2877" actId="26606"/>
          <ac:spMkLst>
            <pc:docMk/>
            <pc:sldMk cId="4206384954" sldId="1889"/>
            <ac:spMk id="31" creationId="{1E547BA6-BAE0-43BB-A7CA-60F69CE252F0}"/>
          </ac:spMkLst>
        </pc:spChg>
        <pc:spChg chg="add del">
          <ac:chgData name="Nallavolu,Tejaswi Reddy" userId="044e583a-5ab4-427c-8e18-8477619d60b6" providerId="ADAL" clId="{1B3B5E29-DCAB-47E6-A324-9D6152126D4D}" dt="2022-04-13T05:00:42.701" v="2879" actId="26606"/>
          <ac:spMkLst>
            <pc:docMk/>
            <pc:sldMk cId="4206384954" sldId="1889"/>
            <ac:spMk id="33" creationId="{7BDAC5B6-20CE-447F-8BA1-F2274AC7AE5B}"/>
          </ac:spMkLst>
        </pc:spChg>
        <pc:spChg chg="add del">
          <ac:chgData name="Nallavolu,Tejaswi Reddy" userId="044e583a-5ab4-427c-8e18-8477619d60b6" providerId="ADAL" clId="{1B3B5E29-DCAB-47E6-A324-9D6152126D4D}" dt="2022-04-13T05:00:42.701" v="2879" actId="26606"/>
          <ac:spMkLst>
            <pc:docMk/>
            <pc:sldMk cId="4206384954" sldId="1889"/>
            <ac:spMk id="34" creationId="{D1D22B31-BF8F-446B-9009-8A251FB177CB}"/>
          </ac:spMkLst>
        </pc:spChg>
        <pc:spChg chg="add">
          <ac:chgData name="Nallavolu,Tejaswi Reddy" userId="044e583a-5ab4-427c-8e18-8477619d60b6" providerId="ADAL" clId="{1B3B5E29-DCAB-47E6-A324-9D6152126D4D}" dt="2022-04-13T05:00:42.708" v="2880" actId="26606"/>
          <ac:spMkLst>
            <pc:docMk/>
            <pc:sldMk cId="4206384954" sldId="1889"/>
            <ac:spMk id="36" creationId="{C7F55EAC-550A-4BDD-9099-3F20B8FA0EBC}"/>
          </ac:spMkLst>
        </pc:spChg>
        <pc:spChg chg="add">
          <ac:chgData name="Nallavolu,Tejaswi Reddy" userId="044e583a-5ab4-427c-8e18-8477619d60b6" providerId="ADAL" clId="{1B3B5E29-DCAB-47E6-A324-9D6152126D4D}" dt="2022-04-13T05:00:42.708" v="2880" actId="26606"/>
          <ac:spMkLst>
            <pc:docMk/>
            <pc:sldMk cId="4206384954" sldId="1889"/>
            <ac:spMk id="37" creationId="{DC4F5A5F-493F-49AE-89B6-D5AF5EBC8B0E}"/>
          </ac:spMkLst>
        </pc:spChg>
        <pc:grpChg chg="add del">
          <ac:chgData name="Nallavolu,Tejaswi Reddy" userId="044e583a-5ab4-427c-8e18-8477619d60b6" providerId="ADAL" clId="{1B3B5E29-DCAB-47E6-A324-9D6152126D4D}" dt="2022-04-13T05:00:38.300" v="2875" actId="26606"/>
          <ac:grpSpMkLst>
            <pc:docMk/>
            <pc:sldMk cId="4206384954" sldId="1889"/>
            <ac:grpSpMk id="24" creationId="{C32D4553-E775-4F16-9A6F-FED8D166A5B7}"/>
          </ac:grpSpMkLst>
        </pc:grpChg>
        <pc:picChg chg="add mod">
          <ac:chgData name="Nallavolu,Tejaswi Reddy" userId="044e583a-5ab4-427c-8e18-8477619d60b6" providerId="ADAL" clId="{1B3B5E29-DCAB-47E6-A324-9D6152126D4D}" dt="2022-04-13T05:01:35.034" v="2891" actId="688"/>
          <ac:picMkLst>
            <pc:docMk/>
            <pc:sldMk cId="4206384954" sldId="1889"/>
            <ac:picMk id="2" creationId="{56FC6680-67B0-40B9-BF83-3CA40D4A6D2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4/13/2022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projectfordeploy.azurewebsites.net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odacy.com/gh/TejaswiNallavolu/angular-app-heroku/dashboard?utm_source=github.com&amp;utm_medium=referral&amp;utm_content=TejaswiNallavolu/angular-app-heroku&amp;utm_campaign=Badge_Grade" TargetMode="External"/><Relationship Id="rId2" Type="http://schemas.openxmlformats.org/officeDocument/2006/relationships/hyperlink" Target="https://sonarcloud.io/project/overview?id=com.lapots.breed.judge:judge-rule-engin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pp.swaggerhub.com/apis-docs/TejaswiNallavolu/auth-project/v1#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428874"/>
            <a:ext cx="6838569" cy="213398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CLASS REMINDER APP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</a:t>
            </a:r>
            <a:r>
              <a:rPr lang="en-US" sz="3100" dirty="0">
                <a:solidFill>
                  <a:srgbClr val="AA673C"/>
                </a:solidFill>
              </a:rPr>
              <a:t>-Tejaswi Reddy Nallavolu</a:t>
            </a:r>
            <a:br>
              <a:rPr lang="en-US" sz="3100" dirty="0">
                <a:solidFill>
                  <a:srgbClr val="AA673C"/>
                </a:solidFill>
              </a:rPr>
            </a:br>
            <a:r>
              <a:rPr lang="en-US" sz="3100" dirty="0">
                <a:solidFill>
                  <a:srgbClr val="AA673C"/>
                </a:solidFill>
              </a:rPr>
              <a:t>                       -Priyanka Thambabathula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app?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/>
              <a:t>Class Reminder app is a communication platform which helps every student to succeed. </a:t>
            </a:r>
            <a:endParaRPr lang="en-US" altLang="en-US" sz="2000" dirty="0"/>
          </a:p>
          <a:p>
            <a:pPr lvl="1"/>
            <a:r>
              <a:rPr lang="en-US" sz="2000" dirty="0"/>
              <a:t>It makes us easy to stay connected to our school community, whether we’re in classroom, at home or anywhere in between. </a:t>
            </a:r>
          </a:p>
          <a:p>
            <a:pPr lvl="1"/>
            <a:r>
              <a:rPr lang="en-US" sz="2000" dirty="0"/>
              <a:t>The ultimate purpose of our app is to create our own class reminders by providing the class details such as class name, class timings, venue and a link to course site.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Tools &amp; 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rgbClr val="002060"/>
                </a:solidFill>
              </a:rPr>
              <a:t>C# with dotnet (Back-end)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Angular (Front-end)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MySQL (Database)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Azure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Visual Studio IDE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VS code</a:t>
            </a:r>
          </a:p>
          <a:p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0887237-6AAF-41F3-A94B-B39511E5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500" y="2179903"/>
            <a:ext cx="1270194" cy="845257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72CFD903-2172-429D-9AA5-2048BD00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4" y="1361323"/>
            <a:ext cx="781050" cy="781050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89BEE2F1-69D8-488C-840E-C90FEC64B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39" y="3239264"/>
            <a:ext cx="1095375" cy="74802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11C5CAE-9C52-42D7-B195-167D5C40C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327" y="2135720"/>
            <a:ext cx="972822" cy="93362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EB71B0B-0DC6-46BA-9642-BA9E9C940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350044" y="3168904"/>
            <a:ext cx="1121300" cy="818386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DCBF4B0-B578-4140-A456-01CCBCDFE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020" y="4105101"/>
            <a:ext cx="1867248" cy="8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9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Significance of our stack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904999"/>
            <a:ext cx="10967720" cy="3457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b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j-lt"/>
              </a:rPr>
              <a:t>As C# is brought up by Microsoft, it is most popularly used for the development of Windows desktop applications.</a:t>
            </a:r>
          </a:p>
          <a:p>
            <a:endParaRPr lang="en-US" altLang="en-US" sz="2000" b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Angular is an open-source JavaScript framework most suited to develop this application.</a:t>
            </a:r>
          </a:p>
          <a:p>
            <a:endParaRPr lang="en-US" altLang="en-US" sz="2000" b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Angular is built with TypeScript. The main advantage of this strongly typed language is that it helps developers to keep their code clean and understandable.</a:t>
            </a:r>
          </a:p>
          <a:p>
            <a:endParaRPr lang="en-US" alt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+mj-lt"/>
              </a:rPr>
              <a:t>Bugs are easier to spot and eliminate with the ability to see common errors as you type.</a:t>
            </a:r>
          </a:p>
        </p:txBody>
      </p: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6176" y="1905000"/>
            <a:ext cx="7990568" cy="38481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sz="2000" dirty="0"/>
              <a:t>Link to our hosted app:</a:t>
            </a:r>
          </a:p>
          <a:p>
            <a:r>
              <a:rPr lang="en-US" sz="2000" dirty="0">
                <a:hlinkClick r:id="rId2"/>
              </a:rPr>
              <a:t>https://authprojectfordeploy.azurewebsites.net/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Github Authentication failed?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66975"/>
            <a:ext cx="10206037" cy="24002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we are using C# and angular, it’s very difficult to implement authentication via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tried implementing, but we were not able to complete Github authentication successfully.</a:t>
            </a:r>
          </a:p>
          <a:p>
            <a:endParaRPr lang="en-US" dirty="0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96952A66-9267-4CD3-9F12-EE3B488D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3671454"/>
            <a:ext cx="2295525" cy="15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Quality metrics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407538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/>
              <a:t>SonarCloud:</a:t>
            </a:r>
          </a:p>
          <a:p>
            <a:r>
              <a:rPr lang="en-US" altLang="en-US" sz="2000" dirty="0">
                <a:hlinkClick r:id="rId2"/>
              </a:rPr>
              <a:t>https://sonarcloud.io/project/overview?id=com.lapots.breed.judge:judge-rule-engine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Codacy:</a:t>
            </a:r>
          </a:p>
          <a:p>
            <a:r>
              <a:rPr lang="en-US" altLang="en-US" sz="2000" dirty="0">
                <a:hlinkClick r:id="rId3"/>
              </a:rPr>
              <a:t>https://app.codacy.com/gh/TejaswiNallavolu/angular-app-heroku/dashboard?utm_source=github.com&amp;utm_medium=referral&amp;utm_content=TejaswiNallavolu/angular-app-heroku&amp;utm_campaign=Badge_Grade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Swagger:</a:t>
            </a:r>
          </a:p>
          <a:p>
            <a:r>
              <a:rPr lang="en-US" altLang="en-US" sz="2000" dirty="0">
                <a:hlinkClick r:id="rId4"/>
              </a:rPr>
              <a:t>https://app.swaggerhub.com/apis-docs</a:t>
            </a:r>
            <a:r>
              <a:rPr lang="en-US" altLang="en-US" dirty="0">
                <a:hlinkClick r:id="rId4"/>
              </a:rPr>
              <a:t>/TejaswiNallavolu/auth-project/v1#/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Lessons learned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2809874"/>
            <a:ext cx="7799387" cy="26384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We gained good experience in implementing the project using Angular and dotNet.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We have explored Github (Actions, Issues, project board, wikis, pull requests).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We have also learned about different tools like Swagger, Codacy, SonarCloud, Azure for deploying our app.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9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6FC6680-67B0-40B9-BF83-3CA40D4A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6426">
            <a:off x="4455030" y="1599896"/>
            <a:ext cx="3444500" cy="32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49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5335</TotalTime>
  <Words>399</Words>
  <Application>Microsoft Office PowerPoint</Application>
  <PresentationFormat>Widescreen</PresentationFormat>
  <Paragraphs>49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Segoe UI</vt:lpstr>
      <vt:lpstr>1_Office Theme</vt:lpstr>
      <vt:lpstr>CLASS REMINDER APP                -Tejaswi Reddy Nallavolu                        -Priyanka Thambabathula</vt:lpstr>
      <vt:lpstr>Why this app?</vt:lpstr>
      <vt:lpstr>Tools &amp; Technologies used</vt:lpstr>
      <vt:lpstr>Significance of our stack</vt:lpstr>
      <vt:lpstr>App Demo </vt:lpstr>
      <vt:lpstr>Github Authentication failed?</vt:lpstr>
      <vt:lpstr>Quality metrics</vt:lpstr>
      <vt:lpstr>Lessons learned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REMINDER APP                -Tejaswi Reddy Nallavolu                        -Priyanka Thambabathula</dc:title>
  <dc:subject/>
  <dc:creator>Nallavolu,Tejaswi Reddy</dc:creator>
  <cp:keywords/>
  <dc:description/>
  <cp:lastModifiedBy>Nallavolu,Tejaswi Reddy</cp:lastModifiedBy>
  <cp:revision>8</cp:revision>
  <dcterms:created xsi:type="dcterms:W3CDTF">2022-04-10T16:39:35Z</dcterms:created>
  <dcterms:modified xsi:type="dcterms:W3CDTF">2022-04-14T23:17:19Z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