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  <p:sldMasterId id="2147483745" r:id="rId2"/>
    <p:sldMasterId id="2147483759" r:id="rId3"/>
    <p:sldMasterId id="2147483768" r:id="rId4"/>
  </p:sldMasterIdLst>
  <p:notesMasterIdLst>
    <p:notesMasterId r:id="rId10"/>
  </p:notes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D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162" autoAdjust="0"/>
  </p:normalViewPr>
  <p:slideViewPr>
    <p:cSldViewPr snapToGrid="0">
      <p:cViewPr varScale="1">
        <p:scale>
          <a:sx n="70" d="100"/>
          <a:sy n="70" d="100"/>
        </p:scale>
        <p:origin x="709" y="6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15320-FD7B-ED43-8B84-4B76170611A6}" type="datetimeFigureOut">
              <a:rPr lang="en-US" smtClean="0"/>
              <a:t>3/15/2021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C60B6-1F4C-2D45-971C-F6BF9EFA50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19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2AF0B-8AD4-4EB8-99B7-255F387D564B}" type="datetimeFigureOut">
              <a:rPr lang="en-US" smtClean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5D83-C431-4F95-9FC2-1259723B9E4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838200" y="952500"/>
            <a:ext cx="3695700" cy="406400"/>
          </a:xfrm>
          <a:solidFill>
            <a:schemeClr val="accent1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8000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00125"/>
            <a:ext cx="5138057" cy="485775"/>
          </a:xfrm>
          <a:solidFill>
            <a:schemeClr val="accent1"/>
          </a:solidFill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2AF0B-8AD4-4EB8-99B7-255F387D564B}" type="datetimeFigureOut">
              <a:rPr lang="en-US" smtClean="0"/>
              <a:t>3/15/2021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5D83-C431-4F95-9FC2-1259723B9E4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38200" y="1823294"/>
            <a:ext cx="5138057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1800" dirty="0">
                <a:latin typeface="+mn-lt"/>
              </a:rPr>
              <a:t>Bullet</a:t>
            </a:r>
            <a:r>
              <a:rPr lang="en-US" sz="1800" baseline="0" dirty="0">
                <a:latin typeface="+mn-lt"/>
              </a:rPr>
              <a:t> 1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1800" baseline="0" dirty="0">
                <a:latin typeface="+mn-lt"/>
              </a:rPr>
              <a:t>Bullet 2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1800" baseline="0" dirty="0">
                <a:latin typeface="+mn-lt"/>
              </a:rPr>
              <a:t>Bullet 3</a:t>
            </a:r>
            <a:endParaRPr lang="en-US" sz="1800" dirty="0">
              <a:latin typeface="+mn-lt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367463" y="1823294"/>
            <a:ext cx="4986337" cy="4120306"/>
          </a:xfrm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4687" y="582716"/>
            <a:ext cx="11232629" cy="916300"/>
          </a:xfrm>
        </p:spPr>
        <p:txBody>
          <a:bodyPr anchor="t"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4686" y="1908148"/>
            <a:ext cx="11232629" cy="3728153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2B766-E982-49F2-80BA-232913135CE5}" type="datetimeFigureOut">
              <a:rPr lang="en-US" smtClean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0B006-620F-4E6A-A7C5-5B719AC170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837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62567"/>
            <a:ext cx="10515600" cy="1208643"/>
          </a:xfrm>
        </p:spPr>
        <p:txBody>
          <a:bodyPr/>
          <a:lstStyle>
            <a:lvl1pPr>
              <a:defRPr b="1"/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2B766-E982-49F2-80BA-232913135CE5}" type="datetimeFigureOut">
              <a:rPr lang="en-US" smtClean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0B006-620F-4E6A-A7C5-5B719AC170E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838200" y="3806825"/>
            <a:ext cx="10515600" cy="455742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262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62567"/>
            <a:ext cx="10515600" cy="120864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2B766-E982-49F2-80BA-232913135CE5}" type="datetimeFigureOut">
              <a:rPr lang="en-US" smtClean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0B006-620F-4E6A-A7C5-5B719AC170E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838200" y="3038934"/>
            <a:ext cx="10515600" cy="12086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>
                <a:solidFill>
                  <a:schemeClr val="bg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368673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47"/>
          <p:cNvSpPr txBox="1">
            <a:spLocks noGrp="1"/>
          </p:cNvSpPr>
          <p:nvPr>
            <p:ph type="title"/>
          </p:nvPr>
        </p:nvSpPr>
        <p:spPr>
          <a:xfrm>
            <a:off x="311700" y="826025"/>
            <a:ext cx="62463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6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6200" b="1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6200" b="1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6200" b="1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6200" b="1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6200" b="1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6200" b="1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6200" b="1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6200" b="1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60602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86"/>
          <p:cNvSpPr/>
          <p:nvPr userDrawn="1"/>
        </p:nvSpPr>
        <p:spPr>
          <a:xfrm>
            <a:off x="0" y="1809750"/>
            <a:ext cx="12192000" cy="154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700" b="1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87"/>
          <p:cNvSpPr txBox="1">
            <a:spLocks noGrp="1"/>
          </p:cNvSpPr>
          <p:nvPr>
            <p:ph type="title"/>
          </p:nvPr>
        </p:nvSpPr>
        <p:spPr>
          <a:xfrm>
            <a:off x="381837" y="2095500"/>
            <a:ext cx="8112899" cy="102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 b="1">
                <a:solidFill>
                  <a:schemeClr val="dk1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 b="1">
                <a:solidFill>
                  <a:schemeClr val="dk1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 b="1">
                <a:solidFill>
                  <a:schemeClr val="dk1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 b="1">
                <a:solidFill>
                  <a:schemeClr val="dk1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 b="1">
                <a:solidFill>
                  <a:schemeClr val="dk1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 b="1">
                <a:solidFill>
                  <a:schemeClr val="dk1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 b="1">
                <a:solidFill>
                  <a:schemeClr val="dk1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 b="1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65280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319000" cy="17085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093" y="108373"/>
            <a:ext cx="10978707" cy="1600200"/>
          </a:xfrm>
        </p:spPr>
        <p:txBody>
          <a:bodyPr anchor="ctr">
            <a:normAutofit/>
          </a:bodyPr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9337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466" y="365125"/>
            <a:ext cx="10515600" cy="120864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2B766-E982-49F2-80BA-232913135CE5}" type="datetimeFigureOut">
              <a:rPr lang="en-US" smtClean="0"/>
              <a:t>3/15/2021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0B006-620F-4E6A-A7C5-5B719AC170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2516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4687" y="1806614"/>
            <a:ext cx="11232629" cy="916300"/>
          </a:xfrm>
        </p:spPr>
        <p:txBody>
          <a:bodyPr anchor="ctr"/>
          <a:lstStyle>
            <a:lvl1pPr algn="l">
              <a:defRPr sz="36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4686" y="1331515"/>
            <a:ext cx="11232629" cy="317403"/>
          </a:xfrm>
        </p:spPr>
        <p:txBody>
          <a:bodyPr>
            <a:no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2B766-E982-49F2-80BA-232913135CE5}" type="datetimeFigureOut">
              <a:rPr lang="en-US" smtClean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0B006-620F-4E6A-A7C5-5B719AC170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5740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2AF0B-8AD4-4EB8-99B7-255F387D564B}" type="datetimeFigureOut">
              <a:rPr lang="en-US" smtClean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5D83-C431-4F95-9FC2-1259723B9E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625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57325"/>
            <a:ext cx="10515600" cy="12858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2AF0B-8AD4-4EB8-99B7-255F387D564B}" type="datetimeFigureOut">
              <a:rPr lang="en-US" smtClean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5D83-C431-4F95-9FC2-1259723B9E42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29" y="5012871"/>
            <a:ext cx="4167470" cy="1156607"/>
          </a:xfrm>
          <a:prstGeom prst="rect">
            <a:avLst/>
          </a:prstGeom>
        </p:spPr>
      </p:pic>
      <p:sp>
        <p:nvSpPr>
          <p:cNvPr id="12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838200" y="952500"/>
            <a:ext cx="3695700" cy="40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70277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60296"/>
          </a:xfrm>
          <a:solidFill>
            <a:schemeClr val="tx1"/>
          </a:solidFill>
        </p:spPr>
        <p:txBody>
          <a:bodyPr/>
          <a:lstStyle>
            <a:lvl1pPr marL="0" indent="0" algn="l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CB88-0B2F-43D1-AD38-969AE1267F02}" type="datetimeFigureOut">
              <a:rPr lang="en-US" smtClean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DB8F-D959-47CE-AC90-1BE9BD49302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62" y="5933129"/>
            <a:ext cx="3043003" cy="84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305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60296"/>
          </a:xfrm>
          <a:solidFill>
            <a:schemeClr val="tx1"/>
          </a:solidFill>
        </p:spPr>
        <p:txBody>
          <a:bodyPr/>
          <a:lstStyle>
            <a:lvl1pPr marL="0" indent="0" algn="l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CB88-0B2F-43D1-AD38-969AE1267F02}" type="datetimeFigureOut">
              <a:rPr lang="en-US" smtClean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DB8F-D959-47CE-AC90-1BE9BD49302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6" y="5471557"/>
            <a:ext cx="1817914" cy="106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6258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093" y="1708573"/>
            <a:ext cx="10978707" cy="1600200"/>
          </a:xfrm>
        </p:spPr>
        <p:txBody>
          <a:bodyPr anchor="ctr">
            <a:normAutofit/>
          </a:bodyPr>
          <a:lstStyle>
            <a:lvl1pPr>
              <a:defRPr sz="3600" b="1"/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5093" y="1266453"/>
            <a:ext cx="3932237" cy="382158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CB88-0B2F-43D1-AD38-969AE1267F02}" type="datetimeFigureOut">
              <a:rPr lang="en-US" smtClean="0"/>
              <a:t>3/15/2021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DB8F-D959-47CE-AC90-1BE9BD4930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0503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319000" cy="17085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093" y="108373"/>
            <a:ext cx="10978707" cy="1600200"/>
          </a:xfrm>
        </p:spPr>
        <p:txBody>
          <a:bodyPr anchor="ctr">
            <a:normAutofit/>
          </a:bodyPr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4680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2AF0B-8AD4-4EB8-99B7-255F387D564B}" type="datetimeFigureOut">
              <a:rPr lang="en-US" smtClean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5D83-C431-4F95-9FC2-1259723B9E4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1850652"/>
            <a:ext cx="10515600" cy="4004047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5800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24000" y="1469036"/>
            <a:ext cx="9144000" cy="20409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82CE6-4ED0-47B0-9B2C-4B982941F720}" type="datetimeFigureOut">
              <a:rPr lang="en-US" smtClean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8922D-D1EC-4DB3-8567-569D8AD34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619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82CE6-4ED0-47B0-9B2C-4B982941F720}" type="datetimeFigureOut">
              <a:rPr lang="en-US" smtClean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8922D-D1EC-4DB3-8567-569D8AD34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1063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8627"/>
            <a:ext cx="12192000" cy="68666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4811843"/>
            <a:ext cx="12192000" cy="2046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430570"/>
            <a:ext cx="10515600" cy="1381125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82CE6-4ED0-47B0-9B2C-4B982941F720}" type="datetimeFigureOut">
              <a:rPr lang="en-US" smtClean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8922D-D1EC-4DB3-8567-569D8AD344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962967"/>
            <a:ext cx="10515600" cy="1217847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0536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44"/>
          <p:cNvSpPr txBox="1">
            <a:spLocks noGrp="1"/>
          </p:cNvSpPr>
          <p:nvPr>
            <p:ph type="title"/>
          </p:nvPr>
        </p:nvSpPr>
        <p:spPr>
          <a:xfrm>
            <a:off x="311700" y="1283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7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1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1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1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1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1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1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1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1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Shape 45"/>
          <p:cNvSpPr txBox="1">
            <a:spLocks noGrp="1"/>
          </p:cNvSpPr>
          <p:nvPr>
            <p:ph type="subTitle" idx="1"/>
          </p:nvPr>
        </p:nvSpPr>
        <p:spPr>
          <a:xfrm>
            <a:off x="436825" y="1005325"/>
            <a:ext cx="7508700" cy="35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67387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86"/>
          <p:cNvSpPr/>
          <p:nvPr userDrawn="1"/>
        </p:nvSpPr>
        <p:spPr>
          <a:xfrm>
            <a:off x="0" y="1809750"/>
            <a:ext cx="12192000" cy="154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700" b="1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87"/>
          <p:cNvSpPr txBox="1">
            <a:spLocks noGrp="1"/>
          </p:cNvSpPr>
          <p:nvPr>
            <p:ph type="title"/>
          </p:nvPr>
        </p:nvSpPr>
        <p:spPr>
          <a:xfrm>
            <a:off x="381837" y="2095500"/>
            <a:ext cx="8112899" cy="102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800" b="1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 b="1">
                <a:solidFill>
                  <a:schemeClr val="dk1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 b="1">
                <a:solidFill>
                  <a:schemeClr val="dk1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 b="1">
                <a:solidFill>
                  <a:schemeClr val="dk1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 b="1">
                <a:solidFill>
                  <a:schemeClr val="dk1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 b="1">
                <a:solidFill>
                  <a:schemeClr val="dk1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 b="1">
                <a:solidFill>
                  <a:schemeClr val="dk1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 b="1">
                <a:solidFill>
                  <a:schemeClr val="dk1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 b="1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0772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85566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2400" b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2AF0B-8AD4-4EB8-99B7-255F387D564B}" type="datetimeFigureOut">
              <a:rPr lang="en-US" smtClean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5D83-C431-4F95-9FC2-1259723B9E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71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77"/>
          <p:cNvSpPr txBox="1">
            <a:spLocks noGrp="1"/>
          </p:cNvSpPr>
          <p:nvPr>
            <p:ph type="title"/>
          </p:nvPr>
        </p:nvSpPr>
        <p:spPr>
          <a:xfrm>
            <a:off x="311700" y="826025"/>
            <a:ext cx="62462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6200" b="1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6200" b="1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6200" b="1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6200" b="1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6200" b="1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6200" b="1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6200" b="1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6200" b="1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64577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-1"/>
            <a:ext cx="12192000" cy="1596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900" y="270667"/>
            <a:ext cx="10515600" cy="1325563"/>
          </a:xfrm>
        </p:spPr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7484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319000" cy="17085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093" y="108373"/>
            <a:ext cx="10978707" cy="1600200"/>
          </a:xfrm>
        </p:spPr>
        <p:txBody>
          <a:bodyPr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7316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672" y="1018267"/>
            <a:ext cx="4713514" cy="1325563"/>
          </a:xfrm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82CE6-4ED0-47B0-9B2C-4B982941F720}" type="datetimeFigureOut">
              <a:rPr lang="en-US" smtClean="0"/>
              <a:t>3/15/2021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8922D-D1EC-4DB3-8567-569D8AD344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45672" y="2563813"/>
            <a:ext cx="4707392" cy="1257300"/>
          </a:xfr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415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solidFill>
            <a:schemeClr val="tx1">
              <a:lumMod val="50000"/>
              <a:lumOff val="50000"/>
            </a:schemeClr>
          </a:solidFill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811049"/>
            <a:ext cx="10515600" cy="432242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82CE6-4ED0-47B0-9B2C-4B982941F720}" type="datetimeFigureOut">
              <a:rPr lang="en-US" smtClean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8922D-D1EC-4DB3-8567-569D8AD34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34296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82CE6-4ED0-47B0-9B2C-4B982941F720}" type="datetimeFigureOut">
              <a:rPr lang="en-US" smtClean="0"/>
              <a:t>3/15/2021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8922D-D1EC-4DB3-8567-569D8AD34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5365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82CE6-4ED0-47B0-9B2C-4B982941F720}" type="datetimeFigureOut">
              <a:rPr lang="en-US" smtClean="0"/>
              <a:t>3/15/2021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8922D-D1EC-4DB3-8567-569D8AD34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372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2AF0B-8AD4-4EB8-99B7-255F387D564B}" type="datetimeFigureOut">
              <a:rPr lang="en-US" smtClean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5D83-C431-4F95-9FC2-1259723B9E42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34" y="5257800"/>
            <a:ext cx="3592196" cy="996950"/>
          </a:xfrm>
          <a:prstGeom prst="rect">
            <a:avLst/>
          </a:prstGeom>
        </p:spPr>
      </p:pic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85566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2400" b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037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481943"/>
            <a:ext cx="10515600" cy="208053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</p:spPr>
        <p:txBody>
          <a:bodyPr anchor="ctr" anchorCtr="0">
            <a:normAutofit/>
          </a:bodyPr>
          <a:lstStyle>
            <a:lvl1pPr marL="0" indent="0"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2AF0B-8AD4-4EB8-99B7-255F387D564B}" type="datetimeFigureOut">
              <a:rPr lang="en-US" smtClean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5D83-C431-4F95-9FC2-1259723B9E42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56" y="525760"/>
            <a:ext cx="4378671" cy="121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760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14804" y="2704420"/>
            <a:ext cx="3973285" cy="82255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Edit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2AF0B-8AD4-4EB8-99B7-255F387D564B}" type="datetimeFigureOut">
              <a:rPr lang="en-US" smtClean="0"/>
              <a:t>3/15/2021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5D83-C431-4F95-9FC2-1259723B9E4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088089" y="-34791"/>
            <a:ext cx="1683474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0" dirty="0">
                <a:solidFill>
                  <a:schemeClr val="accent1"/>
                </a:solidFill>
              </a:rPr>
              <a:t>{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7086600" y="609600"/>
            <a:ext cx="3048000" cy="5181600"/>
          </a:xfrm>
          <a:noFill/>
        </p:spPr>
        <p:txBody>
          <a:bodyPr anchor="ctr"/>
          <a:lstStyle>
            <a:lvl1pPr marL="285750" indent="-285750">
              <a:spcBef>
                <a:spcPts val="0"/>
              </a:spcBef>
              <a:spcAft>
                <a:spcPts val="1800"/>
              </a:spcAft>
              <a:buFont typeface="Arial" charset="0"/>
              <a:buChar char="•"/>
              <a:defRPr sz="2400" b="0">
                <a:solidFill>
                  <a:schemeClr val="tx1"/>
                </a:solidFill>
              </a:defRPr>
            </a:lvl1pPr>
            <a:lvl2pPr marL="457200" indent="0">
              <a:buFont typeface="Arial" charset="0"/>
              <a:buNone/>
              <a:defRPr b="1">
                <a:solidFill>
                  <a:schemeClr val="tx1"/>
                </a:solidFill>
              </a:defRPr>
            </a:lvl2pPr>
            <a:lvl3pPr marL="914400" indent="0">
              <a:buFont typeface="Arial" charset="0"/>
              <a:buNone/>
              <a:defRPr b="1">
                <a:solidFill>
                  <a:schemeClr val="tx1"/>
                </a:solidFill>
              </a:defRPr>
            </a:lvl3pPr>
            <a:lvl4pPr marL="1371600" indent="0">
              <a:buFont typeface="Arial" charset="0"/>
              <a:buNone/>
              <a:defRPr b="1">
                <a:solidFill>
                  <a:schemeClr val="tx1"/>
                </a:solidFill>
              </a:defRPr>
            </a:lvl4pPr>
            <a:lvl5pPr marL="1828800" indent="0">
              <a:buFont typeface="Arial" charset="0"/>
              <a:buNone/>
              <a:defRPr/>
            </a:lvl5pPr>
          </a:lstStyle>
          <a:p>
            <a:pPr lvl="0"/>
            <a:r>
              <a:rPr lang="en-US" dirty="0"/>
              <a:t>Bullet text</a:t>
            </a:r>
          </a:p>
          <a:p>
            <a:pPr lvl="0"/>
            <a:r>
              <a:rPr lang="en-US" dirty="0"/>
              <a:t>Bullet text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8143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783771"/>
            <a:ext cx="5157787" cy="54058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783771"/>
            <a:ext cx="5183188" cy="54058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2AF0B-8AD4-4EB8-99B7-255F387D564B}" type="datetimeFigureOut">
              <a:rPr lang="en-US" smtClean="0"/>
              <a:t>3/15/2021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5D83-C431-4F95-9FC2-1259723B9E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923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2030867"/>
            <a:ext cx="5157787" cy="4742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2030867"/>
            <a:ext cx="5183188" cy="4742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2AF0B-8AD4-4EB8-99B7-255F387D564B}" type="datetimeFigureOut">
              <a:rPr lang="en-US" smtClean="0"/>
              <a:t>3/15/2021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5D83-C431-4F95-9FC2-1259723B9E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243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00125"/>
            <a:ext cx="5138057" cy="485775"/>
          </a:xfrm>
          <a:solidFill>
            <a:schemeClr val="accent1"/>
          </a:solidFill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2AF0B-8AD4-4EB8-99B7-255F387D564B}" type="datetimeFigureOut">
              <a:rPr lang="en-US" smtClean="0"/>
              <a:t>3/15/2021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5D83-C431-4F95-9FC2-1259723B9E4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38200" y="1823294"/>
            <a:ext cx="10515600" cy="1685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400" dirty="0">
                <a:latin typeface="+mn-lt"/>
              </a:rPr>
              <a:t>Bullet</a:t>
            </a:r>
            <a:r>
              <a:rPr lang="en-US" sz="2400" baseline="0" dirty="0">
                <a:latin typeface="+mn-lt"/>
              </a:rPr>
              <a:t> 1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400" baseline="0" dirty="0">
                <a:latin typeface="+mn-lt"/>
              </a:rPr>
              <a:t>Bullet 2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400" baseline="0" dirty="0">
                <a:latin typeface="+mn-lt"/>
              </a:rPr>
              <a:t>Bullet 3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54214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15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457325"/>
            <a:ext cx="10515600" cy="122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2AF0B-8AD4-4EB8-99B7-255F387D564B}" type="datetimeFigureOut">
              <a:rPr lang="en-US" smtClean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65D83-C431-4F95-9FC2-1259723B9E42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6" y="4931229"/>
            <a:ext cx="2427259" cy="1425121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6072412" y="873124"/>
            <a:ext cx="4773388" cy="469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838200" y="965200"/>
            <a:ext cx="3695700" cy="40640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b" anchorCtr="0">
            <a:normAutofit/>
          </a:bodyPr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093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83" r:id="rId2"/>
    <p:sldLayoutId id="2147483733" r:id="rId3"/>
    <p:sldLayoutId id="2147483784" r:id="rId4"/>
    <p:sldLayoutId id="2147483735" r:id="rId5"/>
    <p:sldLayoutId id="2147483736" r:id="rId6"/>
    <p:sldLayoutId id="2147483744" r:id="rId7"/>
    <p:sldLayoutId id="2147483737" r:id="rId8"/>
    <p:sldLayoutId id="2147483789" r:id="rId9"/>
    <p:sldLayoutId id="214748379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1690688"/>
            <a:ext cx="12192000" cy="424244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08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855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0865" y="6356350"/>
            <a:ext cx="120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2B766-E982-49F2-80BA-232913135CE5}" type="datetimeFigureOut">
              <a:rPr lang="en-US" smtClean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3824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040" y="6356350"/>
            <a:ext cx="10007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0B006-620F-4E6A-A7C5-5B719AC170ED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62" y="5933129"/>
            <a:ext cx="3043003" cy="84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656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57" r:id="rId3"/>
    <p:sldLayoutId id="2147483778" r:id="rId4"/>
    <p:sldLayoutId id="2147483780" r:id="rId5"/>
    <p:sldLayoutId id="2147483788" r:id="rId6"/>
    <p:sldLayoutId id="2147483749" r:id="rId7"/>
    <p:sldLayoutId id="2147483758" r:id="rId8"/>
    <p:sldLayoutId id="2147483775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321915" cy="16906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85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15035" y="6356350"/>
            <a:ext cx="1570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8CB88-0B2F-43D1-AD38-969AE1267F02}" type="datetimeFigureOut">
              <a:rPr lang="en-US" smtClean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5841" y="6356350"/>
            <a:ext cx="41899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1920" y="6356350"/>
            <a:ext cx="10718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3DB8F-D959-47CE-AC90-1BE9BD49302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62" y="5933129"/>
            <a:ext cx="3043003" cy="84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267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85" r:id="rId2"/>
    <p:sldLayoutId id="2147483767" r:id="rId3"/>
    <p:sldLayoutId id="2147483786" r:id="rId4"/>
    <p:sldLayoutId id="2147483776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82CE6-4ED0-47B0-9B2C-4B982941F720}" type="datetimeFigureOut">
              <a:rPr lang="en-US" smtClean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8922D-D1EC-4DB3-8567-569D8AD34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223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4" r:id="rId3"/>
    <p:sldLayoutId id="2147483779" r:id="rId4"/>
    <p:sldLayoutId id="2147483782" r:id="rId5"/>
    <p:sldLayoutId id="2147483777" r:id="rId6"/>
    <p:sldLayoutId id="2147483781" r:id="rId7"/>
    <p:sldLayoutId id="2147483787" r:id="rId8"/>
    <p:sldLayoutId id="2147483791" r:id="rId9"/>
    <p:sldLayoutId id="2147483771" r:id="rId10"/>
    <p:sldLayoutId id="2147483772" r:id="rId11"/>
    <p:sldLayoutId id="21474837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1457325"/>
            <a:ext cx="10515600" cy="14923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4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Elastic Cloud Application - Using AWS</a:t>
            </a:r>
            <a:br>
              <a:rPr lang="en-US" sz="4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(CSE 546 Cloud Computing -  Dr. Ming Zhao)</a:t>
            </a:r>
            <a:endParaRPr lang="en-US" sz="4800" b="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6450F4A0-2207-4479-9928-1E6CA8FC1A4C}"/>
              </a:ext>
            </a:extLst>
          </p:cNvPr>
          <p:cNvSpPr txBox="1">
            <a:spLocks/>
          </p:cNvSpPr>
          <p:nvPr/>
        </p:nvSpPr>
        <p:spPr>
          <a:xfrm>
            <a:off x="7393856" y="3982064"/>
            <a:ext cx="4267201" cy="18779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en-US" sz="1800" b="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Gunda Akshay Kumar (1217179379)</a:t>
            </a:r>
            <a:endParaRPr lang="en-US" sz="18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en-US" sz="1800" b="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Kusumakumari Vanteru (1217031218)</a:t>
            </a:r>
            <a:endParaRPr lang="en-US" sz="18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en-US" sz="1800" b="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Tejaswi Paruchuri (1213268054)</a:t>
            </a:r>
            <a:endParaRPr lang="en-US" sz="18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247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8D1B91D-6E05-449D-A572-41C4058B79F4}"/>
              </a:ext>
            </a:extLst>
          </p:cNvPr>
          <p:cNvSpPr txBox="1">
            <a:spLocks/>
          </p:cNvSpPr>
          <p:nvPr/>
        </p:nvSpPr>
        <p:spPr>
          <a:xfrm>
            <a:off x="375093" y="2140257"/>
            <a:ext cx="11482610" cy="44571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This project implements an Elastic Cloud Application that effectively utilizes the IAAS services (compute, storage and message) to provide an image recognition service, which uses a deep learning model to predict the images provided by users.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The application automatically scales in and out based on the demand i.e.,  number of requests received to the customer-facing web application.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0000"/>
                </a:solidFill>
              </a:rPr>
              <a:t>Components Used, </a:t>
            </a:r>
            <a:r>
              <a:rPr lang="en-US" sz="1800" dirty="0">
                <a:solidFill>
                  <a:srgbClr val="000000"/>
                </a:solidFill>
              </a:rPr>
              <a:t>We have used the most widely used resources from Amazon Web Services(AWS) i.e.,</a:t>
            </a:r>
          </a:p>
          <a:p>
            <a:pPr lvl="1" algn="just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</a:rPr>
              <a:t>Amazon Elastic Compute Cloud (EC2)	:  WebTier0, Controller0, AppTier (0 to 17)</a:t>
            </a:r>
          </a:p>
          <a:p>
            <a:pPr lvl="1" algn="just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</a:rPr>
              <a:t>Amazon Simple Storage (S3) 		:  cse546-input-p1, cse546-output-p1</a:t>
            </a:r>
          </a:p>
          <a:p>
            <a:pPr lvl="1" algn="just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</a:rPr>
              <a:t>Amazon Simple Queue Service (SQS)	:  CSE546_RequestQueue.fifo, CSE546_ResponseQueue.fifo</a:t>
            </a:r>
          </a:p>
          <a:p>
            <a:pPr marL="457200" lvl="1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644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agram&#10;&#10;Description automatically generated">
            <a:extLst>
              <a:ext uri="{FF2B5EF4-FFF2-40B4-BE49-F238E27FC236}">
                <a16:creationId xmlns:a16="http://schemas.microsoft.com/office/drawing/2014/main" id="{4695E645-13CE-40F3-9132-9FDE9F08DDC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63660" y="611824"/>
            <a:ext cx="7291944" cy="5634352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Pentagon 4">
            <a:extLst>
              <a:ext uri="{FF2B5EF4-FFF2-40B4-BE49-F238E27FC236}">
                <a16:creationId xmlns:a16="http://schemas.microsoft.com/office/drawing/2014/main" id="{11C723BD-5F31-4B1F-AAE8-B25FCEB7206F}"/>
              </a:ext>
            </a:extLst>
          </p:cNvPr>
          <p:cNvSpPr/>
          <p:nvPr/>
        </p:nvSpPr>
        <p:spPr>
          <a:xfrm>
            <a:off x="489884" y="1806542"/>
            <a:ext cx="3773776" cy="2954215"/>
          </a:xfrm>
          <a:prstGeom prst="homePlat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2A261C8-8324-465B-9263-58F409FCD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396" y="2010020"/>
            <a:ext cx="2942546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i="0" u="none" strike="noStrike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Architecture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47703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C84E0F-C967-4652-8232-112F73348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and Evaluation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DA1837-2A48-405B-943D-EF21C2870D0F}"/>
              </a:ext>
            </a:extLst>
          </p:cNvPr>
          <p:cNvSpPr txBox="1"/>
          <p:nvPr/>
        </p:nvSpPr>
        <p:spPr>
          <a:xfrm>
            <a:off x="983226" y="23695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9CAA565-E57D-4EEC-974C-BC7E9259D600}"/>
              </a:ext>
            </a:extLst>
          </p:cNvPr>
          <p:cNvSpPr txBox="1">
            <a:spLocks/>
          </p:cNvSpPr>
          <p:nvPr/>
        </p:nvSpPr>
        <p:spPr>
          <a:xfrm>
            <a:off x="375093" y="2140257"/>
            <a:ext cx="1148261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b="1" i="0" u="none" strike="noStrike" dirty="0">
                <a:solidFill>
                  <a:schemeClr val="tx1"/>
                </a:solidFill>
                <a:effectLst/>
              </a:rPr>
              <a:t>Test Case 1: </a:t>
            </a:r>
            <a:r>
              <a:rPr lang="en-US" sz="1800" i="0" u="none" strike="noStrike" dirty="0">
                <a:solidFill>
                  <a:schemeClr val="tx1"/>
                </a:solidFill>
                <a:effectLst/>
              </a:rPr>
              <a:t>With 10 images</a:t>
            </a:r>
          </a:p>
          <a:p>
            <a:pPr algn="just"/>
            <a:r>
              <a:rPr lang="en-US" sz="1800" b="1" dirty="0">
                <a:solidFill>
                  <a:schemeClr val="tx1"/>
                </a:solidFill>
              </a:rPr>
              <a:t>Test Case 2: </a:t>
            </a:r>
            <a:r>
              <a:rPr lang="en-US" sz="1800" dirty="0">
                <a:solidFill>
                  <a:schemeClr val="tx1"/>
                </a:solidFill>
              </a:rPr>
              <a:t>With 100 images</a:t>
            </a:r>
            <a:endParaRPr lang="en-US" sz="1800" i="0" u="none" strike="noStrike" dirty="0">
              <a:solidFill>
                <a:schemeClr val="tx1"/>
              </a:solidFill>
              <a:effectLst/>
            </a:endParaRPr>
          </a:p>
          <a:p>
            <a:pPr marL="0" indent="0" algn="just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Let’s test the system with 10 images and 100 images and evaluate the time taken to computes results using the deep learning model.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Total Time taken for Test case 1 :</a:t>
            </a:r>
            <a:r>
              <a:rPr lang="en-US" sz="1800">
                <a:solidFill>
                  <a:schemeClr val="tx1"/>
                </a:solidFill>
              </a:rPr>
              <a:t>	 39.22 sec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Total Time taken for Test case 2 :	 98.28 sec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73574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03F68-B7A5-4736-97E6-59C1CDB91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37" y="2095500"/>
            <a:ext cx="8112899" cy="1021499"/>
          </a:xfrm>
        </p:spPr>
        <p:txBody>
          <a:bodyPr anchor="ctr">
            <a:normAutofit/>
          </a:bodyPr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80240533"/>
      </p:ext>
    </p:extLst>
  </p:cSld>
  <p:clrMapOvr>
    <a:masterClrMapping/>
  </p:clrMapOvr>
</p:sld>
</file>

<file path=ppt/theme/theme1.xml><?xml version="1.0" encoding="utf-8"?>
<a:theme xmlns:a="http://schemas.openxmlformats.org/drawingml/2006/main" name="1_ASU_Master">
  <a:themeElements>
    <a:clrScheme name="ASU">
      <a:dk1>
        <a:sysClr val="windowText" lastClr="000000"/>
      </a:dk1>
      <a:lt1>
        <a:sysClr val="window" lastClr="FFFFFF"/>
      </a:lt1>
      <a:dk2>
        <a:srgbClr val="8C1D40"/>
      </a:dk2>
      <a:lt2>
        <a:srgbClr val="FFFFFF"/>
      </a:lt2>
      <a:accent1>
        <a:srgbClr val="FFC627"/>
      </a:accent1>
      <a:accent2>
        <a:srgbClr val="78BE20"/>
      </a:accent2>
      <a:accent3>
        <a:srgbClr val="00A3E0"/>
      </a:accent3>
      <a:accent4>
        <a:srgbClr val="FF7F32"/>
      </a:accent4>
      <a:accent5>
        <a:srgbClr val="FFC627"/>
      </a:accent5>
      <a:accent6>
        <a:srgbClr val="78BE20"/>
      </a:accent6>
      <a:hlink>
        <a:srgbClr val="0563C1"/>
      </a:hlink>
      <a:folHlink>
        <a:srgbClr val="954F72"/>
      </a:folHlink>
    </a:clrScheme>
    <a:fontScheme name="AS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ASU-Template-BusinessFinance-wide" id="{6F1B6955-C51A-4726-ACFF-3FCC3E56D650}" vid="{8A1B7F85-AE5B-4795-BF7F-A336BAFB8388}"/>
    </a:ext>
  </a:extLst>
</a:theme>
</file>

<file path=ppt/theme/theme2.xml><?xml version="1.0" encoding="utf-8"?>
<a:theme xmlns:a="http://schemas.openxmlformats.org/drawingml/2006/main" name="2_ASU_Master">
  <a:themeElements>
    <a:clrScheme name="ASU">
      <a:dk1>
        <a:sysClr val="windowText" lastClr="000000"/>
      </a:dk1>
      <a:lt1>
        <a:sysClr val="window" lastClr="FFFFFF"/>
      </a:lt1>
      <a:dk2>
        <a:srgbClr val="8C1D40"/>
      </a:dk2>
      <a:lt2>
        <a:srgbClr val="FFFFFF"/>
      </a:lt2>
      <a:accent1>
        <a:srgbClr val="FFC627"/>
      </a:accent1>
      <a:accent2>
        <a:srgbClr val="78BE20"/>
      </a:accent2>
      <a:accent3>
        <a:srgbClr val="00A3E0"/>
      </a:accent3>
      <a:accent4>
        <a:srgbClr val="FF7F32"/>
      </a:accent4>
      <a:accent5>
        <a:srgbClr val="FFC627"/>
      </a:accent5>
      <a:accent6>
        <a:srgbClr val="78BE20"/>
      </a:accent6>
      <a:hlink>
        <a:srgbClr val="0563C1"/>
      </a:hlink>
      <a:folHlink>
        <a:srgbClr val="954F72"/>
      </a:folHlink>
    </a:clrScheme>
    <a:fontScheme name="AS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SU-Template-BusinessFinance-wide" id="{6F1B6955-C51A-4726-ACFF-3FCC3E56D650}" vid="{5419E6A2-D17B-4AD2-963B-5E7976E21098}"/>
    </a:ext>
  </a:extLst>
</a:theme>
</file>

<file path=ppt/theme/theme3.xml><?xml version="1.0" encoding="utf-8"?>
<a:theme xmlns:a="http://schemas.openxmlformats.org/drawingml/2006/main" name="3_ASU_Master">
  <a:themeElements>
    <a:clrScheme name="ASU">
      <a:dk1>
        <a:sysClr val="windowText" lastClr="000000"/>
      </a:dk1>
      <a:lt1>
        <a:sysClr val="window" lastClr="FFFFFF"/>
      </a:lt1>
      <a:dk2>
        <a:srgbClr val="8C1D40"/>
      </a:dk2>
      <a:lt2>
        <a:srgbClr val="FFFFFF"/>
      </a:lt2>
      <a:accent1>
        <a:srgbClr val="FFC627"/>
      </a:accent1>
      <a:accent2>
        <a:srgbClr val="78BE20"/>
      </a:accent2>
      <a:accent3>
        <a:srgbClr val="00A3E0"/>
      </a:accent3>
      <a:accent4>
        <a:srgbClr val="FF7F32"/>
      </a:accent4>
      <a:accent5>
        <a:srgbClr val="FFC627"/>
      </a:accent5>
      <a:accent6>
        <a:srgbClr val="78BE20"/>
      </a:accent6>
      <a:hlink>
        <a:srgbClr val="0563C1"/>
      </a:hlink>
      <a:folHlink>
        <a:srgbClr val="954F72"/>
      </a:folHlink>
    </a:clrScheme>
    <a:fontScheme name="AS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SU-Template-BusinessFinance-wide" id="{6F1B6955-C51A-4726-ACFF-3FCC3E56D650}" vid="{AA31C4B1-9DDA-4522-A33E-FF76CDC9D111}"/>
    </a:ext>
  </a:extLst>
</a:theme>
</file>

<file path=ppt/theme/theme4.xml><?xml version="1.0" encoding="utf-8"?>
<a:theme xmlns:a="http://schemas.openxmlformats.org/drawingml/2006/main" name="4_ASU_Master">
  <a:themeElements>
    <a:clrScheme name="ASU">
      <a:dk1>
        <a:sysClr val="windowText" lastClr="000000"/>
      </a:dk1>
      <a:lt1>
        <a:sysClr val="window" lastClr="FFFFFF"/>
      </a:lt1>
      <a:dk2>
        <a:srgbClr val="8C1D40"/>
      </a:dk2>
      <a:lt2>
        <a:srgbClr val="FFFFFF"/>
      </a:lt2>
      <a:accent1>
        <a:srgbClr val="FFC627"/>
      </a:accent1>
      <a:accent2>
        <a:srgbClr val="78BE20"/>
      </a:accent2>
      <a:accent3>
        <a:srgbClr val="00A3E0"/>
      </a:accent3>
      <a:accent4>
        <a:srgbClr val="FF7F32"/>
      </a:accent4>
      <a:accent5>
        <a:srgbClr val="FFC627"/>
      </a:accent5>
      <a:accent6>
        <a:srgbClr val="78BE20"/>
      </a:accent6>
      <a:hlink>
        <a:srgbClr val="0563C1"/>
      </a:hlink>
      <a:folHlink>
        <a:srgbClr val="954F72"/>
      </a:folHlink>
    </a:clrScheme>
    <a:fontScheme name="AS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SU-Template-BusinessFinance-wide" id="{6F1B6955-C51A-4726-ACFF-3FCC3E56D650}" vid="{52566DED-1CB0-4B03-A2A5-117B9D446542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ASU-Template-BusinessFinance-wide</Template>
  <TotalTime>64</TotalTime>
  <Words>244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1_ASU_Master</vt:lpstr>
      <vt:lpstr>2_ASU_Master</vt:lpstr>
      <vt:lpstr>3_ASU_Master</vt:lpstr>
      <vt:lpstr>4_ASU_Master</vt:lpstr>
      <vt:lpstr>Elastic Cloud Application - Using AWS (CSE 546 Cloud Computing -  Dr. Ming Zhao)</vt:lpstr>
      <vt:lpstr>Problem Statement</vt:lpstr>
      <vt:lpstr>Architecture</vt:lpstr>
      <vt:lpstr>Testing and Evaluation</vt:lpstr>
      <vt:lpstr>Thank You</vt:lpstr>
    </vt:vector>
  </TitlesOfParts>
  <Company>Arizona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Elastic Cloud Application - Using AWS</dc:title>
  <dc:creator>Akshay Kumar Gunda (Student)</dc:creator>
  <cp:lastModifiedBy>Akshay Kumar Gunda (Student)</cp:lastModifiedBy>
  <cp:revision>10</cp:revision>
  <dcterms:created xsi:type="dcterms:W3CDTF">2021-03-16T03:50:13Z</dcterms:created>
  <dcterms:modified xsi:type="dcterms:W3CDTF">2021-03-16T04:54:55Z</dcterms:modified>
</cp:coreProperties>
</file>