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759" r:id="rId3"/>
    <p:sldMasterId id="214748376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62" autoAdjust="0"/>
  </p:normalViewPr>
  <p:slideViewPr>
    <p:cSldViewPr snapToGrid="0">
      <p:cViewPr varScale="1">
        <p:scale>
          <a:sx n="70" d="100"/>
          <a:sy n="70" d="100"/>
        </p:scale>
        <p:origin x="709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15320-FD7B-ED43-8B84-4B76170611A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60B6-1F4C-2D45-971C-F6BF9EFA5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38200" y="952500"/>
            <a:ext cx="3695700" cy="4064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00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125"/>
            <a:ext cx="5138057" cy="485775"/>
          </a:xfrm>
          <a:solidFill>
            <a:schemeClr val="accent1"/>
          </a:solidFill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38200" y="1823294"/>
            <a:ext cx="5138057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800" dirty="0">
                <a:latin typeface="+mn-lt"/>
              </a:rPr>
              <a:t>Bullet</a:t>
            </a:r>
            <a:r>
              <a:rPr lang="en-US" sz="1800" baseline="0" dirty="0">
                <a:latin typeface="+mn-lt"/>
              </a:rPr>
              <a:t> 1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800" baseline="0" dirty="0">
                <a:latin typeface="+mn-lt"/>
              </a:rPr>
              <a:t>Bullet 2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800" baseline="0" dirty="0">
                <a:latin typeface="+mn-lt"/>
              </a:rPr>
              <a:t>Bullet 3</a:t>
            </a:r>
            <a:endParaRPr lang="en-US" sz="1800" dirty="0"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367463" y="1823294"/>
            <a:ext cx="4986337" cy="4120306"/>
          </a:xfr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687" y="582716"/>
            <a:ext cx="11232629" cy="916300"/>
          </a:xfrm>
        </p:spPr>
        <p:txBody>
          <a:bodyPr anchor="t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686" y="1908148"/>
            <a:ext cx="11232629" cy="3728153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2567"/>
            <a:ext cx="10515600" cy="1208643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3806825"/>
            <a:ext cx="10515600" cy="45574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6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2567"/>
            <a:ext cx="10515600" cy="120864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838200" y="3038934"/>
            <a:ext cx="10515600" cy="1208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86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7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6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060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6"/>
          <p:cNvSpPr/>
          <p:nvPr userDrawn="1"/>
        </p:nvSpPr>
        <p:spPr>
          <a:xfrm>
            <a:off x="0" y="1809750"/>
            <a:ext cx="12192000" cy="154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7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7"/>
          <p:cNvSpPr txBox="1">
            <a:spLocks noGrp="1"/>
          </p:cNvSpPr>
          <p:nvPr>
            <p:ph type="title"/>
          </p:nvPr>
        </p:nvSpPr>
        <p:spPr>
          <a:xfrm>
            <a:off x="381837" y="2095500"/>
            <a:ext cx="8112899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528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319000" cy="17085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93" y="108373"/>
            <a:ext cx="10978707" cy="1600200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66" y="365125"/>
            <a:ext cx="10515600" cy="1208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5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687" y="1806614"/>
            <a:ext cx="11232629" cy="916300"/>
          </a:xfrm>
        </p:spPr>
        <p:txBody>
          <a:bodyPr anchor="ctr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686" y="1331515"/>
            <a:ext cx="11232629" cy="317403"/>
          </a:xfrm>
        </p:spPr>
        <p:txBody>
          <a:bodyPr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74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2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285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9" y="5012871"/>
            <a:ext cx="4167470" cy="1156607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38200" y="952500"/>
            <a:ext cx="3695700" cy="40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027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0296"/>
          </a:xfrm>
          <a:solidFill>
            <a:schemeClr val="tx1"/>
          </a:solidFill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B88-0B2F-43D1-AD38-969AE1267F02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B8F-D959-47CE-AC90-1BE9BD4930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5933129"/>
            <a:ext cx="3043003" cy="8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0296"/>
          </a:xfrm>
          <a:solidFill>
            <a:schemeClr val="tx1"/>
          </a:solidFill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B88-0B2F-43D1-AD38-969AE1267F02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B8F-D959-47CE-AC90-1BE9BD4930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5471557"/>
            <a:ext cx="1817914" cy="10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93" y="1708573"/>
            <a:ext cx="10978707" cy="1600200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5093" y="1266453"/>
            <a:ext cx="3932237" cy="38215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B88-0B2F-43D1-AD38-969AE1267F02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B8F-D959-47CE-AC90-1BE9BD493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50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319000" cy="1708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93" y="108373"/>
            <a:ext cx="10978707" cy="1600200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8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50652"/>
            <a:ext cx="10515600" cy="4004047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0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0" y="1469036"/>
            <a:ext cx="9144000" cy="2040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1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06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8627"/>
            <a:ext cx="12192000" cy="6866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811843"/>
            <a:ext cx="12192000" cy="204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0570"/>
            <a:ext cx="10515600" cy="138112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62967"/>
            <a:ext cx="10515600" cy="121784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53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4"/>
          <p:cNvSpPr txBox="1">
            <a:spLocks noGrp="1"/>
          </p:cNvSpPr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45"/>
          <p:cNvSpPr txBox="1">
            <a:spLocks noGrp="1"/>
          </p:cNvSpPr>
          <p:nvPr>
            <p:ph type="subTitle" idx="1"/>
          </p:nvPr>
        </p:nvSpPr>
        <p:spPr>
          <a:xfrm>
            <a:off x="4368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738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6"/>
          <p:cNvSpPr/>
          <p:nvPr userDrawn="1"/>
        </p:nvSpPr>
        <p:spPr>
          <a:xfrm>
            <a:off x="0" y="1809750"/>
            <a:ext cx="12192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7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7"/>
          <p:cNvSpPr txBox="1">
            <a:spLocks noGrp="1"/>
          </p:cNvSpPr>
          <p:nvPr>
            <p:ph type="title"/>
          </p:nvPr>
        </p:nvSpPr>
        <p:spPr>
          <a:xfrm>
            <a:off x="381837" y="2095500"/>
            <a:ext cx="8112899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77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566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7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62462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457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159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70667"/>
            <a:ext cx="10515600" cy="1325563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48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319000" cy="17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93" y="108373"/>
            <a:ext cx="10978707" cy="1600200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31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72" y="1018267"/>
            <a:ext cx="4713514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5672" y="2563813"/>
            <a:ext cx="4707392" cy="1257300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41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tx1">
              <a:lumMod val="50000"/>
              <a:lumOff val="50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1049"/>
            <a:ext cx="10515600" cy="432242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29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365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4" y="5257800"/>
            <a:ext cx="3592196" cy="99695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566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3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1943"/>
            <a:ext cx="10515600" cy="2080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6" y="525760"/>
            <a:ext cx="4378671" cy="121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6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4804" y="2704420"/>
            <a:ext cx="3973285" cy="822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88089" y="-34791"/>
            <a:ext cx="168347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086600" y="609600"/>
            <a:ext cx="3048000" cy="5181600"/>
          </a:xfrm>
          <a:noFill/>
        </p:spPr>
        <p:txBody>
          <a:bodyPr anchor="ctr"/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  <a:defRPr sz="2400" b="0">
                <a:solidFill>
                  <a:schemeClr val="tx1"/>
                </a:solidFill>
              </a:defRPr>
            </a:lvl1pPr>
            <a:lvl2pPr marL="457200" indent="0">
              <a:buFont typeface="Arial" charset="0"/>
              <a:buNone/>
              <a:defRPr b="1">
                <a:solidFill>
                  <a:schemeClr val="tx1"/>
                </a:solidFill>
              </a:defRPr>
            </a:lvl2pPr>
            <a:lvl3pPr marL="914400" indent="0">
              <a:buFont typeface="Arial" charset="0"/>
              <a:buNone/>
              <a:defRPr b="1">
                <a:solidFill>
                  <a:schemeClr val="tx1"/>
                </a:solidFill>
              </a:defRPr>
            </a:lvl3pPr>
            <a:lvl4pPr marL="1371600" indent="0">
              <a:buFont typeface="Arial" charset="0"/>
              <a:buNone/>
              <a:defRPr b="1">
                <a:solidFill>
                  <a:schemeClr val="tx1"/>
                </a:solidFill>
              </a:defRPr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Bullet text</a:t>
            </a:r>
          </a:p>
          <a:p>
            <a:pPr lvl="0"/>
            <a:r>
              <a:rPr lang="en-US" dirty="0"/>
              <a:t>Bullet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4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783771"/>
            <a:ext cx="5157787" cy="5405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783771"/>
            <a:ext cx="5183188" cy="5405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0867"/>
            <a:ext cx="5157787" cy="4742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0867"/>
            <a:ext cx="5183188" cy="4742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125"/>
            <a:ext cx="5138057" cy="485775"/>
          </a:xfrm>
          <a:solidFill>
            <a:schemeClr val="accent1"/>
          </a:solidFill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38200" y="1823294"/>
            <a:ext cx="1051560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+mn-lt"/>
              </a:rPr>
              <a:t>Bullet</a:t>
            </a:r>
            <a:r>
              <a:rPr lang="en-US" sz="2400" baseline="0" dirty="0">
                <a:latin typeface="+mn-lt"/>
              </a:rPr>
              <a:t> 1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aseline="0" dirty="0">
                <a:latin typeface="+mn-lt"/>
              </a:rPr>
              <a:t>Bullet 2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aseline="0" dirty="0">
                <a:latin typeface="+mn-lt"/>
              </a:rPr>
              <a:t>Bullet 3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21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22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AF0B-8AD4-4EB8-99B7-255F387D564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6" y="4931229"/>
            <a:ext cx="2427259" cy="142512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072412" y="873124"/>
            <a:ext cx="4773388" cy="46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5200"/>
            <a:ext cx="3695700" cy="406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 anchorCtr="0"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83" r:id="rId2"/>
    <p:sldLayoutId id="2147483733" r:id="rId3"/>
    <p:sldLayoutId id="2147483784" r:id="rId4"/>
    <p:sldLayoutId id="2147483735" r:id="rId5"/>
    <p:sldLayoutId id="2147483736" r:id="rId6"/>
    <p:sldLayoutId id="2147483744" r:id="rId7"/>
    <p:sldLayoutId id="2147483737" r:id="rId8"/>
    <p:sldLayoutId id="2147483789" r:id="rId9"/>
    <p:sldLayoutId id="21474837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690688"/>
            <a:ext cx="12192000" cy="42424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5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0865" y="6356350"/>
            <a:ext cx="120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B766-E982-49F2-80BA-232913135CE5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2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040" y="6356350"/>
            <a:ext cx="1000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5933129"/>
            <a:ext cx="3043003" cy="8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7" r:id="rId3"/>
    <p:sldLayoutId id="2147483778" r:id="rId4"/>
    <p:sldLayoutId id="2147483780" r:id="rId5"/>
    <p:sldLayoutId id="2147483788" r:id="rId6"/>
    <p:sldLayoutId id="2147483749" r:id="rId7"/>
    <p:sldLayoutId id="2147483758" r:id="rId8"/>
    <p:sldLayoutId id="214748377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321915" cy="16906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5035" y="6356350"/>
            <a:ext cx="1570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CB88-0B2F-43D1-AD38-969AE1267F02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5841" y="6356350"/>
            <a:ext cx="4189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1920" y="6356350"/>
            <a:ext cx="107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DB8F-D959-47CE-AC90-1BE9BD4930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5933129"/>
            <a:ext cx="3043003" cy="8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85" r:id="rId2"/>
    <p:sldLayoutId id="2147483767" r:id="rId3"/>
    <p:sldLayoutId id="2147483786" r:id="rId4"/>
    <p:sldLayoutId id="214748377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2CE6-4ED0-47B0-9B2C-4B982941F720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2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4" r:id="rId3"/>
    <p:sldLayoutId id="2147483779" r:id="rId4"/>
    <p:sldLayoutId id="2147483782" r:id="rId5"/>
    <p:sldLayoutId id="2147483777" r:id="rId6"/>
    <p:sldLayoutId id="2147483781" r:id="rId7"/>
    <p:sldLayoutId id="2147483787" r:id="rId8"/>
    <p:sldLayoutId id="2147483791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560439"/>
            <a:ext cx="10515600" cy="238923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Fun-A-</a:t>
            </a:r>
            <a:r>
              <a:rPr lang="en-US" sz="4800" b="1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Holics</a:t>
            </a:r>
            <a:r>
              <a:rPr lang="en-US" sz="48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br>
              <a:rPr lang="en-US" sz="48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Project 2: Fun Activities Creation and Participation System - Using GCP</a:t>
            </a:r>
            <a:br>
              <a:rPr lang="en-US" sz="48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(CSE 546 Cloud Computing -  Dr. Ming Zhao)</a:t>
            </a:r>
            <a:endParaRPr lang="en-US" sz="4800" b="0" dirty="0">
              <a:latin typeface="+mn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50F4A0-2207-4479-9928-1E6CA8FC1A4C}"/>
              </a:ext>
            </a:extLst>
          </p:cNvPr>
          <p:cNvSpPr txBox="1">
            <a:spLocks/>
          </p:cNvSpPr>
          <p:nvPr/>
        </p:nvSpPr>
        <p:spPr>
          <a:xfrm>
            <a:off x="7393856" y="3982064"/>
            <a:ext cx="4267201" cy="1877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Gunda Akshay Kumar (1217179379)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Kusumakumari Vanteru (1217031218)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Tejaswi Paruchuri (1213268054)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D1B91D-6E05-449D-A572-41C4058B79F4}"/>
              </a:ext>
            </a:extLst>
          </p:cNvPr>
          <p:cNvSpPr txBox="1">
            <a:spLocks/>
          </p:cNvSpPr>
          <p:nvPr/>
        </p:nvSpPr>
        <p:spPr>
          <a:xfrm>
            <a:off x="103239" y="1785209"/>
            <a:ext cx="11985521" cy="5041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Fun-A-</a:t>
            </a:r>
            <a:r>
              <a:rPr lang="en-US" sz="1800" dirty="0" err="1">
                <a:solidFill>
                  <a:srgbClr val="000000"/>
                </a:solidFill>
              </a:rPr>
              <a:t>Holics</a:t>
            </a:r>
            <a:r>
              <a:rPr lang="en-US" sz="1800" dirty="0">
                <a:solidFill>
                  <a:srgbClr val="000000"/>
                </a:solidFill>
              </a:rPr>
              <a:t> application effectively utilizes the PAAS services provided by Google Cloud Platform i.e., Google App Engine, Google Cloud Scheduler, Google Cloud SQL to provide hosting and auto-scaling of the application on demand.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This application will provide an interactive Web-Interface to help users find recreational activities (indoor and outdoor) based on criteria such as the number of group members, minimum age/maximum age information, budget, location preferences, category of activities, status of event 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, which are selected by the user.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Technologies Used, </a:t>
            </a:r>
            <a:r>
              <a:rPr lang="en-US" sz="1800" dirty="0">
                <a:solidFill>
                  <a:srgbClr val="000000"/>
                </a:solidFill>
              </a:rPr>
              <a:t>We have used the following technologies while developing this application,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Front-end	: HTML5, CSS, Bootstrap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Back-end	: Python Flask framework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APIs	: Google Mail API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Database	: MySQL</a:t>
            </a:r>
          </a:p>
          <a:p>
            <a:pPr lvl="1" algn="just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4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1C723BD-5F31-4B1F-AAE8-B25FCEB7206F}"/>
              </a:ext>
            </a:extLst>
          </p:cNvPr>
          <p:cNvSpPr/>
          <p:nvPr/>
        </p:nvSpPr>
        <p:spPr>
          <a:xfrm>
            <a:off x="489884" y="1806542"/>
            <a:ext cx="3773776" cy="2954215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A261C8-8324-465B-9263-58F409FC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96" y="2010020"/>
            <a:ext cx="294254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Architecture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F5ACE9-98F3-4ED1-B14C-C0D543E1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72" y="818701"/>
            <a:ext cx="7523447" cy="52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0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DA1837-2A48-405B-943D-EF21C2870D0F}"/>
              </a:ext>
            </a:extLst>
          </p:cNvPr>
          <p:cNvSpPr txBox="1"/>
          <p:nvPr/>
        </p:nvSpPr>
        <p:spPr>
          <a:xfrm>
            <a:off x="983226" y="23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1F7625-9504-4614-BE2E-78669B64C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52" y="2483032"/>
            <a:ext cx="5536636" cy="34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96EB6D-0BBC-4076-8C84-8AB850AB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93" y="108373"/>
            <a:ext cx="10978707" cy="1600200"/>
          </a:xfrm>
        </p:spPr>
        <p:txBody>
          <a:bodyPr/>
          <a:lstStyle/>
          <a:p>
            <a:r>
              <a:rPr lang="en-US" dirty="0"/>
              <a:t>Let’s Demo Fun-A-</a:t>
            </a:r>
            <a:r>
              <a:rPr lang="en-US" dirty="0" err="1"/>
              <a:t>Holics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7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3F68-B7A5-4736-97E6-59C1CDB9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37" y="2095500"/>
            <a:ext cx="8112899" cy="1021499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0240533"/>
      </p:ext>
    </p:extLst>
  </p:cSld>
  <p:clrMapOvr>
    <a:masterClrMapping/>
  </p:clrMapOvr>
</p:sld>
</file>

<file path=ppt/theme/theme1.xml><?xml version="1.0" encoding="utf-8"?>
<a:theme xmlns:a="http://schemas.openxmlformats.org/drawingml/2006/main" name="1_ASU_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ASU-Template-BusinessFinance-wide" id="{6F1B6955-C51A-4726-ACFF-3FCC3E56D650}" vid="{8A1B7F85-AE5B-4795-BF7F-A336BAFB8388}"/>
    </a:ext>
  </a:extLst>
</a:theme>
</file>

<file path=ppt/theme/theme2.xml><?xml version="1.0" encoding="utf-8"?>
<a:theme xmlns:a="http://schemas.openxmlformats.org/drawingml/2006/main" name="2_ASU_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-Template-BusinessFinance-wide" id="{6F1B6955-C51A-4726-ACFF-3FCC3E56D650}" vid="{5419E6A2-D17B-4AD2-963B-5E7976E21098}"/>
    </a:ext>
  </a:extLst>
</a:theme>
</file>

<file path=ppt/theme/theme3.xml><?xml version="1.0" encoding="utf-8"?>
<a:theme xmlns:a="http://schemas.openxmlformats.org/drawingml/2006/main" name="3_ASU_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-Template-BusinessFinance-wide" id="{6F1B6955-C51A-4726-ACFF-3FCC3E56D650}" vid="{AA31C4B1-9DDA-4522-A33E-FF76CDC9D111}"/>
    </a:ext>
  </a:extLst>
</a:theme>
</file>

<file path=ppt/theme/theme4.xml><?xml version="1.0" encoding="utf-8"?>
<a:theme xmlns:a="http://schemas.openxmlformats.org/drawingml/2006/main" name="4_ASU_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-Template-BusinessFinance-wide" id="{6F1B6955-C51A-4726-ACFF-3FCC3E56D650}" vid="{52566DED-1CB0-4B03-A2A5-117B9D44654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ASU-Template-BusinessFinance-wide</Template>
  <TotalTime>89</TotalTime>
  <Words>184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1_ASU_Master</vt:lpstr>
      <vt:lpstr>2_ASU_Master</vt:lpstr>
      <vt:lpstr>3_ASU_Master</vt:lpstr>
      <vt:lpstr>4_ASU_Master</vt:lpstr>
      <vt:lpstr>Fun-A-Holics  Project 2: Fun Activities Creation and Participation System - Using GCP (CSE 546 Cloud Computing -  Dr. Ming Zhao)</vt:lpstr>
      <vt:lpstr>Problem Statement</vt:lpstr>
      <vt:lpstr>Architecture</vt:lpstr>
      <vt:lpstr>Let’s Demo Fun-A-Holics</vt:lpstr>
      <vt:lpstr>Thank You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Cloud Application - Using AWS</dc:title>
  <dc:creator>Akshay Kumar Gunda (Student)</dc:creator>
  <cp:lastModifiedBy>Akshay Kumar Gunda (Student)</cp:lastModifiedBy>
  <cp:revision>19</cp:revision>
  <dcterms:created xsi:type="dcterms:W3CDTF">2021-03-16T03:50:13Z</dcterms:created>
  <dcterms:modified xsi:type="dcterms:W3CDTF">2021-04-30T23:22:16Z</dcterms:modified>
</cp:coreProperties>
</file>