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3" r:id="rId2"/>
    <p:sldId id="256" r:id="rId3"/>
    <p:sldId id="274" r:id="rId4"/>
    <p:sldId id="275" r:id="rId5"/>
    <p:sldId id="276" r:id="rId6"/>
    <p:sldId id="277" r:id="rId7"/>
    <p:sldId id="278" r:id="rId8"/>
    <p:sldId id="264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510" autoAdjust="0"/>
  </p:normalViewPr>
  <p:slideViewPr>
    <p:cSldViewPr snapToGrid="0" snapToObjects="1">
      <p:cViewPr>
        <p:scale>
          <a:sx n="112" d="100"/>
          <a:sy n="112" d="100"/>
        </p:scale>
        <p:origin x="70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D0407-E5F4-7F48-932E-5386FA0421FC}" type="datetimeFigureOut">
              <a:rPr lang="en-US" smtClean="0"/>
              <a:t>6/5/18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C6C0F-01FB-1D4A-95A3-01D19A459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3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MM  - The copyright on this screen is wrong. It should be 2018. </a:t>
            </a:r>
            <a:r>
              <a:rPr lang="en-SG" b="1" dirty="0" smtClean="0"/>
              <a:t>done</a:t>
            </a:r>
            <a:endParaRPr lang="en-SG" dirty="0"/>
          </a:p>
          <a:p>
            <a:r>
              <a:rPr lang="en-SG" dirty="0"/>
              <a:t>MM – Buttons look too small on the screen. </a:t>
            </a:r>
            <a:r>
              <a:rPr lang="en-SG" b="1" dirty="0" smtClean="0"/>
              <a:t>done</a:t>
            </a:r>
            <a:endParaRPr lang="en-SG" dirty="0"/>
          </a:p>
          <a:p>
            <a:r>
              <a:rPr lang="en-SG" dirty="0"/>
              <a:t>MM – This screen uses photorealistic imagery which clashes with the rest of the course design. </a:t>
            </a:r>
            <a:r>
              <a:rPr lang="en-SG" b="1" dirty="0" smtClean="0"/>
              <a:t>Changed to illustrative approach</a:t>
            </a:r>
            <a:endParaRPr lang="en-SG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6C0F-01FB-1D4A-95A3-01D19A4599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332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MM  - The copyright on this screen is wrong. It should be 2018. </a:t>
            </a:r>
            <a:r>
              <a:rPr lang="en-SG" b="1" dirty="0" smtClean="0"/>
              <a:t>done</a:t>
            </a:r>
            <a:endParaRPr lang="en-SG" dirty="0"/>
          </a:p>
          <a:p>
            <a:r>
              <a:rPr lang="en-SG" dirty="0"/>
              <a:t>MM – Buttons look too small on the screen. </a:t>
            </a:r>
            <a:r>
              <a:rPr lang="en-SG" b="1" dirty="0" smtClean="0"/>
              <a:t>done</a:t>
            </a:r>
            <a:endParaRPr lang="en-SG" dirty="0"/>
          </a:p>
          <a:p>
            <a:r>
              <a:rPr lang="en-SG" dirty="0"/>
              <a:t>MM – This screen uses photorealistic imagery which clashes with the rest of the course design. </a:t>
            </a:r>
            <a:r>
              <a:rPr lang="en-SG" b="1" dirty="0" smtClean="0"/>
              <a:t>Changed to illustrative approach</a:t>
            </a:r>
            <a:endParaRPr lang="en-SG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6C0F-01FB-1D4A-95A3-01D19A4599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34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MM  - The copyright on this screen is wrong. It should be 2018. </a:t>
            </a:r>
            <a:r>
              <a:rPr lang="en-SG" b="1" dirty="0" smtClean="0"/>
              <a:t>done</a:t>
            </a:r>
            <a:endParaRPr lang="en-SG" dirty="0"/>
          </a:p>
          <a:p>
            <a:r>
              <a:rPr lang="en-SG" dirty="0"/>
              <a:t>MM – Buttons look too small on the screen. </a:t>
            </a:r>
            <a:r>
              <a:rPr lang="en-SG" b="1" dirty="0" smtClean="0"/>
              <a:t>done</a:t>
            </a:r>
            <a:endParaRPr lang="en-SG" dirty="0"/>
          </a:p>
          <a:p>
            <a:r>
              <a:rPr lang="en-SG" dirty="0"/>
              <a:t>MM – This screen uses photorealistic imagery which clashes with the rest of the course design. </a:t>
            </a:r>
            <a:r>
              <a:rPr lang="en-SG" b="1" dirty="0" smtClean="0"/>
              <a:t>Changed to illustrative approach</a:t>
            </a:r>
            <a:endParaRPr lang="en-SG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6C0F-01FB-1D4A-95A3-01D19A4599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25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MM  - The copyright on this screen is wrong. It should be 2018. </a:t>
            </a:r>
            <a:r>
              <a:rPr lang="en-SG" b="1" dirty="0" smtClean="0"/>
              <a:t>done</a:t>
            </a:r>
            <a:endParaRPr lang="en-SG" dirty="0"/>
          </a:p>
          <a:p>
            <a:r>
              <a:rPr lang="en-SG" dirty="0"/>
              <a:t>MM – Buttons look too small on the screen. </a:t>
            </a:r>
            <a:r>
              <a:rPr lang="en-SG" b="1" dirty="0" smtClean="0"/>
              <a:t>done</a:t>
            </a:r>
            <a:endParaRPr lang="en-SG" dirty="0"/>
          </a:p>
          <a:p>
            <a:r>
              <a:rPr lang="en-SG" dirty="0"/>
              <a:t>MM – This screen uses photorealistic imagery which clashes with the rest of the course design. </a:t>
            </a:r>
            <a:r>
              <a:rPr lang="en-SG" b="1" dirty="0" smtClean="0"/>
              <a:t>Changed to illustrative approach</a:t>
            </a:r>
            <a:endParaRPr lang="en-SG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6C0F-01FB-1D4A-95A3-01D19A4599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48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MM  - The copyright on this screen is wrong. It should be 2018. </a:t>
            </a:r>
            <a:r>
              <a:rPr lang="en-SG" b="1" dirty="0" smtClean="0"/>
              <a:t>done</a:t>
            </a:r>
            <a:endParaRPr lang="en-SG" dirty="0"/>
          </a:p>
          <a:p>
            <a:r>
              <a:rPr lang="en-SG" dirty="0"/>
              <a:t>MM – Buttons look too small on the screen. </a:t>
            </a:r>
            <a:r>
              <a:rPr lang="en-SG" b="1" dirty="0" smtClean="0"/>
              <a:t>done</a:t>
            </a:r>
            <a:endParaRPr lang="en-SG" dirty="0"/>
          </a:p>
          <a:p>
            <a:r>
              <a:rPr lang="en-SG" dirty="0"/>
              <a:t>MM – This screen uses photorealistic imagery which clashes with the rest of the course design. </a:t>
            </a:r>
            <a:r>
              <a:rPr lang="en-SG" b="1" dirty="0" smtClean="0"/>
              <a:t>Changed to illustrative approach</a:t>
            </a:r>
            <a:endParaRPr lang="en-SG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6C0F-01FB-1D4A-95A3-01D19A4599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49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MM  - The copyright on this screen is wrong. It should be 2018. </a:t>
            </a:r>
            <a:r>
              <a:rPr lang="en-SG" b="1" dirty="0" smtClean="0"/>
              <a:t>done</a:t>
            </a:r>
            <a:endParaRPr lang="en-SG" dirty="0"/>
          </a:p>
          <a:p>
            <a:r>
              <a:rPr lang="en-SG" dirty="0"/>
              <a:t>MM – Buttons look too small on the screen. </a:t>
            </a:r>
            <a:r>
              <a:rPr lang="en-SG" b="1" dirty="0" smtClean="0"/>
              <a:t>done</a:t>
            </a:r>
            <a:endParaRPr lang="en-SG" dirty="0"/>
          </a:p>
          <a:p>
            <a:r>
              <a:rPr lang="en-SG" dirty="0"/>
              <a:t>MM – This screen uses photorealistic imagery which clashes with the rest of the course design. </a:t>
            </a:r>
            <a:r>
              <a:rPr lang="en-SG" b="1" dirty="0" smtClean="0"/>
              <a:t>Changed to illustrative approach</a:t>
            </a:r>
            <a:endParaRPr lang="en-SG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6C0F-01FB-1D4A-95A3-01D19A4599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15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MM – Again, the copyright year is wrong. </a:t>
            </a:r>
            <a:r>
              <a:rPr lang="en-SG" b="1" dirty="0" smtClean="0"/>
              <a:t>done</a:t>
            </a:r>
            <a:endParaRPr lang="en-SG" b="1" dirty="0"/>
          </a:p>
          <a:p>
            <a:r>
              <a:rPr lang="en-SG" dirty="0"/>
              <a:t>MM – I really don’t like the approach to the coach here. Firstly, it conflicts with the photorealistic approach in the background. Secondly, his clothing is too casual. I would just remove him from this screen. </a:t>
            </a:r>
            <a:r>
              <a:rPr lang="en-SG" b="1" dirty="0" smtClean="0"/>
              <a:t>Changed the character</a:t>
            </a:r>
            <a:endParaRPr lang="en-SG" b="1" dirty="0"/>
          </a:p>
          <a:p>
            <a:r>
              <a:rPr lang="en-SG" dirty="0"/>
              <a:t>MM – Text is a bit small. Also, can we make the buttons bigger? </a:t>
            </a:r>
            <a:r>
              <a:rPr lang="en-SG" b="1" dirty="0" smtClean="0"/>
              <a:t>done</a:t>
            </a:r>
            <a:endParaRPr lang="en-S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MM – This screen uses photorealistic imagery which clashes with the rest of the course design. I think we need to rethink the approach here. </a:t>
            </a:r>
            <a:r>
              <a:rPr lang="en-SG" b="1" dirty="0" smtClean="0"/>
              <a:t>Done changed to illustrative approach</a:t>
            </a: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6C0F-01FB-1D4A-95A3-01D19A4599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22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MM – Again, the copyright year is wrong. </a:t>
            </a:r>
            <a:r>
              <a:rPr lang="en-SG" b="1" dirty="0" smtClean="0"/>
              <a:t>done</a:t>
            </a:r>
            <a:endParaRPr lang="en-SG" b="1" dirty="0"/>
          </a:p>
          <a:p>
            <a:r>
              <a:rPr lang="en-SG" dirty="0"/>
              <a:t>MM – I really don’t like the approach to the coach here. Firstly, it conflicts with the photorealistic approach in the background. Secondly, his clothing is too casual. I would just remove him from this screen. </a:t>
            </a:r>
            <a:r>
              <a:rPr lang="en-SG" b="1" dirty="0" smtClean="0"/>
              <a:t>Changed the character</a:t>
            </a:r>
            <a:endParaRPr lang="en-SG" b="1" dirty="0"/>
          </a:p>
          <a:p>
            <a:r>
              <a:rPr lang="en-SG" dirty="0"/>
              <a:t>MM – Text is a bit small. Also, can we make the buttons bigger? </a:t>
            </a:r>
            <a:r>
              <a:rPr lang="en-SG" b="1" dirty="0" smtClean="0"/>
              <a:t>done</a:t>
            </a:r>
            <a:endParaRPr lang="en-S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MM – This screen uses photorealistic imagery which clashes with the rest of the course design. I think we need to rethink the approach here. </a:t>
            </a:r>
            <a:r>
              <a:rPr lang="en-SG" b="1" dirty="0" smtClean="0"/>
              <a:t>Done changed to illustrative approach</a:t>
            </a: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6C0F-01FB-1D4A-95A3-01D19A45993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95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0629-DAB7-5347-86E2-15A0375A351E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3935-9A46-334B-99BF-B390EED8C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65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0629-DAB7-5347-86E2-15A0375A351E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3935-9A46-334B-99BF-B390EED8C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0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0629-DAB7-5347-86E2-15A0375A351E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3935-9A46-334B-99BF-B390EED8C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70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0629-DAB7-5347-86E2-15A0375A351E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3935-9A46-334B-99BF-B390EED8C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44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0629-DAB7-5347-86E2-15A0375A351E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3935-9A46-334B-99BF-B390EED8C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49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0629-DAB7-5347-86E2-15A0375A351E}" type="datetimeFigureOut">
              <a:rPr lang="en-US" smtClean="0"/>
              <a:t>6/5/18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3935-9A46-334B-99BF-B390EED8C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32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0629-DAB7-5347-86E2-15A0375A351E}" type="datetimeFigureOut">
              <a:rPr lang="en-US" smtClean="0"/>
              <a:t>6/5/18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3935-9A46-334B-99BF-B390EED8C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81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0629-DAB7-5347-86E2-15A0375A351E}" type="datetimeFigureOut">
              <a:rPr lang="en-US" smtClean="0"/>
              <a:t>6/5/18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3935-9A46-334B-99BF-B390EED8C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18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0629-DAB7-5347-86E2-15A0375A351E}" type="datetimeFigureOut">
              <a:rPr lang="en-US" smtClean="0"/>
              <a:t>6/5/18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3935-9A46-334B-99BF-B390EED8C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4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0629-DAB7-5347-86E2-15A0375A351E}" type="datetimeFigureOut">
              <a:rPr lang="en-US" smtClean="0"/>
              <a:t>6/5/18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3935-9A46-334B-99BF-B390EED8C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64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0629-DAB7-5347-86E2-15A0375A351E}" type="datetimeFigureOut">
              <a:rPr lang="en-US" smtClean="0"/>
              <a:t>6/5/18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3935-9A46-334B-99BF-B390EED8C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9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10629-DAB7-5347-86E2-15A0375A351E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F3935-9A46-334B-99BF-B390EED8C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63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g"/><Relationship Id="rId5" Type="http://schemas.openxmlformats.org/officeDocument/2006/relationships/image" Target="../media/image10.jpg"/><Relationship Id="rId6" Type="http://schemas.openxmlformats.org/officeDocument/2006/relationships/image" Target="../media/image11.jpg"/><Relationship Id="rId7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g"/><Relationship Id="rId5" Type="http://schemas.openxmlformats.org/officeDocument/2006/relationships/image" Target="../media/image13.jpg"/><Relationship Id="rId6" Type="http://schemas.openxmlformats.org/officeDocument/2006/relationships/image" Target="../media/image14.jpg"/><Relationship Id="rId7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Mobile First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Customer Communication Management </a:t>
            </a:r>
            <a:r>
              <a:rPr lang="mr-IN" dirty="0" smtClean="0"/>
              <a:t>–</a:t>
            </a:r>
            <a:r>
              <a:rPr lang="en-US" dirty="0" smtClean="0"/>
              <a:t> Design mockups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911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9596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94988" y="1072145"/>
            <a:ext cx="8985926" cy="4784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310" y="1075178"/>
            <a:ext cx="7514458" cy="478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236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9596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94988" y="1072145"/>
            <a:ext cx="8985926" cy="4784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311" y="1075178"/>
            <a:ext cx="7514456" cy="478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20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9596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94988" y="1072145"/>
            <a:ext cx="8985926" cy="4784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311" y="1075178"/>
            <a:ext cx="7514456" cy="478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901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9596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94988" y="1072145"/>
            <a:ext cx="8985926" cy="4784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311" y="1075178"/>
            <a:ext cx="7514455" cy="478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288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9596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94988" y="1072145"/>
            <a:ext cx="8985926" cy="4784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311" y="1075178"/>
            <a:ext cx="7514455" cy="478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328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9596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94988" y="1072145"/>
            <a:ext cx="8985926" cy="4784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312" y="1075178"/>
            <a:ext cx="7514453" cy="478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23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89488" y="85485"/>
            <a:ext cx="3520116" cy="6772515"/>
            <a:chOff x="1029494" y="-795"/>
            <a:chExt cx="2788104" cy="536416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494" y="-795"/>
              <a:ext cx="2788104" cy="536416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672" y="600759"/>
              <a:ext cx="2304000" cy="4089598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12" y="1445610"/>
            <a:ext cx="2908911" cy="4562681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3832647" y="85485"/>
            <a:ext cx="3520116" cy="6772515"/>
            <a:chOff x="1029494" y="-795"/>
            <a:chExt cx="2788104" cy="536416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494" y="-795"/>
              <a:ext cx="2788104" cy="536416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672" y="600759"/>
              <a:ext cx="2304000" cy="4089598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770" y="1445610"/>
            <a:ext cx="2908911" cy="459311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7375804" y="85485"/>
            <a:ext cx="3520116" cy="6772515"/>
            <a:chOff x="1029494" y="-795"/>
            <a:chExt cx="2788104" cy="5364163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494" y="-795"/>
              <a:ext cx="2788104" cy="5364163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672" y="600759"/>
              <a:ext cx="2304000" cy="4089598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628" y="1445610"/>
            <a:ext cx="2899211" cy="460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892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89488" y="85485"/>
            <a:ext cx="3520116" cy="6772515"/>
            <a:chOff x="1029494" y="-795"/>
            <a:chExt cx="2788104" cy="536416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494" y="-795"/>
              <a:ext cx="2788104" cy="536416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672" y="600759"/>
              <a:ext cx="2304000" cy="4089598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11" y="1445610"/>
            <a:ext cx="2908912" cy="462395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3832647" y="85485"/>
            <a:ext cx="3520116" cy="6772515"/>
            <a:chOff x="1029494" y="-795"/>
            <a:chExt cx="2788104" cy="536416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494" y="-795"/>
              <a:ext cx="2788104" cy="536416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672" y="600759"/>
              <a:ext cx="2304000" cy="4089598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950" y="1445610"/>
            <a:ext cx="2910732" cy="462685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7375804" y="85485"/>
            <a:ext cx="3520116" cy="6772515"/>
            <a:chOff x="1029494" y="-795"/>
            <a:chExt cx="2788104" cy="5364163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494" y="-795"/>
              <a:ext cx="2788104" cy="5364163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672" y="600759"/>
              <a:ext cx="2304000" cy="4089598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628" y="1445610"/>
            <a:ext cx="2899211" cy="460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091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517</Words>
  <Application>Microsoft Macintosh PowerPoint</Application>
  <PresentationFormat>Widescreen</PresentationFormat>
  <Paragraphs>36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Mangal</vt:lpstr>
      <vt:lpstr>Arial</vt:lpstr>
      <vt:lpstr>Office Theme</vt:lpstr>
      <vt:lpstr>Mobile First 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Anirban</dc:creator>
  <cp:lastModifiedBy>Anirban</cp:lastModifiedBy>
  <cp:revision>22</cp:revision>
  <dcterms:created xsi:type="dcterms:W3CDTF">2018-04-13T08:54:08Z</dcterms:created>
  <dcterms:modified xsi:type="dcterms:W3CDTF">2018-06-05T05:44:55Z</dcterms:modified>
</cp:coreProperties>
</file>