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7" r:id="rId2"/>
    <p:sldId id="288" r:id="rId3"/>
    <p:sldId id="344" r:id="rId4"/>
    <p:sldId id="378" r:id="rId5"/>
    <p:sldId id="377" r:id="rId6"/>
    <p:sldId id="289" r:id="rId7"/>
    <p:sldId id="379" r:id="rId8"/>
    <p:sldId id="280" r:id="rId9"/>
    <p:sldId id="360" r:id="rId10"/>
    <p:sldId id="380" r:id="rId11"/>
    <p:sldId id="381" r:id="rId12"/>
    <p:sldId id="382" r:id="rId13"/>
    <p:sldId id="383" r:id="rId14"/>
    <p:sldId id="384" r:id="rId15"/>
    <p:sldId id="376" r:id="rId16"/>
    <p:sldId id="385" r:id="rId17"/>
    <p:sldId id="386" r:id="rId18"/>
    <p:sldId id="387" r:id="rId19"/>
    <p:sldId id="388" r:id="rId20"/>
    <p:sldId id="389" r:id="rId21"/>
    <p:sldId id="266" r:id="rId22"/>
    <p:sldId id="390" r:id="rId23"/>
    <p:sldId id="301" r:id="rId24"/>
    <p:sldId id="391" r:id="rId25"/>
  </p:sldIdLst>
  <p:sldSz cx="9144000" cy="5143500" type="screen16x9"/>
  <p:notesSz cx="6858000" cy="9144000"/>
  <p:embeddedFontLst>
    <p:embeddedFont>
      <p:font typeface="Average" panose="020B0604020202020204" charset="0"/>
      <p:regular r:id="rId27"/>
    </p:embeddedFont>
    <p:embeddedFont>
      <p:font typeface="Oswald" panose="00000500000000000000" pitchFamily="2" charset="0"/>
      <p:regular r:id="rId28"/>
      <p:bold r:id="rId29"/>
    </p:embeddedFont>
    <p:embeddedFont>
      <p:font typeface="Perpetua" panose="02020502060401020303" pitchFamily="18"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F68810-B648-40B4-AB8D-1F681EF957E9}" v="44" dt="2024-04-25T16:17:23.138"/>
    <p1510:client id="{FBCCF60B-3344-4547-8DDA-A7005EA8BDA6}" v="5" dt="2024-04-25T13:41:42.12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C15D93-1D96-4B66-8E38-DDACBC0124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4660"/>
  </p:normalViewPr>
  <p:slideViewPr>
    <p:cSldViewPr snapToGrid="0" showGuides="1">
      <p:cViewPr varScale="1">
        <p:scale>
          <a:sx n="103" d="100"/>
          <a:sy n="103" d="100"/>
        </p:scale>
        <p:origin x="682" y="77"/>
      </p:cViewPr>
      <p:guideLst>
        <p:guide orient="horz" pos="1620"/>
        <p:guide pos="2880"/>
      </p:guideLst>
    </p:cSldViewPr>
  </p:slideViewPr>
  <p:notesTextViewPr>
    <p:cViewPr>
      <p:scale>
        <a:sx n="1" d="1"/>
        <a:sy n="1" d="1"/>
      </p:scale>
      <p:origin x="0" y="0"/>
    </p:cViewPr>
  </p:notesTextViewPr>
  <p:sorterViewPr>
    <p:cViewPr>
      <p:scale>
        <a:sx n="100" d="100"/>
        <a:sy n="100" d="100"/>
      </p:scale>
      <p:origin x="0" y="-3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 JANAGAM" userId="c7552f9cfd80f157" providerId="LiveId" clId="{E9F68810-B648-40B4-AB8D-1F681EF957E9}"/>
    <pc:docChg chg="undo custSel addSld delSld modSld">
      <pc:chgData name="TEJA JANAGAM" userId="c7552f9cfd80f157" providerId="LiveId" clId="{E9F68810-B648-40B4-AB8D-1F681EF957E9}" dt="2024-04-25T16:41:34.619" v="953" actId="207"/>
      <pc:docMkLst>
        <pc:docMk/>
      </pc:docMkLst>
      <pc:sldChg chg="modSp mod">
        <pc:chgData name="TEJA JANAGAM" userId="c7552f9cfd80f157" providerId="LiveId" clId="{E9F68810-B648-40B4-AB8D-1F681EF957E9}" dt="2024-04-25T16:28:45.176" v="513" actId="12"/>
        <pc:sldMkLst>
          <pc:docMk/>
          <pc:sldMk cId="0" sldId="266"/>
        </pc:sldMkLst>
        <pc:spChg chg="mod">
          <ac:chgData name="TEJA JANAGAM" userId="c7552f9cfd80f157" providerId="LiveId" clId="{E9F68810-B648-40B4-AB8D-1F681EF957E9}" dt="2024-04-25T16:24:39.147" v="443" actId="207"/>
          <ac:spMkLst>
            <pc:docMk/>
            <pc:sldMk cId="0" sldId="266"/>
            <ac:spMk id="141" creationId="{00000000-0000-0000-0000-000000000000}"/>
          </ac:spMkLst>
        </pc:spChg>
        <pc:spChg chg="mod">
          <ac:chgData name="TEJA JANAGAM" userId="c7552f9cfd80f157" providerId="LiveId" clId="{E9F68810-B648-40B4-AB8D-1F681EF957E9}" dt="2024-04-25T16:28:45.176" v="513" actId="12"/>
          <ac:spMkLst>
            <pc:docMk/>
            <pc:sldMk cId="0" sldId="266"/>
            <ac:spMk id="142" creationId="{00000000-0000-0000-0000-000000000000}"/>
          </ac:spMkLst>
        </pc:spChg>
      </pc:sldChg>
      <pc:sldChg chg="del">
        <pc:chgData name="TEJA JANAGAM" userId="c7552f9cfd80f157" providerId="LiveId" clId="{E9F68810-B648-40B4-AB8D-1F681EF957E9}" dt="2024-04-25T16:30:29.094" v="525" actId="2696"/>
        <pc:sldMkLst>
          <pc:docMk/>
          <pc:sldMk cId="0" sldId="267"/>
        </pc:sldMkLst>
      </pc:sldChg>
      <pc:sldChg chg="del">
        <pc:chgData name="TEJA JANAGAM" userId="c7552f9cfd80f157" providerId="LiveId" clId="{E9F68810-B648-40B4-AB8D-1F681EF957E9}" dt="2024-04-25T16:23:40.839" v="420" actId="2696"/>
        <pc:sldMkLst>
          <pc:docMk/>
          <pc:sldMk cId="0" sldId="277"/>
        </pc:sldMkLst>
      </pc:sldChg>
      <pc:sldChg chg="modSp mod">
        <pc:chgData name="TEJA JANAGAM" userId="c7552f9cfd80f157" providerId="LiveId" clId="{E9F68810-B648-40B4-AB8D-1F681EF957E9}" dt="2024-04-25T16:40:38.353" v="952" actId="1076"/>
        <pc:sldMkLst>
          <pc:docMk/>
          <pc:sldMk cId="0" sldId="288"/>
        </pc:sldMkLst>
        <pc:graphicFrameChg chg="mod modGraphic">
          <ac:chgData name="TEJA JANAGAM" userId="c7552f9cfd80f157" providerId="LiveId" clId="{E9F68810-B648-40B4-AB8D-1F681EF957E9}" dt="2024-04-25T16:40:38.353" v="952" actId="1076"/>
          <ac:graphicFrameMkLst>
            <pc:docMk/>
            <pc:sldMk cId="0" sldId="288"/>
            <ac:graphicFrameMk id="7" creationId="{00000000-0000-0000-0000-000000000000}"/>
          </ac:graphicFrameMkLst>
        </pc:graphicFrameChg>
      </pc:sldChg>
      <pc:sldChg chg="del">
        <pc:chgData name="TEJA JANAGAM" userId="c7552f9cfd80f157" providerId="LiveId" clId="{E9F68810-B648-40B4-AB8D-1F681EF957E9}" dt="2024-04-25T16:30:33.226" v="526" actId="2696"/>
        <pc:sldMkLst>
          <pc:docMk/>
          <pc:sldMk cId="0" sldId="292"/>
        </pc:sldMkLst>
      </pc:sldChg>
      <pc:sldChg chg="modSp mod">
        <pc:chgData name="TEJA JANAGAM" userId="c7552f9cfd80f157" providerId="LiveId" clId="{E9F68810-B648-40B4-AB8D-1F681EF957E9}" dt="2024-04-25T16:34:07.907" v="557" actId="20577"/>
        <pc:sldMkLst>
          <pc:docMk/>
          <pc:sldMk cId="0" sldId="301"/>
        </pc:sldMkLst>
        <pc:spChg chg="mod">
          <ac:chgData name="TEJA JANAGAM" userId="c7552f9cfd80f157" providerId="LiveId" clId="{E9F68810-B648-40B4-AB8D-1F681EF957E9}" dt="2024-04-25T16:33:08.782" v="534" actId="20577"/>
          <ac:spMkLst>
            <pc:docMk/>
            <pc:sldMk cId="0" sldId="301"/>
            <ac:spMk id="141" creationId="{00000000-0000-0000-0000-000000000000}"/>
          </ac:spMkLst>
        </pc:spChg>
        <pc:spChg chg="mod">
          <ac:chgData name="TEJA JANAGAM" userId="c7552f9cfd80f157" providerId="LiveId" clId="{E9F68810-B648-40B4-AB8D-1F681EF957E9}" dt="2024-04-25T16:34:07.907" v="557" actId="20577"/>
          <ac:spMkLst>
            <pc:docMk/>
            <pc:sldMk cId="0" sldId="301"/>
            <ac:spMk id="142" creationId="{00000000-0000-0000-0000-000000000000}"/>
          </ac:spMkLst>
        </pc:spChg>
      </pc:sldChg>
      <pc:sldChg chg="del">
        <pc:chgData name="TEJA JANAGAM" userId="c7552f9cfd80f157" providerId="LiveId" clId="{E9F68810-B648-40B4-AB8D-1F681EF957E9}" dt="2024-04-25T16:34:40.442" v="558" actId="2696"/>
        <pc:sldMkLst>
          <pc:docMk/>
          <pc:sldMk cId="0" sldId="318"/>
        </pc:sldMkLst>
      </pc:sldChg>
      <pc:sldChg chg="del">
        <pc:chgData name="TEJA JANAGAM" userId="c7552f9cfd80f157" providerId="LiveId" clId="{E9F68810-B648-40B4-AB8D-1F681EF957E9}" dt="2024-04-25T15:41:50.480" v="0" actId="2696"/>
        <pc:sldMkLst>
          <pc:docMk/>
          <pc:sldMk cId="0" sldId="320"/>
        </pc:sldMkLst>
      </pc:sldChg>
      <pc:sldChg chg="modSp mod">
        <pc:chgData name="TEJA JANAGAM" userId="c7552f9cfd80f157" providerId="LiveId" clId="{E9F68810-B648-40B4-AB8D-1F681EF957E9}" dt="2024-04-25T16:41:34.619" v="953" actId="207"/>
        <pc:sldMkLst>
          <pc:docMk/>
          <pc:sldMk cId="1219986391" sldId="383"/>
        </pc:sldMkLst>
        <pc:spChg chg="mod">
          <ac:chgData name="TEJA JANAGAM" userId="c7552f9cfd80f157" providerId="LiveId" clId="{E9F68810-B648-40B4-AB8D-1F681EF957E9}" dt="2024-04-25T16:41:34.619" v="953" actId="207"/>
          <ac:spMkLst>
            <pc:docMk/>
            <pc:sldMk cId="1219986391" sldId="383"/>
            <ac:spMk id="97" creationId="{00000000-0000-0000-0000-000000000000}"/>
          </ac:spMkLst>
        </pc:spChg>
        <pc:spChg chg="mod">
          <ac:chgData name="TEJA JANAGAM" userId="c7552f9cfd80f157" providerId="LiveId" clId="{E9F68810-B648-40B4-AB8D-1F681EF957E9}" dt="2024-04-25T15:44:57.754" v="15" actId="207"/>
          <ac:spMkLst>
            <pc:docMk/>
            <pc:sldMk cId="1219986391" sldId="383"/>
            <ac:spMk id="98" creationId="{00000000-0000-0000-0000-000000000000}"/>
          </ac:spMkLst>
        </pc:spChg>
      </pc:sldChg>
      <pc:sldChg chg="modSp add mod">
        <pc:chgData name="TEJA JANAGAM" userId="c7552f9cfd80f157" providerId="LiveId" clId="{E9F68810-B648-40B4-AB8D-1F681EF957E9}" dt="2024-04-25T15:54:04.787" v="124" actId="255"/>
        <pc:sldMkLst>
          <pc:docMk/>
          <pc:sldMk cId="3122379888" sldId="384"/>
        </pc:sldMkLst>
        <pc:spChg chg="mod">
          <ac:chgData name="TEJA JANAGAM" userId="c7552f9cfd80f157" providerId="LiveId" clId="{E9F68810-B648-40B4-AB8D-1F681EF957E9}" dt="2024-04-25T15:53:27.499" v="122" actId="207"/>
          <ac:spMkLst>
            <pc:docMk/>
            <pc:sldMk cId="3122379888" sldId="384"/>
            <ac:spMk id="97" creationId="{00000000-0000-0000-0000-000000000000}"/>
          </ac:spMkLst>
        </pc:spChg>
        <pc:spChg chg="mod">
          <ac:chgData name="TEJA JANAGAM" userId="c7552f9cfd80f157" providerId="LiveId" clId="{E9F68810-B648-40B4-AB8D-1F681EF957E9}" dt="2024-04-25T15:54:04.787" v="124" actId="255"/>
          <ac:spMkLst>
            <pc:docMk/>
            <pc:sldMk cId="3122379888" sldId="384"/>
            <ac:spMk id="98" creationId="{00000000-0000-0000-0000-000000000000}"/>
          </ac:spMkLst>
        </pc:spChg>
      </pc:sldChg>
      <pc:sldChg chg="addSp delSp modSp new mod">
        <pc:chgData name="TEJA JANAGAM" userId="c7552f9cfd80f157" providerId="LiveId" clId="{E9F68810-B648-40B4-AB8D-1F681EF957E9}" dt="2024-04-25T16:01:42.850" v="202"/>
        <pc:sldMkLst>
          <pc:docMk/>
          <pc:sldMk cId="4169458196" sldId="385"/>
        </pc:sldMkLst>
        <pc:spChg chg="mod">
          <ac:chgData name="TEJA JANAGAM" userId="c7552f9cfd80f157" providerId="LiveId" clId="{E9F68810-B648-40B4-AB8D-1F681EF957E9}" dt="2024-04-25T15:55:21.520" v="144" actId="20577"/>
          <ac:spMkLst>
            <pc:docMk/>
            <pc:sldMk cId="4169458196" sldId="385"/>
            <ac:spMk id="2" creationId="{83502DCD-3205-D4A1-917C-CC591DCC688F}"/>
          </ac:spMkLst>
        </pc:spChg>
        <pc:spChg chg="add mod">
          <ac:chgData name="TEJA JANAGAM" userId="c7552f9cfd80f157" providerId="LiveId" clId="{E9F68810-B648-40B4-AB8D-1F681EF957E9}" dt="2024-04-25T15:57:22.696" v="172" actId="1076"/>
          <ac:spMkLst>
            <pc:docMk/>
            <pc:sldMk cId="4169458196" sldId="385"/>
            <ac:spMk id="4" creationId="{A1DF2333-211D-3ED1-81E1-93DACB66ED22}"/>
          </ac:spMkLst>
        </pc:spChg>
        <pc:spChg chg="add del mod">
          <ac:chgData name="TEJA JANAGAM" userId="c7552f9cfd80f157" providerId="LiveId" clId="{E9F68810-B648-40B4-AB8D-1F681EF957E9}" dt="2024-04-25T16:01:42.850" v="202"/>
          <ac:spMkLst>
            <pc:docMk/>
            <pc:sldMk cId="4169458196" sldId="385"/>
            <ac:spMk id="8" creationId="{3AFC26AD-7057-C22E-69AC-281BF81DD333}"/>
          </ac:spMkLst>
        </pc:spChg>
        <pc:spChg chg="add mod">
          <ac:chgData name="TEJA JANAGAM" userId="c7552f9cfd80f157" providerId="LiveId" clId="{E9F68810-B648-40B4-AB8D-1F681EF957E9}" dt="2024-04-25T16:01:40.400" v="200" actId="1076"/>
          <ac:spMkLst>
            <pc:docMk/>
            <pc:sldMk cId="4169458196" sldId="385"/>
            <ac:spMk id="9" creationId="{06E71B40-4AC8-BA91-02CB-68B9394BCF4D}"/>
          </ac:spMkLst>
        </pc:spChg>
        <pc:picChg chg="add del mod">
          <ac:chgData name="TEJA JANAGAM" userId="c7552f9cfd80f157" providerId="LiveId" clId="{E9F68810-B648-40B4-AB8D-1F681EF957E9}" dt="2024-04-25T15:58:36.570" v="174" actId="21"/>
          <ac:picMkLst>
            <pc:docMk/>
            <pc:sldMk cId="4169458196" sldId="385"/>
            <ac:picMk id="3" creationId="{EEF29E18-D226-892D-7391-3C5018000650}"/>
          </ac:picMkLst>
        </pc:picChg>
        <pc:picChg chg="add del mod">
          <ac:chgData name="TEJA JANAGAM" userId="c7552f9cfd80f157" providerId="LiveId" clId="{E9F68810-B648-40B4-AB8D-1F681EF957E9}" dt="2024-04-25T15:58:48.599" v="176" actId="21"/>
          <ac:picMkLst>
            <pc:docMk/>
            <pc:sldMk cId="4169458196" sldId="385"/>
            <ac:picMk id="5" creationId="{EEF29E18-D226-892D-7391-3C5018000650}"/>
          </ac:picMkLst>
        </pc:picChg>
        <pc:picChg chg="add mod">
          <ac:chgData name="TEJA JANAGAM" userId="c7552f9cfd80f157" providerId="LiveId" clId="{E9F68810-B648-40B4-AB8D-1F681EF957E9}" dt="2024-04-25T15:59:19.588" v="180" actId="1076"/>
          <ac:picMkLst>
            <pc:docMk/>
            <pc:sldMk cId="4169458196" sldId="385"/>
            <ac:picMk id="6" creationId="{44DBA553-4C68-3CCB-DE57-891007AAF194}"/>
          </ac:picMkLst>
        </pc:picChg>
        <pc:picChg chg="add mod">
          <ac:chgData name="TEJA JANAGAM" userId="c7552f9cfd80f157" providerId="LiveId" clId="{E9F68810-B648-40B4-AB8D-1F681EF957E9}" dt="2024-04-25T16:00:33.767" v="186" actId="14100"/>
          <ac:picMkLst>
            <pc:docMk/>
            <pc:sldMk cId="4169458196" sldId="385"/>
            <ac:picMk id="7" creationId="{3811341A-1ADC-46F1-36DA-43D51232C780}"/>
          </ac:picMkLst>
        </pc:picChg>
      </pc:sldChg>
      <pc:sldChg chg="addSp delSp modSp add mod">
        <pc:chgData name="TEJA JANAGAM" userId="c7552f9cfd80f157" providerId="LiveId" clId="{E9F68810-B648-40B4-AB8D-1F681EF957E9}" dt="2024-04-25T16:07:29.711" v="269" actId="14100"/>
        <pc:sldMkLst>
          <pc:docMk/>
          <pc:sldMk cId="3250731935" sldId="386"/>
        </pc:sldMkLst>
        <pc:spChg chg="mod">
          <ac:chgData name="TEJA JANAGAM" userId="c7552f9cfd80f157" providerId="LiveId" clId="{E9F68810-B648-40B4-AB8D-1F681EF957E9}" dt="2024-04-25T16:05:54.460" v="250" actId="1076"/>
          <ac:spMkLst>
            <pc:docMk/>
            <pc:sldMk cId="3250731935" sldId="386"/>
            <ac:spMk id="2" creationId="{83502DCD-3205-D4A1-917C-CC591DCC688F}"/>
          </ac:spMkLst>
        </pc:spChg>
        <pc:spChg chg="mod">
          <ac:chgData name="TEJA JANAGAM" userId="c7552f9cfd80f157" providerId="LiveId" clId="{E9F68810-B648-40B4-AB8D-1F681EF957E9}" dt="2024-04-25T16:07:07.695" v="262" actId="1076"/>
          <ac:spMkLst>
            <pc:docMk/>
            <pc:sldMk cId="3250731935" sldId="386"/>
            <ac:spMk id="4" creationId="{A1DF2333-211D-3ED1-81E1-93DACB66ED22}"/>
          </ac:spMkLst>
        </pc:spChg>
        <pc:spChg chg="del mod">
          <ac:chgData name="TEJA JANAGAM" userId="c7552f9cfd80f157" providerId="LiveId" clId="{E9F68810-B648-40B4-AB8D-1F681EF957E9}" dt="2024-04-25T16:06:56.006" v="259" actId="478"/>
          <ac:spMkLst>
            <pc:docMk/>
            <pc:sldMk cId="3250731935" sldId="386"/>
            <ac:spMk id="9" creationId="{06E71B40-4AC8-BA91-02CB-68B9394BCF4D}"/>
          </ac:spMkLst>
        </pc:spChg>
        <pc:picChg chg="add del">
          <ac:chgData name="TEJA JANAGAM" userId="c7552f9cfd80f157" providerId="LiveId" clId="{E9F68810-B648-40B4-AB8D-1F681EF957E9}" dt="2024-04-25T16:04:20.011" v="239" actId="21"/>
          <ac:picMkLst>
            <pc:docMk/>
            <pc:sldMk cId="3250731935" sldId="386"/>
            <ac:picMk id="3" creationId="{8D65D941-09A7-B825-C172-2837E5273073}"/>
          </ac:picMkLst>
        </pc:picChg>
        <pc:picChg chg="add mod">
          <ac:chgData name="TEJA JANAGAM" userId="c7552f9cfd80f157" providerId="LiveId" clId="{E9F68810-B648-40B4-AB8D-1F681EF957E9}" dt="2024-04-25T16:07:17.020" v="265" actId="14100"/>
          <ac:picMkLst>
            <pc:docMk/>
            <pc:sldMk cId="3250731935" sldId="386"/>
            <ac:picMk id="5" creationId="{7AE7E9E7-A146-6E45-7892-D57A48A721AF}"/>
          </ac:picMkLst>
        </pc:picChg>
        <pc:picChg chg="del">
          <ac:chgData name="TEJA JANAGAM" userId="c7552f9cfd80f157" providerId="LiveId" clId="{E9F68810-B648-40B4-AB8D-1F681EF957E9}" dt="2024-04-25T16:03:57.487" v="235" actId="21"/>
          <ac:picMkLst>
            <pc:docMk/>
            <pc:sldMk cId="3250731935" sldId="386"/>
            <ac:picMk id="6" creationId="{44DBA553-4C68-3CCB-DE57-891007AAF194}"/>
          </ac:picMkLst>
        </pc:picChg>
        <pc:picChg chg="del">
          <ac:chgData name="TEJA JANAGAM" userId="c7552f9cfd80f157" providerId="LiveId" clId="{E9F68810-B648-40B4-AB8D-1F681EF957E9}" dt="2024-04-25T16:06:18.276" v="254" actId="21"/>
          <ac:picMkLst>
            <pc:docMk/>
            <pc:sldMk cId="3250731935" sldId="386"/>
            <ac:picMk id="7" creationId="{3811341A-1ADC-46F1-36DA-43D51232C780}"/>
          </ac:picMkLst>
        </pc:picChg>
        <pc:picChg chg="add mod">
          <ac:chgData name="TEJA JANAGAM" userId="c7552f9cfd80f157" providerId="LiveId" clId="{E9F68810-B648-40B4-AB8D-1F681EF957E9}" dt="2024-04-25T16:07:29.711" v="269" actId="14100"/>
          <ac:picMkLst>
            <pc:docMk/>
            <pc:sldMk cId="3250731935" sldId="386"/>
            <ac:picMk id="8" creationId="{5B756745-ED37-A9B9-687A-C8D7E10422F0}"/>
          </ac:picMkLst>
        </pc:picChg>
        <pc:picChg chg="add del mod">
          <ac:chgData name="TEJA JANAGAM" userId="c7552f9cfd80f157" providerId="LiveId" clId="{E9F68810-B648-40B4-AB8D-1F681EF957E9}" dt="2024-04-25T16:06:45.603" v="258" actId="21"/>
          <ac:picMkLst>
            <pc:docMk/>
            <pc:sldMk cId="3250731935" sldId="386"/>
            <ac:picMk id="10" creationId="{CE8A0E6E-98C1-CB76-DD6F-E2DB2FCF406B}"/>
          </ac:picMkLst>
        </pc:picChg>
      </pc:sldChg>
      <pc:sldChg chg="new del">
        <pc:chgData name="TEJA JANAGAM" userId="c7552f9cfd80f157" providerId="LiveId" clId="{E9F68810-B648-40B4-AB8D-1F681EF957E9}" dt="2024-04-25T16:02:00.123" v="204" actId="2696"/>
        <pc:sldMkLst>
          <pc:docMk/>
          <pc:sldMk cId="3436486741" sldId="386"/>
        </pc:sldMkLst>
      </pc:sldChg>
      <pc:sldChg chg="addSp delSp modSp add mod">
        <pc:chgData name="TEJA JANAGAM" userId="c7552f9cfd80f157" providerId="LiveId" clId="{E9F68810-B648-40B4-AB8D-1F681EF957E9}" dt="2024-04-25T16:10:31.884" v="318" actId="14100"/>
        <pc:sldMkLst>
          <pc:docMk/>
          <pc:sldMk cId="2202421898" sldId="387"/>
        </pc:sldMkLst>
        <pc:spChg chg="add del mod">
          <ac:chgData name="TEJA JANAGAM" userId="c7552f9cfd80f157" providerId="LiveId" clId="{E9F68810-B648-40B4-AB8D-1F681EF957E9}" dt="2024-04-25T16:08:06.742" v="301" actId="20577"/>
          <ac:spMkLst>
            <pc:docMk/>
            <pc:sldMk cId="2202421898" sldId="387"/>
            <ac:spMk id="4" creationId="{A1DF2333-211D-3ED1-81E1-93DACB66ED22}"/>
          </ac:spMkLst>
        </pc:spChg>
        <pc:picChg chg="add mod">
          <ac:chgData name="TEJA JANAGAM" userId="c7552f9cfd80f157" providerId="LiveId" clId="{E9F68810-B648-40B4-AB8D-1F681EF957E9}" dt="2024-04-25T16:10:18.742" v="313" actId="1076"/>
          <ac:picMkLst>
            <pc:docMk/>
            <pc:sldMk cId="2202421898" sldId="387"/>
            <ac:picMk id="3" creationId="{395820B8-512B-22B2-6867-B9CD63D9EB9A}"/>
          </ac:picMkLst>
        </pc:picChg>
        <pc:picChg chg="del">
          <ac:chgData name="TEJA JANAGAM" userId="c7552f9cfd80f157" providerId="LiveId" clId="{E9F68810-B648-40B4-AB8D-1F681EF957E9}" dt="2024-04-25T16:08:20.601" v="302" actId="21"/>
          <ac:picMkLst>
            <pc:docMk/>
            <pc:sldMk cId="2202421898" sldId="387"/>
            <ac:picMk id="5" creationId="{7AE7E9E7-A146-6E45-7892-D57A48A721AF}"/>
          </ac:picMkLst>
        </pc:picChg>
        <pc:picChg chg="add mod">
          <ac:chgData name="TEJA JANAGAM" userId="c7552f9cfd80f157" providerId="LiveId" clId="{E9F68810-B648-40B4-AB8D-1F681EF957E9}" dt="2024-04-25T16:10:21.171" v="314" actId="1076"/>
          <ac:picMkLst>
            <pc:docMk/>
            <pc:sldMk cId="2202421898" sldId="387"/>
            <ac:picMk id="6" creationId="{FFB2AD6B-EEAB-A623-4EE6-328E681ADC94}"/>
          </ac:picMkLst>
        </pc:picChg>
        <pc:picChg chg="add mod">
          <ac:chgData name="TEJA JANAGAM" userId="c7552f9cfd80f157" providerId="LiveId" clId="{E9F68810-B648-40B4-AB8D-1F681EF957E9}" dt="2024-04-25T16:10:31.884" v="318" actId="14100"/>
          <ac:picMkLst>
            <pc:docMk/>
            <pc:sldMk cId="2202421898" sldId="387"/>
            <ac:picMk id="7" creationId="{00036F69-6080-B1B9-EB79-6BC3FADAA18F}"/>
          </ac:picMkLst>
        </pc:picChg>
        <pc:picChg chg="del">
          <ac:chgData name="TEJA JANAGAM" userId="c7552f9cfd80f157" providerId="LiveId" clId="{E9F68810-B648-40B4-AB8D-1F681EF957E9}" dt="2024-04-25T16:08:24.049" v="303" actId="21"/>
          <ac:picMkLst>
            <pc:docMk/>
            <pc:sldMk cId="2202421898" sldId="387"/>
            <ac:picMk id="8" creationId="{5B756745-ED37-A9B9-687A-C8D7E10422F0}"/>
          </ac:picMkLst>
        </pc:picChg>
      </pc:sldChg>
      <pc:sldChg chg="addSp delSp modSp add mod">
        <pc:chgData name="TEJA JANAGAM" userId="c7552f9cfd80f157" providerId="LiveId" clId="{E9F68810-B648-40B4-AB8D-1F681EF957E9}" dt="2024-04-25T16:15:26.199" v="387" actId="1076"/>
        <pc:sldMkLst>
          <pc:docMk/>
          <pc:sldMk cId="2243197057" sldId="388"/>
        </pc:sldMkLst>
        <pc:spChg chg="mod">
          <ac:chgData name="TEJA JANAGAM" userId="c7552f9cfd80f157" providerId="LiveId" clId="{E9F68810-B648-40B4-AB8D-1F681EF957E9}" dt="2024-04-25T16:11:34.961" v="359" actId="20577"/>
          <ac:spMkLst>
            <pc:docMk/>
            <pc:sldMk cId="2243197057" sldId="388"/>
            <ac:spMk id="4" creationId="{A1DF2333-211D-3ED1-81E1-93DACB66ED22}"/>
          </ac:spMkLst>
        </pc:spChg>
        <pc:spChg chg="add mod">
          <ac:chgData name="TEJA JANAGAM" userId="c7552f9cfd80f157" providerId="LiveId" clId="{E9F68810-B648-40B4-AB8D-1F681EF957E9}" dt="2024-04-25T16:15:02.310" v="385" actId="207"/>
          <ac:spMkLst>
            <pc:docMk/>
            <pc:sldMk cId="2243197057" sldId="388"/>
            <ac:spMk id="9" creationId="{544CCA66-DB91-B50D-D225-D5CBA7084582}"/>
          </ac:spMkLst>
        </pc:spChg>
        <pc:picChg chg="del">
          <ac:chgData name="TEJA JANAGAM" userId="c7552f9cfd80f157" providerId="LiveId" clId="{E9F68810-B648-40B4-AB8D-1F681EF957E9}" dt="2024-04-25T16:11:47.492" v="360" actId="21"/>
          <ac:picMkLst>
            <pc:docMk/>
            <pc:sldMk cId="2243197057" sldId="388"/>
            <ac:picMk id="3" creationId="{395820B8-512B-22B2-6867-B9CD63D9EB9A}"/>
          </ac:picMkLst>
        </pc:picChg>
        <pc:picChg chg="add mod">
          <ac:chgData name="TEJA JANAGAM" userId="c7552f9cfd80f157" providerId="LiveId" clId="{E9F68810-B648-40B4-AB8D-1F681EF957E9}" dt="2024-04-25T16:12:32.228" v="365" actId="1076"/>
          <ac:picMkLst>
            <pc:docMk/>
            <pc:sldMk cId="2243197057" sldId="388"/>
            <ac:picMk id="5" creationId="{DAD85DA9-05E0-91D5-FBF0-1E6A22E4480D}"/>
          </ac:picMkLst>
        </pc:picChg>
        <pc:picChg chg="del">
          <ac:chgData name="TEJA JANAGAM" userId="c7552f9cfd80f157" providerId="LiveId" clId="{E9F68810-B648-40B4-AB8D-1F681EF957E9}" dt="2024-04-25T16:11:51.125" v="361" actId="21"/>
          <ac:picMkLst>
            <pc:docMk/>
            <pc:sldMk cId="2243197057" sldId="388"/>
            <ac:picMk id="6" creationId="{FFB2AD6B-EEAB-A623-4EE6-328E681ADC94}"/>
          </ac:picMkLst>
        </pc:picChg>
        <pc:picChg chg="del">
          <ac:chgData name="TEJA JANAGAM" userId="c7552f9cfd80f157" providerId="LiveId" clId="{E9F68810-B648-40B4-AB8D-1F681EF957E9}" dt="2024-04-25T16:11:55.510" v="362" actId="21"/>
          <ac:picMkLst>
            <pc:docMk/>
            <pc:sldMk cId="2243197057" sldId="388"/>
            <ac:picMk id="7" creationId="{00036F69-6080-B1B9-EB79-6BC3FADAA18F}"/>
          </ac:picMkLst>
        </pc:picChg>
        <pc:picChg chg="add del mod">
          <ac:chgData name="TEJA JANAGAM" userId="c7552f9cfd80f157" providerId="LiveId" clId="{E9F68810-B648-40B4-AB8D-1F681EF957E9}" dt="2024-04-25T16:14:29.964" v="368" actId="21"/>
          <ac:picMkLst>
            <pc:docMk/>
            <pc:sldMk cId="2243197057" sldId="388"/>
            <ac:picMk id="8" creationId="{09A1CDA0-4265-E2F0-9136-AF11D629B2D1}"/>
          </ac:picMkLst>
        </pc:picChg>
        <pc:picChg chg="add mod">
          <ac:chgData name="TEJA JANAGAM" userId="c7552f9cfd80f157" providerId="LiveId" clId="{E9F68810-B648-40B4-AB8D-1F681EF957E9}" dt="2024-04-25T16:15:26.199" v="387" actId="1076"/>
          <ac:picMkLst>
            <pc:docMk/>
            <pc:sldMk cId="2243197057" sldId="388"/>
            <ac:picMk id="10" creationId="{0BA78401-B37B-8646-2D4B-E3EC2EA2420F}"/>
          </ac:picMkLst>
        </pc:picChg>
      </pc:sldChg>
      <pc:sldChg chg="addSp delSp modSp add mod">
        <pc:chgData name="TEJA JANAGAM" userId="c7552f9cfd80f157" providerId="LiveId" clId="{E9F68810-B648-40B4-AB8D-1F681EF957E9}" dt="2024-04-25T16:17:23.138" v="419" actId="1076"/>
        <pc:sldMkLst>
          <pc:docMk/>
          <pc:sldMk cId="1130005400" sldId="389"/>
        </pc:sldMkLst>
        <pc:spChg chg="mod">
          <ac:chgData name="TEJA JANAGAM" userId="c7552f9cfd80f157" providerId="LiveId" clId="{E9F68810-B648-40B4-AB8D-1F681EF957E9}" dt="2024-04-25T16:16:38.827" v="415" actId="14100"/>
          <ac:spMkLst>
            <pc:docMk/>
            <pc:sldMk cId="1130005400" sldId="389"/>
            <ac:spMk id="4" creationId="{A1DF2333-211D-3ED1-81E1-93DACB66ED22}"/>
          </ac:spMkLst>
        </pc:spChg>
        <pc:spChg chg="del">
          <ac:chgData name="TEJA JANAGAM" userId="c7552f9cfd80f157" providerId="LiveId" clId="{E9F68810-B648-40B4-AB8D-1F681EF957E9}" dt="2024-04-25T16:16:34.157" v="414" actId="478"/>
          <ac:spMkLst>
            <pc:docMk/>
            <pc:sldMk cId="1130005400" sldId="389"/>
            <ac:spMk id="9" creationId="{544CCA66-DB91-B50D-D225-D5CBA7084582}"/>
          </ac:spMkLst>
        </pc:spChg>
        <pc:picChg chg="add mod">
          <ac:chgData name="TEJA JANAGAM" userId="c7552f9cfd80f157" providerId="LiveId" clId="{E9F68810-B648-40B4-AB8D-1F681EF957E9}" dt="2024-04-25T16:16:54.195" v="417" actId="1076"/>
          <ac:picMkLst>
            <pc:docMk/>
            <pc:sldMk cId="1130005400" sldId="389"/>
            <ac:picMk id="3" creationId="{3DB22222-26B9-BCB2-B21E-E82F72EBA59D}"/>
          </ac:picMkLst>
        </pc:picChg>
        <pc:picChg chg="del">
          <ac:chgData name="TEJA JANAGAM" userId="c7552f9cfd80f157" providerId="LiveId" clId="{E9F68810-B648-40B4-AB8D-1F681EF957E9}" dt="2024-04-25T16:16:26.089" v="412" actId="21"/>
          <ac:picMkLst>
            <pc:docMk/>
            <pc:sldMk cId="1130005400" sldId="389"/>
            <ac:picMk id="5" creationId="{DAD85DA9-05E0-91D5-FBF0-1E6A22E4480D}"/>
          </ac:picMkLst>
        </pc:picChg>
        <pc:picChg chg="add mod">
          <ac:chgData name="TEJA JANAGAM" userId="c7552f9cfd80f157" providerId="LiveId" clId="{E9F68810-B648-40B4-AB8D-1F681EF957E9}" dt="2024-04-25T16:17:23.138" v="419" actId="1076"/>
          <ac:picMkLst>
            <pc:docMk/>
            <pc:sldMk cId="1130005400" sldId="389"/>
            <ac:picMk id="6" creationId="{A990AAA7-F1ED-B3B9-0706-A01D3432BA18}"/>
          </ac:picMkLst>
        </pc:picChg>
        <pc:picChg chg="del">
          <ac:chgData name="TEJA JANAGAM" userId="c7552f9cfd80f157" providerId="LiveId" clId="{E9F68810-B648-40B4-AB8D-1F681EF957E9}" dt="2024-04-25T16:16:29.966" v="413" actId="21"/>
          <ac:picMkLst>
            <pc:docMk/>
            <pc:sldMk cId="1130005400" sldId="389"/>
            <ac:picMk id="10" creationId="{0BA78401-B37B-8646-2D4B-E3EC2EA2420F}"/>
          </ac:picMkLst>
        </pc:picChg>
      </pc:sldChg>
      <pc:sldChg chg="modSp add mod">
        <pc:chgData name="TEJA JANAGAM" userId="c7552f9cfd80f157" providerId="LiveId" clId="{E9F68810-B648-40B4-AB8D-1F681EF957E9}" dt="2024-04-25T16:30:21.828" v="524" actId="5793"/>
        <pc:sldMkLst>
          <pc:docMk/>
          <pc:sldMk cId="2462932684" sldId="390"/>
        </pc:sldMkLst>
        <pc:spChg chg="mod">
          <ac:chgData name="TEJA JANAGAM" userId="c7552f9cfd80f157" providerId="LiveId" clId="{E9F68810-B648-40B4-AB8D-1F681EF957E9}" dt="2024-04-25T16:30:21.828" v="524" actId="5793"/>
          <ac:spMkLst>
            <pc:docMk/>
            <pc:sldMk cId="2462932684" sldId="390"/>
            <ac:spMk id="142" creationId="{00000000-0000-0000-0000-000000000000}"/>
          </ac:spMkLst>
        </pc:spChg>
      </pc:sldChg>
      <pc:sldChg chg="new">
        <pc:chgData name="TEJA JANAGAM" userId="c7552f9cfd80f157" providerId="LiveId" clId="{E9F68810-B648-40B4-AB8D-1F681EF957E9}" dt="2024-04-25T16:35:00.385" v="563" actId="680"/>
        <pc:sldMkLst>
          <pc:docMk/>
          <pc:sldMk cId="34469114" sldId="391"/>
        </pc:sldMkLst>
      </pc:sldChg>
      <pc:sldChg chg="new del">
        <pc:chgData name="TEJA JANAGAM" userId="c7552f9cfd80f157" providerId="LiveId" clId="{E9F68810-B648-40B4-AB8D-1F681EF957E9}" dt="2024-04-25T16:34:56.950" v="562" actId="2696"/>
        <pc:sldMkLst>
          <pc:docMk/>
          <pc:sldMk cId="3044225424" sldId="391"/>
        </pc:sldMkLst>
      </pc:sldChg>
      <pc:sldChg chg="add del">
        <pc:chgData name="TEJA JANAGAM" userId="c7552f9cfd80f157" providerId="LiveId" clId="{E9F68810-B648-40B4-AB8D-1F681EF957E9}" dt="2024-04-25T16:34:53.951" v="561" actId="2696"/>
        <pc:sldMkLst>
          <pc:docMk/>
          <pc:sldMk cId="3579353615" sldId="3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566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235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844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511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6117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245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83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22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081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081D37"/>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4350279" y="2855377"/>
            <a:ext cx="443589" cy="105632"/>
            <a:chOff x="4137525" y="2915950"/>
            <a:chExt cx="869100" cy="207000"/>
          </a:xfrm>
        </p:grpSpPr>
        <p:sp>
          <p:nvSpPr>
            <p:cNvPr id="14" name="Google Shape;14;p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8" name="Google Shape;18;p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Oswald" panose="00000500000000000000"/>
              <a:buNone/>
              <a:defRPr sz="2100">
                <a:latin typeface="Oswald" panose="00000500000000000000"/>
                <a:ea typeface="Oswald" panose="00000500000000000000"/>
                <a:cs typeface="Oswald" panose="00000500000000000000"/>
                <a:sym typeface="Oswald" panose="000005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081D37"/>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3" name="Google Shape;33;p6"/>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81D37"/>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7" name="Google Shape;37;p7"/>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81D37"/>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42" name="Google Shape;42;p8"/>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081D37"/>
              </a:buClr>
              <a:buSzPts val="2100"/>
              <a:buFont typeface="Oswald" panose="00000500000000000000"/>
              <a:buNone/>
              <a:defRPr sz="2100">
                <a:solidFill>
                  <a:srgbClr val="081D37"/>
                </a:solidFill>
                <a:latin typeface="Oswald" panose="00000500000000000000"/>
                <a:ea typeface="Oswald" panose="00000500000000000000"/>
                <a:cs typeface="Oswald" panose="00000500000000000000"/>
                <a:sym typeface="Oswald" panose="00000500000000000000"/>
              </a:defRPr>
            </a:lvl1pPr>
          </a:lstStyle>
          <a:p>
            <a:endParaRPr/>
          </a:p>
        </p:txBody>
      </p:sp>
      <p:sp>
        <p:nvSpPr>
          <p:cNvPr id="57" name="Google Shape;57;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8" name="Google Shape;58;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63" name="Google Shape;63;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81D37"/>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66" name="Google Shape;66;p13"/>
          <p:cNvSpPr txBox="1"/>
          <p:nvPr/>
        </p:nvSpPr>
        <p:spPr>
          <a:xfrm>
            <a:off x="1851800" y="1935425"/>
            <a:ext cx="4389000" cy="8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FFFFFF"/>
                </a:solidFill>
                <a:latin typeface="Oswald" panose="00000500000000000000"/>
                <a:ea typeface="Oswald" panose="00000500000000000000"/>
                <a:cs typeface="Oswald" panose="00000500000000000000"/>
                <a:sym typeface="Oswald" panose="00000500000000000000"/>
              </a:rPr>
              <a:t>Thank you</a:t>
            </a:r>
            <a:endParaRPr sz="3600">
              <a:solidFill>
                <a:srgbClr val="FFFFFF"/>
              </a:solidFill>
              <a:latin typeface="Oswald" panose="00000500000000000000"/>
              <a:ea typeface="Oswald" panose="00000500000000000000"/>
              <a:cs typeface="Oswald" panose="00000500000000000000"/>
              <a:sym typeface="Oswald" panose="000005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Oswald" panose="00000500000000000000"/>
              <a:buChar char="●"/>
              <a:defRPr sz="1800">
                <a:solidFill>
                  <a:schemeClr val="accent3"/>
                </a:solidFill>
                <a:latin typeface="Oswald" panose="00000500000000000000"/>
                <a:ea typeface="Oswald" panose="00000500000000000000"/>
                <a:cs typeface="Oswald" panose="00000500000000000000"/>
                <a:sym typeface="Oswald" panose="00000500000000000000"/>
              </a:defRPr>
            </a:lvl1pPr>
            <a:lvl2pPr marL="914400" lvl="1"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2pPr>
            <a:lvl3pPr marL="1371600" lvl="2"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3pPr>
            <a:lvl4pPr marL="1828800" lvl="3"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4pPr>
            <a:lvl5pPr marL="2286000" lvl="4"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5pPr>
            <a:lvl6pPr marL="2743200" lvl="5"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6pPr>
            <a:lvl7pPr marL="3200400" lvl="6"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7pPr>
            <a:lvl8pPr marL="3657600" lvl="7"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8pPr>
            <a:lvl9pPr marL="4114800" lvl="8" indent="-317500">
              <a:lnSpc>
                <a:spcPct val="115000"/>
              </a:lnSpc>
              <a:spcBef>
                <a:spcPts val="1600"/>
              </a:spcBef>
              <a:spcAft>
                <a:spcPts val="160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itle 1"/>
          <p:cNvSpPr txBox="1">
            <a:spLocks noGrp="1"/>
          </p:cNvSpPr>
          <p:nvPr>
            <p:ph type="body" idx="2"/>
          </p:nvPr>
        </p:nvSpPr>
        <p:spPr>
          <a:xfrm>
            <a:off x="5141595" y="978535"/>
            <a:ext cx="4078605" cy="33909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Under the </a:t>
            </a:r>
            <a:r>
              <a:rPr kumimoji="0" lang="en-US" alt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s</a:t>
            </a: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upervision of</a:t>
            </a:r>
          </a:p>
          <a:p>
            <a:pPr marL="0" marR="0" lvl="0" indent="0" algn="ctr" defTabSz="914400" rtl="0" eaLnBrk="1" fontAlgn="auto" latinLnBrk="0" hangingPunct="1">
              <a:lnSpc>
                <a:spcPct val="90000"/>
              </a:lnSpc>
              <a:spcBef>
                <a:spcPct val="0"/>
              </a:spcBef>
              <a:spcAft>
                <a:spcPts val="0"/>
              </a:spcAft>
              <a:buClrTx/>
              <a:buSzTx/>
              <a:buFontTx/>
              <a:buNone/>
              <a:defRPr/>
            </a:pPr>
            <a:r>
              <a:rPr lang="en-US" altLang="en-IN" sz="1800" b="1" kern="1200" dirty="0">
                <a:solidFill>
                  <a:srgbClr val="FFFF00"/>
                </a:solidFill>
                <a:latin typeface="Calibri" panose="020F0502020204030204" pitchFamily="34" charset="0"/>
                <a:ea typeface="+mj-ea"/>
                <a:cs typeface="Calibri" panose="020F0502020204030204" pitchFamily="34" charset="0"/>
              </a:rPr>
              <a:t> B.NARASIMHA SIR</a:t>
            </a:r>
          </a:p>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Associate </a:t>
            </a: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Professor </a:t>
            </a:r>
            <a:r>
              <a:rPr lang="en-IN" sz="1600" b="1" kern="1200" dirty="0">
                <a:solidFill>
                  <a:schemeClr val="tx1"/>
                </a:solidFill>
                <a:latin typeface="Calibri" panose="020F0502020204030204" pitchFamily="34" charset="0"/>
                <a:ea typeface="+mj-ea"/>
                <a:cs typeface="Calibri" panose="020F0502020204030204" pitchFamily="34" charset="0"/>
              </a:rPr>
              <a:t>School of</a:t>
            </a:r>
            <a:r>
              <a:rPr lang="en-IN" sz="1800" b="1" kern="1200" dirty="0">
                <a:solidFill>
                  <a:schemeClr val="tx1"/>
                </a:solidFill>
                <a:latin typeface="Calibri" panose="020F0502020204030204" pitchFamily="34" charset="0"/>
                <a:ea typeface="+mj-ea"/>
                <a:cs typeface="Calibri" panose="020F0502020204030204" pitchFamily="34" charset="0"/>
              </a:rPr>
              <a:t> </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1600" b="1" kern="1200" dirty="0">
                <a:solidFill>
                  <a:schemeClr val="tx1"/>
                </a:solidFill>
                <a:latin typeface="Calibri" panose="020F0502020204030204" pitchFamily="34" charset="0"/>
                <a:ea typeface="+mj-ea"/>
                <a:cs typeface="Calibri" panose="020F0502020204030204" pitchFamily="34" charset="0"/>
              </a:rPr>
              <a:t>C</a:t>
            </a:r>
            <a:r>
              <a:rPr lang="en-US" altLang="en-IN" sz="1600" b="1" kern="1200" dirty="0">
                <a:solidFill>
                  <a:schemeClr val="tx1"/>
                </a:solidFill>
                <a:latin typeface="Calibri" panose="020F0502020204030204" pitchFamily="34" charset="0"/>
                <a:ea typeface="+mj-ea"/>
                <a:cs typeface="Calibri" panose="020F0502020204030204" pitchFamily="34" charset="0"/>
              </a:rPr>
              <a:t>omputer</a:t>
            </a:r>
            <a:r>
              <a:rPr lang="en-IN" sz="1600" b="1" kern="1200" dirty="0">
                <a:solidFill>
                  <a:schemeClr val="tx1"/>
                </a:solidFill>
                <a:latin typeface="Calibri" panose="020F0502020204030204" pitchFamily="34" charset="0"/>
                <a:ea typeface="+mj-ea"/>
                <a:cs typeface="Calibri" panose="020F0502020204030204" pitchFamily="34" charset="0"/>
              </a:rPr>
              <a:t> S</a:t>
            </a:r>
            <a:r>
              <a:rPr lang="en-US" altLang="en-IN" sz="1600" b="1" kern="1200" dirty="0">
                <a:solidFill>
                  <a:schemeClr val="tx1"/>
                </a:solidFill>
                <a:latin typeface="Calibri" panose="020F0502020204030204" pitchFamily="34" charset="0"/>
                <a:ea typeface="+mj-ea"/>
                <a:cs typeface="Calibri" panose="020F0502020204030204" pitchFamily="34" charset="0"/>
              </a:rPr>
              <a:t>cience</a:t>
            </a:r>
            <a:r>
              <a:rPr lang="en-IN" sz="1600" b="1" kern="1200" dirty="0">
                <a:solidFill>
                  <a:schemeClr val="tx1"/>
                </a:solidFill>
                <a:latin typeface="Calibri" panose="020F0502020204030204" pitchFamily="34" charset="0"/>
                <a:ea typeface="+mj-ea"/>
                <a:cs typeface="Calibri" panose="020F0502020204030204" pitchFamily="34" charset="0"/>
              </a:rPr>
              <a:t> &amp; A</a:t>
            </a:r>
            <a:r>
              <a:rPr lang="en-US" altLang="en-IN" sz="1600" b="1" kern="1200" dirty="0">
                <a:solidFill>
                  <a:schemeClr val="tx1"/>
                </a:solidFill>
                <a:latin typeface="Calibri" panose="020F0502020204030204" pitchFamily="34" charset="0"/>
                <a:ea typeface="+mj-ea"/>
                <a:cs typeface="Calibri" panose="020F0502020204030204" pitchFamily="34" charset="0"/>
              </a:rPr>
              <a:t>rtificial</a:t>
            </a:r>
            <a:r>
              <a:rPr lang="en-IN" sz="1600" b="1" kern="1200" dirty="0">
                <a:solidFill>
                  <a:schemeClr val="tx1"/>
                </a:solidFill>
                <a:latin typeface="Calibri" panose="020F0502020204030204" pitchFamily="34" charset="0"/>
                <a:ea typeface="+mj-ea"/>
                <a:cs typeface="Calibri" panose="020F0502020204030204" pitchFamily="34" charset="0"/>
              </a:rPr>
              <a:t> I</a:t>
            </a:r>
            <a:r>
              <a:rPr lang="en-US" altLang="en-IN" sz="1600" b="1" kern="1200" dirty="0">
                <a:solidFill>
                  <a:schemeClr val="tx1"/>
                </a:solidFill>
                <a:latin typeface="Calibri" panose="020F0502020204030204" pitchFamily="34" charset="0"/>
                <a:ea typeface="+mj-ea"/>
                <a:cs typeface="Calibri" panose="020F0502020204030204" pitchFamily="34" charset="0"/>
              </a:rPr>
              <a:t>ntelligence</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Presented for</a:t>
            </a:r>
          </a:p>
          <a:p>
            <a:pPr marL="0" marR="0" lvl="0" indent="0" algn="ctr" defTabSz="914400" rtl="0" eaLnBrk="1" fontAlgn="auto" latinLnBrk="0" hangingPunct="1">
              <a:lnSpc>
                <a:spcPct val="90000"/>
              </a:lnSpc>
              <a:spcBef>
                <a:spcPct val="0"/>
              </a:spcBef>
              <a:spcAft>
                <a:spcPts val="0"/>
              </a:spcAft>
              <a:buClrTx/>
              <a:buSzTx/>
              <a:buFontTx/>
              <a:buNone/>
              <a:defRPr/>
            </a:pPr>
            <a:r>
              <a:rPr lang="en-IN" sz="2400" b="1" kern="1200" dirty="0">
                <a:solidFill>
                  <a:schemeClr val="accent5">
                    <a:lumMod val="75000"/>
                  </a:schemeClr>
                </a:solidFill>
                <a:latin typeface="Calibri" panose="020F0502020204030204" pitchFamily="34" charset="0"/>
                <a:ea typeface="+mj-ea"/>
                <a:cs typeface="Calibri" panose="020F0502020204030204" pitchFamily="34" charset="0"/>
              </a:rPr>
              <a:t>Milestone 3-Final Minor Project Review</a:t>
            </a: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Date:</a:t>
            </a:r>
            <a:r>
              <a:rPr lang="en-US" sz="1600" b="1" kern="1200" dirty="0">
                <a:solidFill>
                  <a:schemeClr val="tx1"/>
                </a:solidFill>
                <a:latin typeface="Calibri" panose="020F0502020204030204" pitchFamily="34" charset="0"/>
                <a:ea typeface="+mj-ea"/>
                <a:cs typeface="Calibri" panose="020F0502020204030204" pitchFamily="34" charset="0"/>
              </a:rPr>
              <a:t>26</a:t>
            </a: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-04-2024</a:t>
            </a:r>
            <a:endPar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16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endParaRPr>
          </a:p>
        </p:txBody>
      </p:sp>
      <p:graphicFrame>
        <p:nvGraphicFramePr>
          <p:cNvPr id="6" name="Table 6"/>
          <p:cNvGraphicFramePr>
            <a:graphicFrameLocks noGrp="1"/>
          </p:cNvGraphicFramePr>
          <p:nvPr>
            <p:custDataLst>
              <p:tags r:id="rId1"/>
            </p:custDataLst>
            <p:extLst>
              <p:ext uri="{D42A27DB-BD31-4B8C-83A1-F6EECF244321}">
                <p14:modId xmlns:p14="http://schemas.microsoft.com/office/powerpoint/2010/main" val="2581593556"/>
              </p:ext>
            </p:extLst>
          </p:nvPr>
        </p:nvGraphicFramePr>
        <p:xfrm>
          <a:off x="154305" y="683895"/>
          <a:ext cx="5130800" cy="4285011"/>
        </p:xfrm>
        <a:graphic>
          <a:graphicData uri="http://schemas.openxmlformats.org/drawingml/2006/table">
            <a:tbl>
              <a:tblPr firstRow="1" bandRow="1">
                <a:tableStyleId>{5FC15D93-1D96-4B66-8E38-DDACBC01246F}</a:tableStyleId>
              </a:tblPr>
              <a:tblGrid>
                <a:gridCol w="5130800">
                  <a:extLst>
                    <a:ext uri="{9D8B030D-6E8A-4147-A177-3AD203B41FA5}">
                      <a16:colId xmlns:a16="http://schemas.microsoft.com/office/drawing/2014/main" val="20000"/>
                    </a:ext>
                  </a:extLst>
                </a:gridCol>
              </a:tblGrid>
              <a:tr h="740796">
                <a:tc>
                  <a:txBody>
                    <a:bodyPr/>
                    <a:lstStyle/>
                    <a:p>
                      <a:pPr algn="ctr"/>
                      <a:r>
                        <a:rPr lang="en-US" altLang="en-IN" sz="2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NOTES AND PASSWORD MANAGER</a:t>
                      </a:r>
                    </a:p>
                  </a:txBody>
                  <a:tcPr anchor="ctr">
                    <a:solidFill>
                      <a:schemeClr val="tx1"/>
                    </a:solidFill>
                  </a:tcPr>
                </a:tc>
                <a:extLst>
                  <a:ext uri="{0D108BD9-81ED-4DB2-BD59-A6C34878D82A}">
                    <a16:rowId xmlns:a16="http://schemas.microsoft.com/office/drawing/2014/main" val="10000"/>
                  </a:ext>
                </a:extLst>
              </a:tr>
              <a:tr h="3544215">
                <a:tc>
                  <a:txBody>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su</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bl>
          </a:graphicData>
        </a:graphic>
      </p:graphicFrame>
      <p:graphicFrame>
        <p:nvGraphicFramePr>
          <p:cNvPr id="7" name="Table 4"/>
          <p:cNvGraphicFramePr>
            <a:graphicFrameLocks noGrp="1"/>
          </p:cNvGraphicFramePr>
          <p:nvPr>
            <p:custDataLst>
              <p:tags r:id="rId2"/>
            </p:custDataLst>
            <p:extLst>
              <p:ext uri="{D42A27DB-BD31-4B8C-83A1-F6EECF244321}">
                <p14:modId xmlns:p14="http://schemas.microsoft.com/office/powerpoint/2010/main" val="670248532"/>
              </p:ext>
            </p:extLst>
          </p:nvPr>
        </p:nvGraphicFramePr>
        <p:xfrm>
          <a:off x="154305" y="1663065"/>
          <a:ext cx="5130800" cy="2499360"/>
        </p:xfrm>
        <a:graphic>
          <a:graphicData uri="http://schemas.openxmlformats.org/drawingml/2006/table">
            <a:tbl>
              <a:tblPr firstRow="1" bandRow="1">
                <a:tableStyleId>{5A111915-BE36-4E01-A7E5-04B1672EAD32}</a:tableStyleId>
              </a:tblPr>
              <a:tblGrid>
                <a:gridCol w="1520190">
                  <a:extLst>
                    <a:ext uri="{9D8B030D-6E8A-4147-A177-3AD203B41FA5}">
                      <a16:colId xmlns:a16="http://schemas.microsoft.com/office/drawing/2014/main" val="20000"/>
                    </a:ext>
                  </a:extLst>
                </a:gridCol>
                <a:gridCol w="3610610">
                  <a:extLst>
                    <a:ext uri="{9D8B030D-6E8A-4147-A177-3AD203B41FA5}">
                      <a16:colId xmlns:a16="http://schemas.microsoft.com/office/drawing/2014/main" val="20001"/>
                    </a:ext>
                  </a:extLst>
                </a:gridCol>
              </a:tblGrid>
              <a:tr h="396240">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Candidate </a:t>
                      </a:r>
                      <a:r>
                        <a:rPr kumimoji="0" lang="en-US" alt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No. &amp; N</a:t>
                      </a: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ame</a:t>
                      </a:r>
                      <a:endParaRPr lang="en-IN" sz="20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a16="http://schemas.microsoft.com/office/drawing/2014/main" val="10000"/>
                  </a:ext>
                </a:extLst>
              </a:tr>
              <a:tr h="365760">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HTNO</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a:t>
                      </a:r>
                      <a:endParaRPr lang="en-US" sz="1800" dirty="0">
                        <a:solidFill>
                          <a:schemeClr val="tx1"/>
                        </a:solidFill>
                        <a:latin typeface="Calibri" panose="020F0502020204030204" pitchFamily="34" charset="0"/>
                        <a:cs typeface="Calibri" panose="020F0502020204030204" pitchFamily="34" charset="0"/>
                      </a:endParaRPr>
                    </a:p>
                  </a:txBody>
                  <a:tcPr/>
                </a:tc>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Name</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 </a:t>
                      </a:r>
                    </a:p>
                  </a:txBody>
                  <a:tcPr/>
                </a:tc>
                <a:extLst>
                  <a:ext uri="{0D108BD9-81ED-4DB2-BD59-A6C34878D82A}">
                    <a16:rowId xmlns:a16="http://schemas.microsoft.com/office/drawing/2014/main" val="10001"/>
                  </a:ext>
                </a:extLst>
              </a:tr>
              <a:tr h="365760">
                <a:tc>
                  <a:txBody>
                    <a:bodyPr/>
                    <a:lstStyle/>
                    <a:p>
                      <a:pPr algn="l"/>
                      <a:r>
                        <a:rPr lang="en-US" sz="1800" dirty="0">
                          <a:latin typeface="Calibri" panose="020F0502020204030204" pitchFamily="34" charset="0"/>
                          <a:cs typeface="Calibri" panose="020F0502020204030204" pitchFamily="34" charset="0"/>
                        </a:rPr>
                        <a:t>2103A51091</a:t>
                      </a:r>
                    </a:p>
                    <a:p>
                      <a:pPr algn="l"/>
                      <a:r>
                        <a:rPr lang="en-US" sz="1800" dirty="0">
                          <a:latin typeface="Calibri" panose="020F0502020204030204" pitchFamily="34" charset="0"/>
                          <a:cs typeface="Calibri" panose="020F0502020204030204" pitchFamily="34" charset="0"/>
                        </a:rPr>
                        <a:t>2103A51304</a:t>
                      </a:r>
                    </a:p>
                    <a:p>
                      <a:pPr algn="l"/>
                      <a:r>
                        <a:rPr lang="en-US" sz="1800" dirty="0">
                          <a:latin typeface="Calibri" panose="020F0502020204030204" pitchFamily="34" charset="0"/>
                          <a:cs typeface="Calibri" panose="020F0502020204030204" pitchFamily="34" charset="0"/>
                        </a:rPr>
                        <a:t>2103A51328</a:t>
                      </a:r>
                    </a:p>
                    <a:p>
                      <a:pPr algn="l"/>
                      <a:r>
                        <a:rPr lang="en-US" sz="1800" dirty="0">
                          <a:latin typeface="Calibri" panose="020F0502020204030204" pitchFamily="34" charset="0"/>
                          <a:cs typeface="Calibri" panose="020F0502020204030204" pitchFamily="34" charset="0"/>
                        </a:rPr>
                        <a:t>2103A51494</a:t>
                      </a:r>
                    </a:p>
                    <a:p>
                      <a:pPr algn="l"/>
                      <a:r>
                        <a:rPr lang="en-US" sz="1800" dirty="0">
                          <a:latin typeface="Calibri" panose="020F0502020204030204" pitchFamily="34" charset="0"/>
                          <a:cs typeface="Calibri" panose="020F0502020204030204" pitchFamily="34" charset="0"/>
                        </a:rPr>
                        <a:t>2103A51408</a:t>
                      </a:r>
                    </a:p>
                    <a:p>
                      <a:pPr algn="l"/>
                      <a:endParaRPr lang="en-US" sz="1800" dirty="0">
                        <a:latin typeface="Calibri" panose="020F0502020204030204" pitchFamily="34" charset="0"/>
                        <a:cs typeface="Calibri" panose="020F0502020204030204" pitchFamily="34" charset="0"/>
                      </a:endParaRPr>
                    </a:p>
                  </a:txBody>
                  <a:tcPr/>
                </a:tc>
                <a:tc>
                  <a:txBody>
                    <a:bodyPr/>
                    <a:lstStyle/>
                    <a:p>
                      <a:pPr algn="l"/>
                      <a:r>
                        <a:rPr lang="en-US" sz="1800" dirty="0">
                          <a:latin typeface="Calibri" panose="020F0502020204030204" pitchFamily="34" charset="0"/>
                          <a:cs typeface="Calibri" panose="020F0502020204030204" pitchFamily="34" charset="0"/>
                        </a:rPr>
                        <a:t>J.TEJA</a:t>
                      </a:r>
                    </a:p>
                    <a:p>
                      <a:pPr algn="l"/>
                      <a:r>
                        <a:rPr lang="en-US" sz="1800" dirty="0">
                          <a:latin typeface="Calibri" panose="020F0502020204030204" pitchFamily="34" charset="0"/>
                          <a:cs typeface="Calibri" panose="020F0502020204030204" pitchFamily="34" charset="0"/>
                        </a:rPr>
                        <a:t>B.SAHITH</a:t>
                      </a:r>
                    </a:p>
                    <a:p>
                      <a:pPr algn="l"/>
                      <a:r>
                        <a:rPr lang="en-US" sz="1800" dirty="0">
                          <a:latin typeface="Calibri" panose="020F0502020204030204" pitchFamily="34" charset="0"/>
                          <a:cs typeface="Calibri" panose="020F0502020204030204" pitchFamily="34" charset="0"/>
                        </a:rPr>
                        <a:t>M.DEEKSHITH REDDY</a:t>
                      </a:r>
                    </a:p>
                    <a:p>
                      <a:pPr algn="l"/>
                      <a:r>
                        <a:rPr lang="en-US" sz="1800" dirty="0">
                          <a:latin typeface="Calibri" panose="020F0502020204030204" pitchFamily="34" charset="0"/>
                          <a:cs typeface="Calibri" panose="020F0502020204030204" pitchFamily="34" charset="0"/>
                        </a:rPr>
                        <a:t>S.TEJASWI</a:t>
                      </a:r>
                    </a:p>
                    <a:p>
                      <a:pPr algn="l"/>
                      <a:r>
                        <a:rPr lang="en-US" sz="1800" dirty="0">
                          <a:latin typeface="Calibri" panose="020F0502020204030204" pitchFamily="34" charset="0"/>
                          <a:cs typeface="Calibri" panose="020F0502020204030204" pitchFamily="34" charset="0"/>
                        </a:rPr>
                        <a:t>K.SAMPRADHA</a:t>
                      </a: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US" sz="3200" dirty="0">
                <a:solidFill>
                  <a:srgbClr val="FFFF00"/>
                </a:solidFill>
                <a:latin typeface="Calibri" panose="020F0502020204030204" pitchFamily="34" charset="0"/>
                <a:ea typeface="Calibri" panose="020F0502020204030204" pitchFamily="34" charset="0"/>
                <a:cs typeface="Calibri" panose="020F0502020204030204" pitchFamily="34" charset="0"/>
              </a:rPr>
              <a:t>Existing methodology</a:t>
            </a:r>
            <a:endParaRPr lang="en-IN"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85" y="791845"/>
            <a:ext cx="8780145" cy="3475990"/>
          </a:xfrm>
          <a:prstGeom prst="rect">
            <a:avLst/>
          </a:prstGeom>
          <a:solidFill>
            <a:schemeClr val="tx1"/>
          </a:solidFill>
        </p:spPr>
        <p:txBody>
          <a:bodyPr spcFirstLastPara="1" wrap="square" lIns="91425" tIns="91425" rIns="91425" bIns="91425" anchor="t" anchorCtr="0">
            <a:noAutofit/>
          </a:bodyPr>
          <a:lstStyle/>
          <a:p>
            <a:pPr marL="0" indent="0" algn="just">
              <a:lnSpc>
                <a:spcPct val="100000"/>
              </a:lnSpc>
              <a:buNone/>
            </a:pPr>
            <a:r>
              <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Current methods for managing passwords and accounts often involve the use of a variety of tools and methods. Writing is often done using applications like Microsoft Word, Evernote, or notebooks that lack integration and make organization cumbersome, especially across   multiple platforms. Similarly, password management often relies on memorizing, writing     down passwords, or using simple browser functions. This may compromise security and       ease  of access. These separations are ineffective and could potentially hinder security. </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98" name="Google Shape;98;p18"/>
          <p:cNvSpPr txBox="1">
            <a:spLocks noGrp="1"/>
          </p:cNvSpPr>
          <p:nvPr>
            <p:ph type="body" idx="4294967295"/>
          </p:nvPr>
        </p:nvSpPr>
        <p:spPr>
          <a:xfrm>
            <a:off x="208280" y="2513330"/>
            <a:ext cx="8794750" cy="2493645"/>
          </a:xfrm>
          <a:prstGeom prst="rect">
            <a:avLst/>
          </a:prstGeom>
          <a:solidFill>
            <a:schemeClr val="tx1"/>
          </a:solidFill>
        </p:spPr>
        <p:txBody>
          <a:bodyPr spcFirstLastPara="1" wrap="square" lIns="91425" tIns="91425" rIns="91425" bIns="91425" anchor="t" anchorCtr="0">
            <a:noAutofit/>
          </a:bodyPr>
          <a:lstStyle/>
          <a:p>
            <a:pPr marL="0" indent="0">
              <a:buNone/>
            </a:pPr>
            <a:r>
              <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Users face challenges in keeping their digital activities consistent and secure. Additionally,    there are no advanced features such as encryption, password creation, and shared security, which will further affect efficiency and security. In general, the current system is characterized by fragmentation, inefficiency, and security risks, requiring the development of a more integrated and sustainable security solution to manage text and passwords correctly.</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728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85" y="791845"/>
            <a:ext cx="8780145" cy="3475990"/>
          </a:xfrm>
          <a:prstGeom prst="rect">
            <a:avLst/>
          </a:prstGeom>
          <a:solidFill>
            <a:schemeClr val="tx1"/>
          </a:solidFill>
        </p:spPr>
        <p:txBody>
          <a:bodyPr spcFirstLastPara="1" wrap="square" lIns="91425" tIns="91425" rIns="91425" bIns="91425" anchor="t" anchorCtr="0">
            <a:noAutofit/>
          </a:bodyPr>
          <a:lstStyle/>
          <a:p>
            <a:pPr marL="285750" indent="-285750" algn="just">
              <a:lnSpc>
                <a:spcPct val="100000"/>
              </a:lnSpc>
              <a:buFont typeface="Arial" panose="020B0604020202020204" pitchFamily="34" charset="0"/>
              <a:buChar char="•"/>
            </a:pPr>
            <a:r>
              <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There are some flaws in the current text and </a:t>
            </a:r>
            <a:r>
              <a:rPr lang="en-US" alt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password:Fragmented</a:t>
            </a:r>
            <a:r>
              <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approach: Relying on different tools and methods for reminders and password management is causing an explosion. Users need to switch between different applications; This creates inefficiencies and compliance management issues. Storing passwords in plain text or using weak authentication methods increases the risk of a breach.</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98" name="Google Shape;98;p18"/>
          <p:cNvSpPr txBox="1">
            <a:spLocks noGrp="1"/>
          </p:cNvSpPr>
          <p:nvPr>
            <p:ph type="body" idx="4294967295"/>
          </p:nvPr>
        </p:nvSpPr>
        <p:spPr>
          <a:xfrm>
            <a:off x="208280" y="2513330"/>
            <a:ext cx="8794750" cy="2493645"/>
          </a:xfrm>
          <a:prstGeom prst="rect">
            <a:avLst/>
          </a:prstGeom>
          <a:solidFill>
            <a:schemeClr val="tx1"/>
          </a:solidFill>
        </p:spPr>
        <p:txBody>
          <a:bodyPr spcFirstLastPara="1" wrap="square" lIns="91425" tIns="91425" rIns="91425" bIns="91425" anchor="t" anchorCtr="0">
            <a:noAutofit/>
          </a:bodyPr>
          <a:lstStyle/>
          <a:p>
            <a:pPr marL="285750" indent="-285750">
              <a:buFont typeface="Arial" panose="020B0604020202020204" pitchFamily="34" charset="0"/>
              <a:buChar char="•"/>
            </a:pPr>
            <a:r>
              <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Most users need to manually transfer messages between different platforms; This is a time-consuming and error-prone process. Users may have difficulty finding information quickly, which may result in decreased performance. This limits the functionality and security of  existing systems. Good security measures and efficient organization.</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F69F0655-5C1F-E117-40E9-FD87E8FAD58D}"/>
              </a:ext>
            </a:extLst>
          </p:cNvPr>
          <p:cNvSpPr>
            <a:spLocks noGrp="1" noChangeArrowheads="1"/>
          </p:cNvSpPr>
          <p:nvPr>
            <p:ph type="title"/>
          </p:nvPr>
        </p:nvSpPr>
        <p:spPr bwMode="auto">
          <a:xfrm>
            <a:off x="311150" y="136525"/>
            <a:ext cx="8521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lnSpc>
                <a:spcPct val="89000"/>
              </a:lnSpc>
              <a:spcBef>
                <a:spcPct val="0"/>
              </a:spcBef>
              <a:spcAft>
                <a:spcPct val="0"/>
              </a:spcAft>
              <a:defRPr sz="4400" kern="1200">
                <a:solidFill>
                  <a:schemeClr val="tx2"/>
                </a:solidFill>
                <a:latin typeface="+mj-lt"/>
                <a:ea typeface="+mj-ea"/>
                <a:cs typeface="+mj-cs"/>
              </a:defRPr>
            </a:lvl1pPr>
            <a:lvl2pPr algn="l" rtl="0" fontAlgn="base">
              <a:lnSpc>
                <a:spcPct val="89000"/>
              </a:lnSpc>
              <a:spcBef>
                <a:spcPct val="0"/>
              </a:spcBef>
              <a:spcAft>
                <a:spcPct val="0"/>
              </a:spcAft>
              <a:defRPr sz="4400">
                <a:solidFill>
                  <a:schemeClr val="tx2"/>
                </a:solidFill>
                <a:latin typeface="Franklin Gothic Book" panose="020B0503020102020204" pitchFamily="34" charset="0"/>
              </a:defRPr>
            </a:lvl2pPr>
            <a:lvl3pPr algn="l" rtl="0" fontAlgn="base">
              <a:lnSpc>
                <a:spcPct val="89000"/>
              </a:lnSpc>
              <a:spcBef>
                <a:spcPct val="0"/>
              </a:spcBef>
              <a:spcAft>
                <a:spcPct val="0"/>
              </a:spcAft>
              <a:defRPr sz="4400">
                <a:solidFill>
                  <a:schemeClr val="tx2"/>
                </a:solidFill>
                <a:latin typeface="Franklin Gothic Book" panose="020B0503020102020204" pitchFamily="34" charset="0"/>
              </a:defRPr>
            </a:lvl3pPr>
            <a:lvl4pPr algn="l" rtl="0" fontAlgn="base">
              <a:lnSpc>
                <a:spcPct val="89000"/>
              </a:lnSpc>
              <a:spcBef>
                <a:spcPct val="0"/>
              </a:spcBef>
              <a:spcAft>
                <a:spcPct val="0"/>
              </a:spcAft>
              <a:defRPr sz="4400">
                <a:solidFill>
                  <a:schemeClr val="tx2"/>
                </a:solidFill>
                <a:latin typeface="Franklin Gothic Book" panose="020B0503020102020204" pitchFamily="34" charset="0"/>
              </a:defRPr>
            </a:lvl4pPr>
            <a:lvl5pPr algn="l" rtl="0" fontAlgn="base">
              <a:lnSpc>
                <a:spcPct val="89000"/>
              </a:lnSpc>
              <a:spcBef>
                <a:spcPct val="0"/>
              </a:spcBef>
              <a:spcAft>
                <a:spcPct val="0"/>
              </a:spcAft>
              <a:defRPr sz="4400">
                <a:solidFill>
                  <a:schemeClr val="tx2"/>
                </a:solidFill>
                <a:latin typeface="Franklin Gothic Book" panose="020B0503020102020204" pitchFamily="34" charset="0"/>
              </a:defRPr>
            </a:lvl5pPr>
            <a:lvl6pPr marL="457200" algn="l"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r>
              <a:rPr lang="en-IN" altLang="en-US" sz="3600" dirty="0">
                <a:latin typeface="Times New Roman" panose="02020603050405020304" pitchFamily="18" charset="0"/>
                <a:cs typeface="Times New Roman" panose="02020603050405020304" pitchFamily="18" charset="0"/>
              </a:rPr>
              <a:t>                       </a:t>
            </a:r>
            <a:r>
              <a:rPr lang="en-IN" altLang="en-US" sz="3600" dirty="0">
                <a:solidFill>
                  <a:srgbClr val="FFFF00"/>
                </a:solidFill>
                <a:latin typeface="Times New Roman" panose="02020603050405020304" pitchFamily="18" charset="0"/>
                <a:cs typeface="Times New Roman" panose="02020603050405020304" pitchFamily="18" charset="0"/>
              </a:rPr>
              <a:t>Gaps identified</a:t>
            </a:r>
          </a:p>
        </p:txBody>
      </p:sp>
    </p:spTree>
    <p:extLst>
      <p:ext uri="{BB962C8B-B14F-4D97-AF65-F5344CB8AC3E}">
        <p14:creationId xmlns:p14="http://schemas.microsoft.com/office/powerpoint/2010/main" val="327576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85" y="791845"/>
            <a:ext cx="8780145" cy="3475990"/>
          </a:xfrm>
          <a:prstGeom prst="rect">
            <a:avLst/>
          </a:prstGeom>
          <a:solidFill>
            <a:schemeClr val="tx1"/>
          </a:solidFill>
        </p:spPr>
        <p:txBody>
          <a:bodyPr spcFirstLastPara="1" wrap="square" lIns="91425" tIns="91425" rIns="91425" bIns="91425" anchor="t" anchorCtr="0">
            <a:noAutofit/>
          </a:bodyPr>
          <a:lstStyle/>
          <a:p>
            <a:pPr marL="285750" indent="-285750" algn="just">
              <a:lnSpc>
                <a:spcPct val="100000"/>
              </a:lnSpc>
            </a:pPr>
            <a:r>
              <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There are some flaws in the current text and password: Fragmented approach: Relying on different tools and methods for reminders and password management is causing an explosion. Users need to switch between different applications. This creates inefficiencies and compliance management issues. Storing passwords in plain text or using weak authentication methods increases the risk of a breach.</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98" name="Google Shape;98;p18"/>
          <p:cNvSpPr txBox="1">
            <a:spLocks noGrp="1"/>
          </p:cNvSpPr>
          <p:nvPr>
            <p:ph type="body" idx="4294967295"/>
          </p:nvPr>
        </p:nvSpPr>
        <p:spPr>
          <a:xfrm>
            <a:off x="208280" y="2513330"/>
            <a:ext cx="8794750" cy="2493645"/>
          </a:xfrm>
          <a:prstGeom prst="rect">
            <a:avLst/>
          </a:prstGeom>
          <a:solidFill>
            <a:schemeClr val="tx1"/>
          </a:solidFill>
        </p:spPr>
        <p:txBody>
          <a:bodyPr spcFirstLastPara="1" wrap="square" lIns="91425" tIns="91425" rIns="91425" bIns="91425" anchor="t" anchorCtr="0">
            <a:noAutofit/>
          </a:bodyPr>
          <a:lstStyle/>
          <a:p>
            <a:pPr marL="285750" indent="-285750"/>
            <a:r>
              <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Most users need to manually transfer messages between different platforms. This is a time-consuming and error-prone process. Users may have difficulty finding information quickly, which may result in decreased performance. This limits the functionality and security of existing systems. Good security measures and efficient organization.</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F69F0655-5C1F-E117-40E9-FD87E8FAD58D}"/>
              </a:ext>
            </a:extLst>
          </p:cNvPr>
          <p:cNvSpPr>
            <a:spLocks noGrp="1" noChangeArrowheads="1"/>
          </p:cNvSpPr>
          <p:nvPr>
            <p:ph type="title"/>
          </p:nvPr>
        </p:nvSpPr>
        <p:spPr bwMode="auto">
          <a:xfrm>
            <a:off x="311150" y="136525"/>
            <a:ext cx="8521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lnSpc>
                <a:spcPct val="89000"/>
              </a:lnSpc>
              <a:spcBef>
                <a:spcPct val="0"/>
              </a:spcBef>
              <a:spcAft>
                <a:spcPct val="0"/>
              </a:spcAft>
              <a:defRPr sz="4400" kern="1200">
                <a:solidFill>
                  <a:schemeClr val="tx2"/>
                </a:solidFill>
                <a:latin typeface="+mj-lt"/>
                <a:ea typeface="+mj-ea"/>
                <a:cs typeface="+mj-cs"/>
              </a:defRPr>
            </a:lvl1pPr>
            <a:lvl2pPr algn="l" rtl="0" fontAlgn="base">
              <a:lnSpc>
                <a:spcPct val="89000"/>
              </a:lnSpc>
              <a:spcBef>
                <a:spcPct val="0"/>
              </a:spcBef>
              <a:spcAft>
                <a:spcPct val="0"/>
              </a:spcAft>
              <a:defRPr sz="4400">
                <a:solidFill>
                  <a:schemeClr val="tx2"/>
                </a:solidFill>
                <a:latin typeface="Franklin Gothic Book" panose="020B0503020102020204" pitchFamily="34" charset="0"/>
              </a:defRPr>
            </a:lvl2pPr>
            <a:lvl3pPr algn="l" rtl="0" fontAlgn="base">
              <a:lnSpc>
                <a:spcPct val="89000"/>
              </a:lnSpc>
              <a:spcBef>
                <a:spcPct val="0"/>
              </a:spcBef>
              <a:spcAft>
                <a:spcPct val="0"/>
              </a:spcAft>
              <a:defRPr sz="4400">
                <a:solidFill>
                  <a:schemeClr val="tx2"/>
                </a:solidFill>
                <a:latin typeface="Franklin Gothic Book" panose="020B0503020102020204" pitchFamily="34" charset="0"/>
              </a:defRPr>
            </a:lvl3pPr>
            <a:lvl4pPr algn="l" rtl="0" fontAlgn="base">
              <a:lnSpc>
                <a:spcPct val="89000"/>
              </a:lnSpc>
              <a:spcBef>
                <a:spcPct val="0"/>
              </a:spcBef>
              <a:spcAft>
                <a:spcPct val="0"/>
              </a:spcAft>
              <a:defRPr sz="4400">
                <a:solidFill>
                  <a:schemeClr val="tx2"/>
                </a:solidFill>
                <a:latin typeface="Franklin Gothic Book" panose="020B0503020102020204" pitchFamily="34" charset="0"/>
              </a:defRPr>
            </a:lvl4pPr>
            <a:lvl5pPr algn="l" rtl="0" fontAlgn="base">
              <a:lnSpc>
                <a:spcPct val="89000"/>
              </a:lnSpc>
              <a:spcBef>
                <a:spcPct val="0"/>
              </a:spcBef>
              <a:spcAft>
                <a:spcPct val="0"/>
              </a:spcAft>
              <a:defRPr sz="4400">
                <a:solidFill>
                  <a:schemeClr val="tx2"/>
                </a:solidFill>
                <a:latin typeface="Franklin Gothic Book" panose="020B0503020102020204" pitchFamily="34" charset="0"/>
              </a:defRPr>
            </a:lvl5pPr>
            <a:lvl6pPr marL="457200" algn="l"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r>
              <a:rPr lang="en-IN" altLang="en-US" sz="3600" dirty="0">
                <a:latin typeface="Times New Roman" panose="02020603050405020304" pitchFamily="18" charset="0"/>
                <a:cs typeface="Times New Roman" panose="02020603050405020304" pitchFamily="18" charset="0"/>
              </a:rPr>
              <a:t>                   </a:t>
            </a:r>
            <a:r>
              <a:rPr lang="en-IN" altLang="en-US" sz="3600" dirty="0">
                <a:solidFill>
                  <a:srgbClr val="FFFF00"/>
                </a:solidFill>
                <a:latin typeface="Times New Roman" panose="02020603050405020304" pitchFamily="18" charset="0"/>
                <a:cs typeface="Times New Roman" panose="02020603050405020304" pitchFamily="18" charset="0"/>
              </a:rPr>
              <a:t>Problem Identification ````````````````````````````````````````````````````</a:t>
            </a:r>
          </a:p>
        </p:txBody>
      </p:sp>
    </p:spTree>
    <p:extLst>
      <p:ext uri="{BB962C8B-B14F-4D97-AF65-F5344CB8AC3E}">
        <p14:creationId xmlns:p14="http://schemas.microsoft.com/office/powerpoint/2010/main" val="374869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85" y="791845"/>
            <a:ext cx="8780145" cy="3475990"/>
          </a:xfrm>
          <a:prstGeom prst="rect">
            <a:avLst/>
          </a:prstGeom>
          <a:solidFill>
            <a:schemeClr val="tx1"/>
          </a:solidFill>
        </p:spPr>
        <p:txBody>
          <a:bodyPr spcFirstLastPara="1" wrap="square" lIns="91425" tIns="91425" rIns="91425" bIns="91425" anchor="t" anchorCtr="0">
            <a:noAutofit/>
          </a:bodyPr>
          <a:lstStyle/>
          <a:p>
            <a:pPr marL="114300" marR="2009140" indent="0" algn="just">
              <a:lnSpc>
                <a:spcPct val="150000"/>
              </a:lnSpc>
              <a:buNone/>
            </a:pPr>
            <a:r>
              <a:rPr lang="en-IN" sz="1600" b="1" spc="-5"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User Interface (UI):</a:t>
            </a:r>
            <a:endParaRPr lang="en-IN" sz="16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buFont typeface="Wingdings" panose="05000000000000000000" pitchFamily="2" charset="2"/>
              <a:buChar char=""/>
            </a:pPr>
            <a:r>
              <a:rPr lang="en-IN"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project features a user-friendly graphical user interface (GUI) designed for ease of use and navigation.</a:t>
            </a:r>
          </a:p>
          <a:p>
            <a:pPr marL="342900" lvl="0" indent="-342900" algn="just">
              <a:lnSpc>
                <a:spcPct val="150000"/>
              </a:lnSpc>
              <a:buFont typeface="Wingdings" panose="05000000000000000000" pitchFamily="2" charset="2"/>
              <a:buChar char=""/>
            </a:pP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UI elements include buttons, text fields, text areas, labels, and themes to enhance the visual appeal and customization options.</a:t>
            </a:r>
            <a:endParaRPr lang="en-IN"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98" name="Google Shape;98;p18"/>
          <p:cNvSpPr txBox="1">
            <a:spLocks noGrp="1"/>
          </p:cNvSpPr>
          <p:nvPr>
            <p:ph type="body" idx="4294967295"/>
          </p:nvPr>
        </p:nvSpPr>
        <p:spPr>
          <a:xfrm>
            <a:off x="208280" y="2513330"/>
            <a:ext cx="8794750" cy="2493645"/>
          </a:xfrm>
          <a:prstGeom prst="rect">
            <a:avLst/>
          </a:prstGeom>
          <a:solidFill>
            <a:schemeClr val="tx1"/>
          </a:solidFill>
        </p:spPr>
        <p:txBody>
          <a:bodyPr spcFirstLastPara="1" wrap="square" lIns="91425" tIns="91425" rIns="91425" bIns="91425" anchor="t" anchorCtr="0">
            <a:noAutofit/>
          </a:bodyPr>
          <a:lstStyle/>
          <a:p>
            <a:pPr marL="114300" marR="2009140" indent="0" algn="just">
              <a:lnSpc>
                <a:spcPct val="150000"/>
              </a:lnSpc>
              <a:buNone/>
            </a:pPr>
            <a:r>
              <a:rPr lang="en-IN" sz="1600" b="1" spc="-5"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Password Management:</a:t>
            </a:r>
            <a:endParaRPr lang="en-IN" sz="16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buFont typeface="Wingdings" panose="05000000000000000000" pitchFamily="2" charset="2"/>
              <a:buChar char=""/>
            </a:pPr>
            <a:r>
              <a:rPr lang="en-IN" sz="13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Password generation:</a:t>
            </a:r>
            <a:r>
              <a:rPr lang="en-IN"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 password generator is included to create strong and random passwords.</a:t>
            </a:r>
          </a:p>
          <a:p>
            <a:pPr marL="342900" lvl="0" indent="-342900" algn="just">
              <a:lnSpc>
                <a:spcPct val="150000"/>
              </a:lnSpc>
              <a:buFont typeface="Wingdings" panose="05000000000000000000" pitchFamily="2" charset="2"/>
              <a:buChar char=""/>
            </a:pPr>
            <a:r>
              <a:rPr lang="en-IN" sz="13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Password storage:</a:t>
            </a:r>
            <a:r>
              <a:rPr lang="en-IN"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The application allows users to store and manage login credentials for online accounts.</a:t>
            </a:r>
          </a:p>
          <a:p>
            <a:pPr marL="342900" lvl="0" indent="-342900" algn="just">
              <a:lnSpc>
                <a:spcPct val="150000"/>
              </a:lnSpc>
              <a:buFont typeface="Wingdings" panose="05000000000000000000" pitchFamily="2" charset="2"/>
              <a:buChar char=""/>
            </a:pPr>
            <a:r>
              <a:rPr lang="en-IN" sz="13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Password search:</a:t>
            </a:r>
            <a:r>
              <a:rPr lang="en-IN"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Users can search for and retrieve stored passwords as needed.</a:t>
            </a:r>
          </a:p>
          <a:p>
            <a:pPr algn="just"/>
            <a:endParaRPr lang="en-IN" sz="13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F69F0655-5C1F-E117-40E9-FD87E8FAD58D}"/>
              </a:ext>
            </a:extLst>
          </p:cNvPr>
          <p:cNvSpPr>
            <a:spLocks noGrp="1" noChangeArrowheads="1"/>
          </p:cNvSpPr>
          <p:nvPr>
            <p:ph type="title"/>
          </p:nvPr>
        </p:nvSpPr>
        <p:spPr bwMode="auto">
          <a:xfrm>
            <a:off x="311150" y="52055"/>
            <a:ext cx="8521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lnSpc>
                <a:spcPct val="89000"/>
              </a:lnSpc>
              <a:spcBef>
                <a:spcPct val="0"/>
              </a:spcBef>
              <a:spcAft>
                <a:spcPct val="0"/>
              </a:spcAft>
              <a:defRPr sz="4400" kern="1200">
                <a:solidFill>
                  <a:schemeClr val="tx2"/>
                </a:solidFill>
                <a:latin typeface="+mj-lt"/>
                <a:ea typeface="+mj-ea"/>
                <a:cs typeface="+mj-cs"/>
              </a:defRPr>
            </a:lvl1pPr>
            <a:lvl2pPr algn="l" rtl="0" fontAlgn="base">
              <a:lnSpc>
                <a:spcPct val="89000"/>
              </a:lnSpc>
              <a:spcBef>
                <a:spcPct val="0"/>
              </a:spcBef>
              <a:spcAft>
                <a:spcPct val="0"/>
              </a:spcAft>
              <a:defRPr sz="4400">
                <a:solidFill>
                  <a:schemeClr val="tx2"/>
                </a:solidFill>
                <a:latin typeface="Franklin Gothic Book" panose="020B0503020102020204" pitchFamily="34" charset="0"/>
              </a:defRPr>
            </a:lvl2pPr>
            <a:lvl3pPr algn="l" rtl="0" fontAlgn="base">
              <a:lnSpc>
                <a:spcPct val="89000"/>
              </a:lnSpc>
              <a:spcBef>
                <a:spcPct val="0"/>
              </a:spcBef>
              <a:spcAft>
                <a:spcPct val="0"/>
              </a:spcAft>
              <a:defRPr sz="4400">
                <a:solidFill>
                  <a:schemeClr val="tx2"/>
                </a:solidFill>
                <a:latin typeface="Franklin Gothic Book" panose="020B0503020102020204" pitchFamily="34" charset="0"/>
              </a:defRPr>
            </a:lvl3pPr>
            <a:lvl4pPr algn="l" rtl="0" fontAlgn="base">
              <a:lnSpc>
                <a:spcPct val="89000"/>
              </a:lnSpc>
              <a:spcBef>
                <a:spcPct val="0"/>
              </a:spcBef>
              <a:spcAft>
                <a:spcPct val="0"/>
              </a:spcAft>
              <a:defRPr sz="4400">
                <a:solidFill>
                  <a:schemeClr val="tx2"/>
                </a:solidFill>
                <a:latin typeface="Franklin Gothic Book" panose="020B0503020102020204" pitchFamily="34" charset="0"/>
              </a:defRPr>
            </a:lvl4pPr>
            <a:lvl5pPr algn="l" rtl="0" fontAlgn="base">
              <a:lnSpc>
                <a:spcPct val="89000"/>
              </a:lnSpc>
              <a:spcBef>
                <a:spcPct val="0"/>
              </a:spcBef>
              <a:spcAft>
                <a:spcPct val="0"/>
              </a:spcAft>
              <a:defRPr sz="4400">
                <a:solidFill>
                  <a:schemeClr val="tx2"/>
                </a:solidFill>
                <a:latin typeface="Franklin Gothic Book" panose="020B0503020102020204" pitchFamily="34" charset="0"/>
              </a:defRPr>
            </a:lvl5pPr>
            <a:lvl6pPr marL="457200" algn="l"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r>
              <a:rPr lang="en-IN" altLang="en-US" sz="3600" dirty="0">
                <a:latin typeface="Times New Roman" panose="02020603050405020304" pitchFamily="18" charset="0"/>
                <a:cs typeface="Times New Roman" panose="02020603050405020304" pitchFamily="18" charset="0"/>
              </a:rPr>
              <a:t>               </a:t>
            </a:r>
            <a:r>
              <a:rPr lang="en-IN" sz="3200" dirty="0">
                <a:solidFill>
                  <a:srgbClr val="FFFF00"/>
                </a:solidFill>
                <a:latin typeface="Calibri" panose="020F0502020204030204" pitchFamily="34" charset="0"/>
                <a:ea typeface="Calibri" panose="020F0502020204030204" pitchFamily="34" charset="0"/>
                <a:cs typeface="Calibri" panose="020F0502020204030204" pitchFamily="34" charset="0"/>
              </a:rPr>
              <a:t>Elements used in the Project </a:t>
            </a:r>
            <a:r>
              <a:rPr lang="en-IN" altLang="en-US" sz="3200"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altLang="en-US" sz="3600" dirty="0">
                <a:solidFill>
                  <a:srgbClr val="FFFF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998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85" y="791845"/>
            <a:ext cx="8780145" cy="3475990"/>
          </a:xfrm>
          <a:prstGeom prst="rect">
            <a:avLst/>
          </a:prstGeom>
          <a:solidFill>
            <a:schemeClr val="tx1"/>
          </a:solidFill>
        </p:spPr>
        <p:txBody>
          <a:bodyPr spcFirstLastPara="1" wrap="square" lIns="91425" tIns="91425" rIns="91425" bIns="91425" anchor="t" anchorCtr="0">
            <a:noAutofit/>
          </a:bodyPr>
          <a:lstStyle/>
          <a:p>
            <a:pPr marL="114300" indent="0" algn="just">
              <a:lnSpc>
                <a:spcPct val="150000"/>
              </a:lnSpc>
              <a:buNone/>
            </a:pPr>
            <a:r>
              <a:rPr lang="en-IN" sz="123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Notes Management:</a:t>
            </a:r>
            <a:endParaRPr lang="en-IN" sz="123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buFont typeface="Wingdings" panose="05000000000000000000" pitchFamily="2" charset="2"/>
              <a:buChar char=""/>
            </a:pPr>
            <a:r>
              <a:rPr lang="en-IN" sz="123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Adding Notes:</a:t>
            </a:r>
            <a:r>
              <a:rPr lang="en-IN" sz="123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r>
              <a:rPr lang="en-IN" sz="123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 can add note which we need to remember at a particular time.</a:t>
            </a:r>
          </a:p>
          <a:p>
            <a:pPr marL="342900" lvl="0" indent="-342900" algn="just">
              <a:lnSpc>
                <a:spcPct val="150000"/>
              </a:lnSpc>
              <a:buFont typeface="Wingdings" panose="05000000000000000000" pitchFamily="2" charset="2"/>
              <a:buChar char=""/>
            </a:pPr>
            <a:r>
              <a:rPr lang="en-IN" sz="123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Getting Notes</a:t>
            </a:r>
            <a:r>
              <a:rPr lang="en-IN" sz="123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IN" sz="123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We can get the note which we have added.</a:t>
            </a:r>
          </a:p>
          <a:p>
            <a:pPr marL="114300" indent="0" algn="just">
              <a:lnSpc>
                <a:spcPct val="150000"/>
              </a:lnSpc>
              <a:buNone/>
            </a:pPr>
            <a:r>
              <a:rPr lang="en-IN" sz="123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Cross-Platform Compatibility:</a:t>
            </a:r>
          </a:p>
          <a:p>
            <a:pPr marL="114300" indent="0" algn="just">
              <a:lnSpc>
                <a:spcPct val="150000"/>
              </a:lnSpc>
              <a:buNone/>
            </a:pPr>
            <a:r>
              <a:rPr lang="en-IN" sz="123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project is designed to be cross-platform, enabling it to run on various operating systems, making it accessible to a broad user base.</a:t>
            </a:r>
          </a:p>
          <a:p>
            <a:pPr marL="114300" indent="0" algn="just">
              <a:lnSpc>
                <a:spcPct val="150000"/>
              </a:lnSpc>
              <a:buNone/>
            </a:pPr>
            <a:endParaRPr lang="en-IN" sz="12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50000"/>
              </a:lnSpc>
              <a:buNone/>
            </a:pPr>
            <a:r>
              <a:rPr lang="en-IN" sz="1200" dirty="0">
                <a:solidFill>
                  <a:srgbClr val="002060"/>
                </a:solidFill>
                <a:effectLst/>
                <a:latin typeface="Aptos Display" panose="020B0004020202020204" pitchFamily="34" charset="0"/>
                <a:ea typeface="Calibri" panose="020F0502020204030204" pitchFamily="34" charset="0"/>
                <a:cs typeface="Times New Roman" panose="02020603050405020304" pitchFamily="18" charset="0"/>
              </a:rPr>
              <a:t>The project is designed to be cross-platform, enabling it to run on various operating systems, making it accessible to a broad user base</a:t>
            </a:r>
            <a:endParaRPr lang="en-IN" sz="12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98" name="Google Shape;98;p18"/>
          <p:cNvSpPr txBox="1">
            <a:spLocks noGrp="1"/>
          </p:cNvSpPr>
          <p:nvPr>
            <p:ph type="body" idx="4294967295"/>
          </p:nvPr>
        </p:nvSpPr>
        <p:spPr>
          <a:xfrm>
            <a:off x="208103" y="2573678"/>
            <a:ext cx="8794750" cy="2493645"/>
          </a:xfrm>
          <a:prstGeom prst="rect">
            <a:avLst/>
          </a:prstGeom>
          <a:solidFill>
            <a:schemeClr val="tx1"/>
          </a:solidFill>
        </p:spPr>
        <p:txBody>
          <a:bodyPr spcFirstLastPara="1" wrap="square" lIns="91425" tIns="91425" rIns="91425" bIns="91425" anchor="t" anchorCtr="0">
            <a:noAutofit/>
          </a:bodyPr>
          <a:lstStyle/>
          <a:p>
            <a:pPr marL="114300" indent="0" algn="just">
              <a:lnSpc>
                <a:spcPct val="150000"/>
              </a:lnSpc>
              <a:buNone/>
            </a:pPr>
            <a:r>
              <a:rPr lang="en-IN" sz="125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Java Swing Library:</a:t>
            </a:r>
            <a:endParaRPr lang="en-IN" sz="125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buFont typeface="Wingdings" panose="05000000000000000000" pitchFamily="2" charset="2"/>
              <a:buChar char=""/>
            </a:pPr>
            <a:r>
              <a:rPr lang="en-IN" sz="12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project utilizes Java's Swing library to create the graphical user interface and interactive elements.</a:t>
            </a:r>
          </a:p>
          <a:p>
            <a:pPr marL="114300" indent="0" algn="just">
              <a:lnSpc>
                <a:spcPct val="150000"/>
              </a:lnSpc>
              <a:buNone/>
            </a:pPr>
            <a:r>
              <a:rPr lang="en-IN" sz="125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Data Structures:</a:t>
            </a:r>
            <a:endParaRPr lang="en-IN" sz="125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buFont typeface="Wingdings" panose="05000000000000000000" pitchFamily="2" charset="2"/>
              <a:buChar char=""/>
            </a:pPr>
            <a:r>
              <a:rPr lang="en-IN" sz="12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project employs data structures like arrays, lists (Array List), and hash tables (Hash table</a:t>
            </a:r>
            <a:r>
              <a:rPr lang="en-IN" sz="125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2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Password) to store and manage passwords, notes, and other information efficiently.</a:t>
            </a:r>
          </a:p>
          <a:p>
            <a:pPr algn="just"/>
            <a:endParaRPr lang="en-IN" sz="13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F69F0655-5C1F-E117-40E9-FD87E8FAD58D}"/>
              </a:ext>
            </a:extLst>
          </p:cNvPr>
          <p:cNvSpPr>
            <a:spLocks noGrp="1" noChangeArrowheads="1"/>
          </p:cNvSpPr>
          <p:nvPr>
            <p:ph type="title"/>
          </p:nvPr>
        </p:nvSpPr>
        <p:spPr bwMode="auto">
          <a:xfrm>
            <a:off x="311150" y="52055"/>
            <a:ext cx="8521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lnSpc>
                <a:spcPct val="89000"/>
              </a:lnSpc>
              <a:spcBef>
                <a:spcPct val="0"/>
              </a:spcBef>
              <a:spcAft>
                <a:spcPct val="0"/>
              </a:spcAft>
              <a:defRPr sz="4400" kern="1200">
                <a:solidFill>
                  <a:schemeClr val="tx2"/>
                </a:solidFill>
                <a:latin typeface="+mj-lt"/>
                <a:ea typeface="+mj-ea"/>
                <a:cs typeface="+mj-cs"/>
              </a:defRPr>
            </a:lvl1pPr>
            <a:lvl2pPr algn="l" rtl="0" fontAlgn="base">
              <a:lnSpc>
                <a:spcPct val="89000"/>
              </a:lnSpc>
              <a:spcBef>
                <a:spcPct val="0"/>
              </a:spcBef>
              <a:spcAft>
                <a:spcPct val="0"/>
              </a:spcAft>
              <a:defRPr sz="4400">
                <a:solidFill>
                  <a:schemeClr val="tx2"/>
                </a:solidFill>
                <a:latin typeface="Franklin Gothic Book" panose="020B0503020102020204" pitchFamily="34" charset="0"/>
              </a:defRPr>
            </a:lvl2pPr>
            <a:lvl3pPr algn="l" rtl="0" fontAlgn="base">
              <a:lnSpc>
                <a:spcPct val="89000"/>
              </a:lnSpc>
              <a:spcBef>
                <a:spcPct val="0"/>
              </a:spcBef>
              <a:spcAft>
                <a:spcPct val="0"/>
              </a:spcAft>
              <a:defRPr sz="4400">
                <a:solidFill>
                  <a:schemeClr val="tx2"/>
                </a:solidFill>
                <a:latin typeface="Franklin Gothic Book" panose="020B0503020102020204" pitchFamily="34" charset="0"/>
              </a:defRPr>
            </a:lvl3pPr>
            <a:lvl4pPr algn="l" rtl="0" fontAlgn="base">
              <a:lnSpc>
                <a:spcPct val="89000"/>
              </a:lnSpc>
              <a:spcBef>
                <a:spcPct val="0"/>
              </a:spcBef>
              <a:spcAft>
                <a:spcPct val="0"/>
              </a:spcAft>
              <a:defRPr sz="4400">
                <a:solidFill>
                  <a:schemeClr val="tx2"/>
                </a:solidFill>
                <a:latin typeface="Franklin Gothic Book" panose="020B0503020102020204" pitchFamily="34" charset="0"/>
              </a:defRPr>
            </a:lvl4pPr>
            <a:lvl5pPr algn="l" rtl="0" fontAlgn="base">
              <a:lnSpc>
                <a:spcPct val="89000"/>
              </a:lnSpc>
              <a:spcBef>
                <a:spcPct val="0"/>
              </a:spcBef>
              <a:spcAft>
                <a:spcPct val="0"/>
              </a:spcAft>
              <a:defRPr sz="4400">
                <a:solidFill>
                  <a:schemeClr val="tx2"/>
                </a:solidFill>
                <a:latin typeface="Franklin Gothic Book" panose="020B0503020102020204" pitchFamily="34" charset="0"/>
              </a:defRPr>
            </a:lvl5pPr>
            <a:lvl6pPr marL="457200" algn="l"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r>
              <a:rPr lang="en-IN" altLang="en-US" sz="3600" dirty="0">
                <a:latin typeface="Times New Roman" panose="02020603050405020304" pitchFamily="18" charset="0"/>
                <a:cs typeface="Times New Roman" panose="02020603050405020304" pitchFamily="18" charset="0"/>
              </a:rPr>
              <a:t>               </a:t>
            </a:r>
            <a:r>
              <a:rPr lang="en-IN" sz="3200" dirty="0">
                <a:solidFill>
                  <a:srgbClr val="FFFF00"/>
                </a:solidFill>
                <a:latin typeface="Calibri" panose="020F0502020204030204" pitchFamily="34" charset="0"/>
                <a:ea typeface="Calibri" panose="020F0502020204030204" pitchFamily="34" charset="0"/>
                <a:cs typeface="Calibri" panose="020F0502020204030204" pitchFamily="34" charset="0"/>
              </a:rPr>
              <a:t>Elements used in the Project </a:t>
            </a:r>
            <a:r>
              <a:rPr lang="en-IN" altLang="en-US" sz="3200"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altLang="en-US" sz="3600" dirty="0">
                <a:solidFill>
                  <a:srgbClr val="FFFF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22379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Calibri" panose="020F0502020204030204" pitchFamily="34" charset="0"/>
                <a:cs typeface="Calibri" panose="020F0502020204030204" pitchFamily="34" charset="0"/>
              </a:rPr>
              <a:t>Important points derived through Literature reivew</a:t>
            </a:r>
            <a:endParaRPr sz="36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72205" y="0"/>
            <a:ext cx="5372735" cy="4246245"/>
          </a:xfrm>
          <a:prstGeom prst="rect">
            <a:avLst/>
          </a:prstGeom>
          <a:noFill/>
        </p:spPr>
        <p:txBody>
          <a:bodyPr wrap="square" rtlCol="0" anchor="t" anchorCtr="0">
            <a:spAutoFit/>
          </a:bodyPr>
          <a:lstStyle/>
          <a:p>
            <a:pPr algn="just"/>
            <a:endParaRPr lang="en-US" sz="1800" b="1" dirty="0">
              <a:solidFill>
                <a:srgbClr val="0070C0"/>
              </a:solidFill>
              <a:latin typeface="Calibri" panose="020F0502020204030204" pitchFamily="34" charset="0"/>
              <a:cs typeface="Calibri" panose="020F0502020204030204" pitchFamily="34" charset="0"/>
            </a:endParaRPr>
          </a:p>
          <a:p>
            <a:pPr marL="0" lvl="0" indent="-285750" algn="l">
              <a:buFont typeface="Arial" panose="020B0604020202020204" pitchFamily="34" charset="0"/>
              <a:buChar char="•"/>
            </a:pPr>
            <a:r>
              <a:rPr lang="en-US" sz="1800" b="1" dirty="0">
                <a:solidFill>
                  <a:srgbClr val="0070C0"/>
                </a:solidFill>
                <a:latin typeface="Calibri" panose="020F0502020204030204" pitchFamily="34" charset="0"/>
                <a:cs typeface="Calibri" panose="020F0502020204030204" pitchFamily="34" charset="0"/>
              </a:rPr>
              <a:t>I have learned what is sentiment  analysis.</a:t>
            </a:r>
            <a:r>
              <a:rPr lang="en-US" sz="1800" b="1" dirty="0">
                <a:solidFill>
                  <a:srgbClr val="0070C0"/>
                </a:solidFill>
                <a:latin typeface="Calibri" panose="020F0502020204030204" pitchFamily="34" charset="0"/>
                <a:cs typeface="Calibri" panose="020F0502020204030204" pitchFamily="34" charset="0"/>
                <a:sym typeface="+mn-ea"/>
              </a:rPr>
              <a:t>Granularity,major trends in sentiment Analysis and future directions in sentiment analasys.</a:t>
            </a:r>
            <a:endParaRPr lang="en-US" sz="1800" b="1" dirty="0">
              <a:solidFill>
                <a:srgbClr val="0070C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800" b="1" dirty="0">
              <a:solidFill>
                <a:srgbClr val="0070C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800" b="1" dirty="0">
                <a:solidFill>
                  <a:srgbClr val="0070C0"/>
                </a:solidFill>
                <a:latin typeface="Calibri" panose="020F0502020204030204" pitchFamily="34" charset="0"/>
                <a:cs typeface="Calibri" panose="020F0502020204030204" pitchFamily="34" charset="0"/>
              </a:rPr>
              <a:t>context sensitive analysis,sarcasam,multiple domain adaptions are useful for my research </a:t>
            </a:r>
          </a:p>
          <a:p>
            <a:pPr marL="285750" indent="-285750" algn="just">
              <a:buFont typeface="Arial" panose="020B0604020202020204" pitchFamily="34" charset="0"/>
              <a:buChar char="•"/>
            </a:pPr>
            <a:r>
              <a:rPr lang="en-US" sz="1800" b="1" dirty="0">
                <a:solidFill>
                  <a:srgbClr val="0070C0"/>
                </a:solidFill>
                <a:latin typeface="Calibri" panose="020F0502020204030204" pitchFamily="34" charset="0"/>
                <a:cs typeface="Calibri" panose="020F0502020204030204" pitchFamily="34" charset="0"/>
                <a:sym typeface="+mn-ea"/>
              </a:rPr>
              <a:t>context sensitive analysis helps me to reduce error in data</a:t>
            </a:r>
          </a:p>
          <a:p>
            <a:pPr marL="285750" indent="-285750" algn="just">
              <a:buFont typeface="Arial" panose="020B0604020202020204" pitchFamily="34" charset="0"/>
              <a:buChar char="•"/>
            </a:pPr>
            <a:r>
              <a:rPr lang="en-US" sz="1800" b="1" dirty="0">
                <a:solidFill>
                  <a:srgbClr val="0070C0"/>
                </a:solidFill>
                <a:latin typeface="Calibri" panose="020F0502020204030204" pitchFamily="34" charset="0"/>
                <a:cs typeface="Calibri" panose="020F0502020204030204" pitchFamily="34" charset="0"/>
                <a:sym typeface="+mn-ea"/>
              </a:rPr>
              <a:t>sarcasam detenction to help in better analysis</a:t>
            </a:r>
          </a:p>
          <a:p>
            <a:pPr marL="285750" indent="-285750" algn="just">
              <a:buFont typeface="Arial" panose="020B0604020202020204" pitchFamily="34" charset="0"/>
              <a:buChar char="•"/>
            </a:pPr>
            <a:r>
              <a:rPr lang="en-US" sz="1800" b="1" dirty="0">
                <a:solidFill>
                  <a:srgbClr val="0070C0"/>
                </a:solidFill>
                <a:latin typeface="Calibri" panose="020F0502020204030204" pitchFamily="34" charset="0"/>
                <a:cs typeface="Calibri" panose="020F0502020204030204" pitchFamily="34" charset="0"/>
                <a:sym typeface="+mn-ea"/>
              </a:rPr>
              <a:t>multiple domain adaptions helps to under stand domain characterstics and to get large amount of data.</a:t>
            </a:r>
          </a:p>
          <a:p>
            <a:pPr algn="just"/>
            <a:endParaRPr lang="en-US" sz="1800" b="1" dirty="0">
              <a:solidFill>
                <a:srgbClr val="0070C0"/>
              </a:solidFill>
              <a:latin typeface="Calibri" panose="020F0502020204030204" pitchFamily="34" charset="0"/>
              <a:cs typeface="Calibri" panose="020F0502020204030204" pitchFamily="34" charset="0"/>
            </a:endParaRPr>
          </a:p>
          <a:p>
            <a:pPr algn="just"/>
            <a:endParaRPr lang="en-US" sz="1800" dirty="0">
              <a:solidFill>
                <a:srgbClr val="FF0000"/>
              </a:solidFill>
              <a:latin typeface="Calibri" panose="020F0502020204030204" pitchFamily="34" charset="0"/>
              <a:cs typeface="Calibri" panose="020F050202020403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2DCD-3205-D4A1-917C-CC591DCC688F}"/>
              </a:ext>
            </a:extLst>
          </p:cNvPr>
          <p:cNvSpPr>
            <a:spLocks noGrp="1"/>
          </p:cNvSpPr>
          <p:nvPr>
            <p:ph type="title"/>
          </p:nvPr>
        </p:nvSpPr>
        <p:spPr/>
        <p:txBody>
          <a:bodyPr/>
          <a:lstStyle/>
          <a:p>
            <a:r>
              <a:rPr lang="en-US" dirty="0"/>
              <a:t>RESULT SCREENS:</a:t>
            </a:r>
            <a:endParaRPr lang="en-GB" dirty="0"/>
          </a:p>
        </p:txBody>
      </p:sp>
      <p:sp>
        <p:nvSpPr>
          <p:cNvPr id="4" name="TextBox 3">
            <a:extLst>
              <a:ext uri="{FF2B5EF4-FFF2-40B4-BE49-F238E27FC236}">
                <a16:creationId xmlns:a16="http://schemas.microsoft.com/office/drawing/2014/main" id="{A1DF2333-211D-3ED1-81E1-93DACB66ED22}"/>
              </a:ext>
            </a:extLst>
          </p:cNvPr>
          <p:cNvSpPr txBox="1"/>
          <p:nvPr/>
        </p:nvSpPr>
        <p:spPr>
          <a:xfrm flipH="1">
            <a:off x="386041" y="1593406"/>
            <a:ext cx="1739591" cy="307777"/>
          </a:xfrm>
          <a:prstGeom prst="rect">
            <a:avLst/>
          </a:prstGeom>
          <a:noFill/>
        </p:spPr>
        <p:txBody>
          <a:bodyPr wrap="square" rtlCol="0">
            <a:spAutoFit/>
          </a:bodyPr>
          <a:lstStyle/>
          <a:p>
            <a:r>
              <a:rPr lang="en-US" dirty="0">
                <a:solidFill>
                  <a:srgbClr val="FFFF00"/>
                </a:solidFill>
              </a:rPr>
              <a:t>LOGIN PAGE</a:t>
            </a:r>
            <a:endParaRPr lang="en-GB" dirty="0">
              <a:solidFill>
                <a:srgbClr val="FFFF00"/>
              </a:solidFill>
            </a:endParaRPr>
          </a:p>
        </p:txBody>
      </p:sp>
      <p:pic>
        <p:nvPicPr>
          <p:cNvPr id="6" name="Picture 3">
            <a:extLst>
              <a:ext uri="{FF2B5EF4-FFF2-40B4-BE49-F238E27FC236}">
                <a16:creationId xmlns:a16="http://schemas.microsoft.com/office/drawing/2014/main" id="{44DBA553-4C68-3CCB-DE57-891007AAF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41" y="2137482"/>
            <a:ext cx="3780349" cy="2717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3811341A-1ADC-46F1-36DA-43D51232C780}"/>
              </a:ext>
            </a:extLst>
          </p:cNvPr>
          <p:cNvPicPr>
            <a:picLocks noChangeAspect="1"/>
          </p:cNvPicPr>
          <p:nvPr/>
        </p:nvPicPr>
        <p:blipFill>
          <a:blip r:embed="rId3"/>
          <a:stretch>
            <a:fillRect/>
          </a:stretch>
        </p:blipFill>
        <p:spPr>
          <a:xfrm>
            <a:off x="4977612" y="2081561"/>
            <a:ext cx="3854688" cy="2772937"/>
          </a:xfrm>
          <a:prstGeom prst="rect">
            <a:avLst/>
          </a:prstGeom>
        </p:spPr>
      </p:pic>
      <p:sp>
        <p:nvSpPr>
          <p:cNvPr id="9" name="TextBox 8">
            <a:extLst>
              <a:ext uri="{FF2B5EF4-FFF2-40B4-BE49-F238E27FC236}">
                <a16:creationId xmlns:a16="http://schemas.microsoft.com/office/drawing/2014/main" id="{06E71B40-4AC8-BA91-02CB-68B9394BCF4D}"/>
              </a:ext>
            </a:extLst>
          </p:cNvPr>
          <p:cNvSpPr txBox="1"/>
          <p:nvPr/>
        </p:nvSpPr>
        <p:spPr>
          <a:xfrm>
            <a:off x="5029200" y="1603169"/>
            <a:ext cx="1642946" cy="307777"/>
          </a:xfrm>
          <a:prstGeom prst="rect">
            <a:avLst/>
          </a:prstGeom>
          <a:noFill/>
        </p:spPr>
        <p:txBody>
          <a:bodyPr wrap="square" rtlCol="0">
            <a:spAutoFit/>
          </a:bodyPr>
          <a:lstStyle/>
          <a:p>
            <a:r>
              <a:rPr lang="en-US" dirty="0">
                <a:solidFill>
                  <a:srgbClr val="FFFF00"/>
                </a:solidFill>
              </a:rPr>
              <a:t>HOME PAGE</a:t>
            </a:r>
            <a:endParaRPr lang="en-GB" dirty="0">
              <a:solidFill>
                <a:srgbClr val="FFFF00"/>
              </a:solidFill>
            </a:endParaRPr>
          </a:p>
        </p:txBody>
      </p:sp>
    </p:spTree>
    <p:extLst>
      <p:ext uri="{BB962C8B-B14F-4D97-AF65-F5344CB8AC3E}">
        <p14:creationId xmlns:p14="http://schemas.microsoft.com/office/powerpoint/2010/main" val="416945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2DCD-3205-D4A1-917C-CC591DCC688F}"/>
              </a:ext>
            </a:extLst>
          </p:cNvPr>
          <p:cNvSpPr>
            <a:spLocks noGrp="1"/>
          </p:cNvSpPr>
          <p:nvPr>
            <p:ph type="title"/>
          </p:nvPr>
        </p:nvSpPr>
        <p:spPr>
          <a:xfrm>
            <a:off x="99828" y="237609"/>
            <a:ext cx="8520600" cy="572700"/>
          </a:xfrm>
        </p:spPr>
        <p:txBody>
          <a:bodyPr/>
          <a:lstStyle/>
          <a:p>
            <a:r>
              <a:rPr lang="en-US" dirty="0"/>
              <a:t>RESULT SCREENS:</a:t>
            </a:r>
            <a:endParaRPr lang="en-GB" dirty="0"/>
          </a:p>
        </p:txBody>
      </p:sp>
      <p:sp>
        <p:nvSpPr>
          <p:cNvPr id="4" name="TextBox 3">
            <a:extLst>
              <a:ext uri="{FF2B5EF4-FFF2-40B4-BE49-F238E27FC236}">
                <a16:creationId xmlns:a16="http://schemas.microsoft.com/office/drawing/2014/main" id="{A1DF2333-211D-3ED1-81E1-93DACB66ED22}"/>
              </a:ext>
            </a:extLst>
          </p:cNvPr>
          <p:cNvSpPr txBox="1"/>
          <p:nvPr/>
        </p:nvSpPr>
        <p:spPr>
          <a:xfrm flipH="1">
            <a:off x="99828" y="1138157"/>
            <a:ext cx="2409199" cy="307777"/>
          </a:xfrm>
          <a:prstGeom prst="rect">
            <a:avLst/>
          </a:prstGeom>
          <a:noFill/>
        </p:spPr>
        <p:txBody>
          <a:bodyPr wrap="square" rtlCol="0">
            <a:spAutoFit/>
          </a:bodyPr>
          <a:lstStyle/>
          <a:p>
            <a:r>
              <a:rPr lang="en-US" dirty="0">
                <a:solidFill>
                  <a:srgbClr val="FFFF00"/>
                </a:solidFill>
              </a:rPr>
              <a:t>GENERATE PASSWORD</a:t>
            </a:r>
            <a:endParaRPr lang="en-GB" dirty="0">
              <a:solidFill>
                <a:srgbClr val="FFFF00"/>
              </a:solidFill>
            </a:endParaRPr>
          </a:p>
        </p:txBody>
      </p:sp>
      <p:pic>
        <p:nvPicPr>
          <p:cNvPr id="5" name="Picture 4">
            <a:extLst>
              <a:ext uri="{FF2B5EF4-FFF2-40B4-BE49-F238E27FC236}">
                <a16:creationId xmlns:a16="http://schemas.microsoft.com/office/drawing/2014/main" id="{7AE7E9E7-A146-6E45-7892-D57A48A721AF}"/>
              </a:ext>
            </a:extLst>
          </p:cNvPr>
          <p:cNvPicPr>
            <a:picLocks noChangeAspect="1"/>
          </p:cNvPicPr>
          <p:nvPr/>
        </p:nvPicPr>
        <p:blipFill>
          <a:blip r:embed="rId2"/>
          <a:stretch>
            <a:fillRect/>
          </a:stretch>
        </p:blipFill>
        <p:spPr>
          <a:xfrm>
            <a:off x="654204" y="1895707"/>
            <a:ext cx="3339969" cy="2515205"/>
          </a:xfrm>
          <a:prstGeom prst="rect">
            <a:avLst/>
          </a:prstGeom>
        </p:spPr>
      </p:pic>
      <p:pic>
        <p:nvPicPr>
          <p:cNvPr id="8" name="Picture 7">
            <a:extLst>
              <a:ext uri="{FF2B5EF4-FFF2-40B4-BE49-F238E27FC236}">
                <a16:creationId xmlns:a16="http://schemas.microsoft.com/office/drawing/2014/main" id="{5B756745-ED37-A9B9-687A-C8D7E10422F0}"/>
              </a:ext>
            </a:extLst>
          </p:cNvPr>
          <p:cNvPicPr>
            <a:picLocks noChangeAspect="1"/>
          </p:cNvPicPr>
          <p:nvPr/>
        </p:nvPicPr>
        <p:blipFill>
          <a:blip r:embed="rId3"/>
          <a:stretch>
            <a:fillRect/>
          </a:stretch>
        </p:blipFill>
        <p:spPr>
          <a:xfrm>
            <a:off x="5272491" y="1895707"/>
            <a:ext cx="3339969" cy="2438400"/>
          </a:xfrm>
          <a:prstGeom prst="rect">
            <a:avLst/>
          </a:prstGeom>
        </p:spPr>
      </p:pic>
    </p:spTree>
    <p:extLst>
      <p:ext uri="{BB962C8B-B14F-4D97-AF65-F5344CB8AC3E}">
        <p14:creationId xmlns:p14="http://schemas.microsoft.com/office/powerpoint/2010/main" val="325073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2DCD-3205-D4A1-917C-CC591DCC688F}"/>
              </a:ext>
            </a:extLst>
          </p:cNvPr>
          <p:cNvSpPr>
            <a:spLocks noGrp="1"/>
          </p:cNvSpPr>
          <p:nvPr>
            <p:ph type="title"/>
          </p:nvPr>
        </p:nvSpPr>
        <p:spPr>
          <a:xfrm>
            <a:off x="99828" y="237609"/>
            <a:ext cx="8520600" cy="572700"/>
          </a:xfrm>
        </p:spPr>
        <p:txBody>
          <a:bodyPr/>
          <a:lstStyle/>
          <a:p>
            <a:r>
              <a:rPr lang="en-US" dirty="0"/>
              <a:t>RESULT SCREENS:</a:t>
            </a:r>
            <a:endParaRPr lang="en-GB" dirty="0"/>
          </a:p>
        </p:txBody>
      </p:sp>
      <p:sp>
        <p:nvSpPr>
          <p:cNvPr id="4" name="TextBox 3">
            <a:extLst>
              <a:ext uri="{FF2B5EF4-FFF2-40B4-BE49-F238E27FC236}">
                <a16:creationId xmlns:a16="http://schemas.microsoft.com/office/drawing/2014/main" id="{A1DF2333-211D-3ED1-81E1-93DACB66ED22}"/>
              </a:ext>
            </a:extLst>
          </p:cNvPr>
          <p:cNvSpPr txBox="1"/>
          <p:nvPr/>
        </p:nvSpPr>
        <p:spPr>
          <a:xfrm flipH="1">
            <a:off x="99828" y="1138157"/>
            <a:ext cx="2409199" cy="307777"/>
          </a:xfrm>
          <a:prstGeom prst="rect">
            <a:avLst/>
          </a:prstGeom>
          <a:noFill/>
        </p:spPr>
        <p:txBody>
          <a:bodyPr wrap="square" rtlCol="0">
            <a:spAutoFit/>
          </a:bodyPr>
          <a:lstStyle/>
          <a:p>
            <a:r>
              <a:rPr lang="en-US" dirty="0">
                <a:solidFill>
                  <a:srgbClr val="FFFF00"/>
                </a:solidFill>
              </a:rPr>
              <a:t>ENCRYPT TEXT</a:t>
            </a:r>
            <a:endParaRPr lang="en-GB" dirty="0">
              <a:solidFill>
                <a:srgbClr val="FFFF00"/>
              </a:solidFill>
            </a:endParaRPr>
          </a:p>
        </p:txBody>
      </p:sp>
      <p:pic>
        <p:nvPicPr>
          <p:cNvPr id="3" name="Picture 5">
            <a:extLst>
              <a:ext uri="{FF2B5EF4-FFF2-40B4-BE49-F238E27FC236}">
                <a16:creationId xmlns:a16="http://schemas.microsoft.com/office/drawing/2014/main" id="{395820B8-512B-22B2-6867-B9CD63D9E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80" y="1680671"/>
            <a:ext cx="2720898" cy="273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FFB2AD6B-EEAB-A623-4EE6-328E681AD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551" y="1670862"/>
            <a:ext cx="2720898" cy="274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00036F69-6080-B1B9-EB79-6BC3FADAA18F}"/>
              </a:ext>
            </a:extLst>
          </p:cNvPr>
          <p:cNvPicPr>
            <a:picLocks noChangeAspect="1"/>
          </p:cNvPicPr>
          <p:nvPr/>
        </p:nvPicPr>
        <p:blipFill>
          <a:blip r:embed="rId4"/>
          <a:stretch>
            <a:fillRect/>
          </a:stretch>
        </p:blipFill>
        <p:spPr>
          <a:xfrm>
            <a:off x="6333893" y="1680672"/>
            <a:ext cx="2629927" cy="2742670"/>
          </a:xfrm>
          <a:prstGeom prst="rect">
            <a:avLst/>
          </a:prstGeom>
        </p:spPr>
      </p:pic>
    </p:spTree>
    <p:extLst>
      <p:ext uri="{BB962C8B-B14F-4D97-AF65-F5344CB8AC3E}">
        <p14:creationId xmlns:p14="http://schemas.microsoft.com/office/powerpoint/2010/main" val="2202421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2DCD-3205-D4A1-917C-CC591DCC688F}"/>
              </a:ext>
            </a:extLst>
          </p:cNvPr>
          <p:cNvSpPr>
            <a:spLocks noGrp="1"/>
          </p:cNvSpPr>
          <p:nvPr>
            <p:ph type="title"/>
          </p:nvPr>
        </p:nvSpPr>
        <p:spPr>
          <a:xfrm>
            <a:off x="99828" y="237609"/>
            <a:ext cx="8520600" cy="572700"/>
          </a:xfrm>
        </p:spPr>
        <p:txBody>
          <a:bodyPr/>
          <a:lstStyle/>
          <a:p>
            <a:r>
              <a:rPr lang="en-US" dirty="0"/>
              <a:t>RESULT SCREENS:</a:t>
            </a:r>
            <a:endParaRPr lang="en-GB" dirty="0"/>
          </a:p>
        </p:txBody>
      </p:sp>
      <p:sp>
        <p:nvSpPr>
          <p:cNvPr id="4" name="TextBox 3">
            <a:extLst>
              <a:ext uri="{FF2B5EF4-FFF2-40B4-BE49-F238E27FC236}">
                <a16:creationId xmlns:a16="http://schemas.microsoft.com/office/drawing/2014/main" id="{A1DF2333-211D-3ED1-81E1-93DACB66ED22}"/>
              </a:ext>
            </a:extLst>
          </p:cNvPr>
          <p:cNvSpPr txBox="1"/>
          <p:nvPr/>
        </p:nvSpPr>
        <p:spPr>
          <a:xfrm flipH="1">
            <a:off x="99828" y="1138157"/>
            <a:ext cx="2409199" cy="307777"/>
          </a:xfrm>
          <a:prstGeom prst="rect">
            <a:avLst/>
          </a:prstGeom>
          <a:noFill/>
        </p:spPr>
        <p:txBody>
          <a:bodyPr wrap="square" rtlCol="0">
            <a:spAutoFit/>
          </a:bodyPr>
          <a:lstStyle/>
          <a:p>
            <a:r>
              <a:rPr lang="en-US" dirty="0">
                <a:solidFill>
                  <a:srgbClr val="FFFF00"/>
                </a:solidFill>
              </a:rPr>
              <a:t>STORE PASSWORD</a:t>
            </a:r>
            <a:endParaRPr lang="en-GB" dirty="0">
              <a:solidFill>
                <a:srgbClr val="FFFF00"/>
              </a:solidFill>
            </a:endParaRPr>
          </a:p>
        </p:txBody>
      </p:sp>
      <p:pic>
        <p:nvPicPr>
          <p:cNvPr id="5" name="Picture 4">
            <a:extLst>
              <a:ext uri="{FF2B5EF4-FFF2-40B4-BE49-F238E27FC236}">
                <a16:creationId xmlns:a16="http://schemas.microsoft.com/office/drawing/2014/main" id="{DAD85DA9-05E0-91D5-FBF0-1E6A22E4480D}"/>
              </a:ext>
            </a:extLst>
          </p:cNvPr>
          <p:cNvPicPr>
            <a:picLocks noChangeAspect="1"/>
          </p:cNvPicPr>
          <p:nvPr/>
        </p:nvPicPr>
        <p:blipFill>
          <a:blip r:embed="rId2"/>
          <a:stretch>
            <a:fillRect/>
          </a:stretch>
        </p:blipFill>
        <p:spPr>
          <a:xfrm>
            <a:off x="356839" y="1773782"/>
            <a:ext cx="3317370" cy="2505673"/>
          </a:xfrm>
          <a:prstGeom prst="rect">
            <a:avLst/>
          </a:prstGeom>
        </p:spPr>
      </p:pic>
      <p:sp>
        <p:nvSpPr>
          <p:cNvPr id="9" name="TextBox 8">
            <a:extLst>
              <a:ext uri="{FF2B5EF4-FFF2-40B4-BE49-F238E27FC236}">
                <a16:creationId xmlns:a16="http://schemas.microsoft.com/office/drawing/2014/main" id="{544CCA66-DB91-B50D-D225-D5CBA7084582}"/>
              </a:ext>
            </a:extLst>
          </p:cNvPr>
          <p:cNvSpPr txBox="1"/>
          <p:nvPr/>
        </p:nvSpPr>
        <p:spPr>
          <a:xfrm>
            <a:off x="5211337" y="1138157"/>
            <a:ext cx="2036956" cy="307777"/>
          </a:xfrm>
          <a:prstGeom prst="rect">
            <a:avLst/>
          </a:prstGeom>
          <a:noFill/>
        </p:spPr>
        <p:txBody>
          <a:bodyPr wrap="square" rtlCol="0">
            <a:spAutoFit/>
          </a:bodyPr>
          <a:lstStyle/>
          <a:p>
            <a:r>
              <a:rPr lang="en-US" dirty="0">
                <a:solidFill>
                  <a:srgbClr val="FFFF00"/>
                </a:solidFill>
              </a:rPr>
              <a:t>SEARCH PASSWORD</a:t>
            </a:r>
            <a:endParaRPr lang="en-GB" dirty="0">
              <a:solidFill>
                <a:srgbClr val="FFFF00"/>
              </a:solidFill>
            </a:endParaRPr>
          </a:p>
        </p:txBody>
      </p:sp>
      <p:pic>
        <p:nvPicPr>
          <p:cNvPr id="10" name="Picture 5">
            <a:extLst>
              <a:ext uri="{FF2B5EF4-FFF2-40B4-BE49-F238E27FC236}">
                <a16:creationId xmlns:a16="http://schemas.microsoft.com/office/drawing/2014/main" id="{0BA78401-B37B-8646-2D4B-E3EC2EA24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922" y="1773782"/>
            <a:ext cx="4152900" cy="250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19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 name="Table 4"/>
          <p:cNvGraphicFramePr>
            <a:graphicFrameLocks noGrp="1"/>
          </p:cNvGraphicFramePr>
          <p:nvPr>
            <p:extLst>
              <p:ext uri="{D42A27DB-BD31-4B8C-83A1-F6EECF244321}">
                <p14:modId xmlns:p14="http://schemas.microsoft.com/office/powerpoint/2010/main" val="1988321608"/>
              </p:ext>
            </p:extLst>
          </p:nvPr>
        </p:nvGraphicFramePr>
        <p:xfrm>
          <a:off x="70203" y="259528"/>
          <a:ext cx="7668883" cy="4508926"/>
        </p:xfrm>
        <a:graphic>
          <a:graphicData uri="http://schemas.openxmlformats.org/drawingml/2006/table">
            <a:tbl>
              <a:tblPr firstRow="1" bandRow="1">
                <a:tableStyleId>{5A111915-BE36-4E01-A7E5-04B1672EAD32}</a:tableStyleId>
              </a:tblPr>
              <a:tblGrid>
                <a:gridCol w="1028647">
                  <a:extLst>
                    <a:ext uri="{9D8B030D-6E8A-4147-A177-3AD203B41FA5}">
                      <a16:colId xmlns:a16="http://schemas.microsoft.com/office/drawing/2014/main" val="20000"/>
                    </a:ext>
                  </a:extLst>
                </a:gridCol>
                <a:gridCol w="6640236">
                  <a:extLst>
                    <a:ext uri="{9D8B030D-6E8A-4147-A177-3AD203B41FA5}">
                      <a16:colId xmlns:a16="http://schemas.microsoft.com/office/drawing/2014/main" val="20001"/>
                    </a:ext>
                  </a:extLst>
                </a:gridCol>
              </a:tblGrid>
              <a:tr h="492305">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800" b="1" u="none" strike="noStrike" kern="1200" cap="none" dirty="0">
                          <a:solidFill>
                            <a:schemeClr val="bg1"/>
                          </a:solidFill>
                          <a:latin typeface="Calibri" panose="020F0502020204030204" pitchFamily="34" charset="0"/>
                          <a:cs typeface="Calibri" panose="020F0502020204030204" pitchFamily="34" charset="0"/>
                          <a:sym typeface="Arial" panose="020B0604020202020204"/>
                        </a:rPr>
                        <a:t>Outline of the Presentation </a:t>
                      </a:r>
                      <a:endParaRPr lang="en-IN" sz="28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a16="http://schemas.microsoft.com/office/drawing/2014/main" val="10000"/>
                  </a:ext>
                </a:extLst>
              </a:tr>
              <a:tr h="577006">
                <a:tc>
                  <a:txBody>
                    <a:bodyPr/>
                    <a:lstStyle/>
                    <a:p>
                      <a:pPr algn="ctr"/>
                      <a:r>
                        <a:rPr kumimoji="0" lang="en-IN" sz="2200" b="1" u="none" strike="noStrike" kern="1200" cap="none" spc="0" normalizeH="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S. No </a:t>
                      </a:r>
                      <a:endParaRPr lang="en-US" sz="2200" dirty="0">
                        <a:solidFill>
                          <a:srgbClr val="00B0F0"/>
                        </a:solidFill>
                        <a:latin typeface="Calibri" panose="020F0502020204030204" pitchFamily="34" charset="0"/>
                        <a:cs typeface="Calibri" panose="020F0502020204030204" pitchFamily="34" charset="0"/>
                      </a:endParaRPr>
                    </a:p>
                  </a:txBody>
                  <a:tcPr anchor="ctr"/>
                </a:tc>
                <a:tc>
                  <a:txBody>
                    <a:bodyPr/>
                    <a:lstStyle/>
                    <a:p>
                      <a:pPr algn="l"/>
                      <a:r>
                        <a:rPr kumimoji="0" lang="en-IN" sz="2200" b="1" u="none" strike="noStrike" kern="1200" cap="none" spc="0" normalizeH="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Topic </a:t>
                      </a:r>
                      <a:endParaRPr lang="en-US" sz="2200" dirty="0">
                        <a:solidFill>
                          <a:srgbClr val="00B0F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r h="423009">
                <a:tc>
                  <a:txBody>
                    <a:bodyPr/>
                    <a:lstStyle/>
                    <a:p>
                      <a:pPr algn="ctr"/>
                      <a:r>
                        <a:rPr lang="en-US" sz="2200" dirty="0">
                          <a:latin typeface="Calibri" panose="020F0502020204030204" pitchFamily="34" charset="0"/>
                          <a:cs typeface="Calibri" panose="020F0502020204030204" pitchFamily="34" charset="0"/>
                        </a:rPr>
                        <a:t>1</a:t>
                      </a:r>
                    </a:p>
                  </a:txBody>
                  <a:tcPr anchor="ctr"/>
                </a:tc>
                <a:tc>
                  <a:txBody>
                    <a:bodyPr/>
                    <a:lstStyle/>
                    <a:p>
                      <a:pPr algn="l"/>
                      <a:r>
                        <a:rPr lang="en-US" sz="2200" dirty="0">
                          <a:latin typeface="Calibri" panose="020F0502020204030204" pitchFamily="34" charset="0"/>
                          <a:cs typeface="Calibri" panose="020F0502020204030204" pitchFamily="34" charset="0"/>
                        </a:rPr>
                        <a:t>Abstract </a:t>
                      </a:r>
                    </a:p>
                  </a:txBody>
                  <a:tcPr/>
                </a:tc>
                <a:extLst>
                  <a:ext uri="{0D108BD9-81ED-4DB2-BD59-A6C34878D82A}">
                    <a16:rowId xmlns:a16="http://schemas.microsoft.com/office/drawing/2014/main" val="10002"/>
                  </a:ext>
                </a:extLst>
              </a:tr>
              <a:tr h="423009">
                <a:tc>
                  <a:txBody>
                    <a:bodyPr/>
                    <a:lstStyle/>
                    <a:p>
                      <a:pPr algn="ctr"/>
                      <a:r>
                        <a:rPr lang="en-US" sz="2200" dirty="0">
                          <a:latin typeface="Calibri" panose="020F0502020204030204" pitchFamily="34" charset="0"/>
                          <a:cs typeface="Calibri" panose="020F0502020204030204" pitchFamily="34" charset="0"/>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Motivation and Background </a:t>
                      </a:r>
                    </a:p>
                  </a:txBody>
                  <a:tcPr/>
                </a:tc>
                <a:extLst>
                  <a:ext uri="{0D108BD9-81ED-4DB2-BD59-A6C34878D82A}">
                    <a16:rowId xmlns:a16="http://schemas.microsoft.com/office/drawing/2014/main" val="10003"/>
                  </a:ext>
                </a:extLst>
              </a:tr>
              <a:tr h="423009">
                <a:tc>
                  <a:txBody>
                    <a:bodyPr/>
                    <a:lstStyle/>
                    <a:p>
                      <a:pPr algn="ctr"/>
                      <a:r>
                        <a:rPr lang="en-US" sz="2200" dirty="0">
                          <a:latin typeface="Calibri" panose="020F0502020204030204" pitchFamily="34" charset="0"/>
                          <a:cs typeface="Calibri" panose="020F050202020403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objectives</a:t>
                      </a:r>
                    </a:p>
                  </a:txBody>
                  <a:tcPr/>
                </a:tc>
                <a:extLst>
                  <a:ext uri="{0D108BD9-81ED-4DB2-BD59-A6C34878D82A}">
                    <a16:rowId xmlns:a16="http://schemas.microsoft.com/office/drawing/2014/main" val="10004"/>
                  </a:ext>
                </a:extLst>
              </a:tr>
              <a:tr h="423009">
                <a:tc>
                  <a:txBody>
                    <a:bodyPr/>
                    <a:lstStyle/>
                    <a:p>
                      <a:pPr algn="ctr"/>
                      <a:r>
                        <a:rPr lang="en-US" sz="2200" dirty="0">
                          <a:latin typeface="Calibri" panose="020F0502020204030204" pitchFamily="34" charset="0"/>
                          <a:cs typeface="Calibri" panose="020F0502020204030204" pitchFamily="34" charset="0"/>
                        </a:rPr>
                        <a:t>4</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Introduction</a:t>
                      </a:r>
                    </a:p>
                  </a:txBody>
                  <a:tcPr/>
                </a:tc>
                <a:extLst>
                  <a:ext uri="{0D108BD9-81ED-4DB2-BD59-A6C34878D82A}">
                    <a16:rowId xmlns:a16="http://schemas.microsoft.com/office/drawing/2014/main" val="10005"/>
                  </a:ext>
                </a:extLst>
              </a:tr>
              <a:tr h="423009">
                <a:tc>
                  <a:txBody>
                    <a:bodyPr/>
                    <a:lstStyle/>
                    <a:p>
                      <a:pPr algn="ctr"/>
                      <a:r>
                        <a:rPr lang="en-US" sz="2200" dirty="0">
                          <a:latin typeface="Calibri" panose="020F0502020204030204" pitchFamily="34" charset="0"/>
                          <a:cs typeface="Calibri" panose="020F0502020204030204" pitchFamily="34" charset="0"/>
                        </a:rPr>
                        <a:t>5</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Literature review</a:t>
                      </a:r>
                    </a:p>
                  </a:txBody>
                  <a:tcPr/>
                </a:tc>
                <a:extLst>
                  <a:ext uri="{0D108BD9-81ED-4DB2-BD59-A6C34878D82A}">
                    <a16:rowId xmlns:a16="http://schemas.microsoft.com/office/drawing/2014/main" val="10006"/>
                  </a:ext>
                </a:extLst>
              </a:tr>
              <a:tr h="423009">
                <a:tc>
                  <a:txBody>
                    <a:bodyPr/>
                    <a:lstStyle/>
                    <a:p>
                      <a:pPr algn="ctr"/>
                      <a:r>
                        <a:rPr lang="en-US" sz="2200" dirty="0">
                          <a:latin typeface="Calibri" panose="020F0502020204030204" pitchFamily="34" charset="0"/>
                          <a:cs typeface="Calibri" panose="020F0502020204030204" pitchFamily="34" charset="0"/>
                        </a:rPr>
                        <a:t>6</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Existing </a:t>
                      </a:r>
                      <a:r>
                        <a:rPr lang="en-US" sz="2200" dirty="0" err="1">
                          <a:latin typeface="Calibri" panose="020F0502020204030204" pitchFamily="34" charset="0"/>
                          <a:cs typeface="Calibri" panose="020F0502020204030204" pitchFamily="34" charset="0"/>
                        </a:rPr>
                        <a:t>system,disadvantages,Existing</a:t>
                      </a:r>
                      <a:r>
                        <a:rPr lang="en-US" sz="2200" dirty="0">
                          <a:latin typeface="Calibri" panose="020F0502020204030204" pitchFamily="34" charset="0"/>
                          <a:cs typeface="Calibri" panose="020F0502020204030204" pitchFamily="34" charset="0"/>
                        </a:rPr>
                        <a:t> methodology</a:t>
                      </a:r>
                    </a:p>
                  </a:txBody>
                  <a:tcPr/>
                </a:tc>
                <a:extLst>
                  <a:ext uri="{0D108BD9-81ED-4DB2-BD59-A6C34878D82A}">
                    <a16:rowId xmlns:a16="http://schemas.microsoft.com/office/drawing/2014/main" val="10007"/>
                  </a:ext>
                </a:extLst>
              </a:tr>
              <a:tr h="423009">
                <a:tc>
                  <a:txBody>
                    <a:bodyPr/>
                    <a:lstStyle/>
                    <a:p>
                      <a:pPr algn="ctr"/>
                      <a:r>
                        <a:rPr lang="en-US" sz="2200" dirty="0">
                          <a:latin typeface="Calibri" panose="020F0502020204030204" pitchFamily="34" charset="0"/>
                          <a:cs typeface="Calibri" panose="020F0502020204030204" pitchFamily="34" charset="0"/>
                        </a:rPr>
                        <a:t>7</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Elements used in </a:t>
                      </a:r>
                      <a:r>
                        <a:rPr lang="en-US" sz="2200" dirty="0" err="1">
                          <a:latin typeface="Calibri" panose="020F0502020204030204" pitchFamily="34" charset="0"/>
                          <a:cs typeface="Calibri" panose="020F0502020204030204" pitchFamily="34" charset="0"/>
                        </a:rPr>
                        <a:t>project,Result</a:t>
                      </a:r>
                      <a:r>
                        <a:rPr lang="en-US" sz="2200" dirty="0">
                          <a:latin typeface="Calibri" panose="020F0502020204030204" pitchFamily="34" charset="0"/>
                          <a:cs typeface="Calibri" panose="020F0502020204030204" pitchFamily="34" charset="0"/>
                        </a:rPr>
                        <a:t> screens</a:t>
                      </a:r>
                    </a:p>
                  </a:txBody>
                  <a:tcPr/>
                </a:tc>
                <a:extLst>
                  <a:ext uri="{0D108BD9-81ED-4DB2-BD59-A6C34878D82A}">
                    <a16:rowId xmlns:a16="http://schemas.microsoft.com/office/drawing/2014/main" val="10008"/>
                  </a:ext>
                </a:extLst>
              </a:tr>
              <a:tr h="423009">
                <a:tc>
                  <a:txBody>
                    <a:bodyPr/>
                    <a:lstStyle/>
                    <a:p>
                      <a:pPr algn="ctr"/>
                      <a:r>
                        <a:rPr lang="en-US" sz="2200" dirty="0">
                          <a:latin typeface="Calibri" panose="020F0502020204030204" pitchFamily="34" charset="0"/>
                          <a:cs typeface="Calibri" panose="020F0502020204030204" pitchFamily="34" charset="0"/>
                        </a:rPr>
                        <a:t>8</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Conclusion</a:t>
                      </a:r>
                    </a:p>
                  </a:txBody>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2DCD-3205-D4A1-917C-CC591DCC688F}"/>
              </a:ext>
            </a:extLst>
          </p:cNvPr>
          <p:cNvSpPr>
            <a:spLocks noGrp="1"/>
          </p:cNvSpPr>
          <p:nvPr>
            <p:ph type="title"/>
          </p:nvPr>
        </p:nvSpPr>
        <p:spPr>
          <a:xfrm>
            <a:off x="99828" y="237609"/>
            <a:ext cx="8520600" cy="572700"/>
          </a:xfrm>
        </p:spPr>
        <p:txBody>
          <a:bodyPr/>
          <a:lstStyle/>
          <a:p>
            <a:r>
              <a:rPr lang="en-US" dirty="0"/>
              <a:t>RESULT SCREENS:</a:t>
            </a:r>
            <a:endParaRPr lang="en-GB" dirty="0"/>
          </a:p>
        </p:txBody>
      </p:sp>
      <p:sp>
        <p:nvSpPr>
          <p:cNvPr id="4" name="TextBox 3">
            <a:extLst>
              <a:ext uri="{FF2B5EF4-FFF2-40B4-BE49-F238E27FC236}">
                <a16:creationId xmlns:a16="http://schemas.microsoft.com/office/drawing/2014/main" id="{A1DF2333-211D-3ED1-81E1-93DACB66ED22}"/>
              </a:ext>
            </a:extLst>
          </p:cNvPr>
          <p:cNvSpPr txBox="1"/>
          <p:nvPr/>
        </p:nvSpPr>
        <p:spPr>
          <a:xfrm flipH="1">
            <a:off x="241077" y="1190196"/>
            <a:ext cx="2409199" cy="307777"/>
          </a:xfrm>
          <a:prstGeom prst="rect">
            <a:avLst/>
          </a:prstGeom>
          <a:noFill/>
        </p:spPr>
        <p:txBody>
          <a:bodyPr wrap="square" rtlCol="0">
            <a:spAutoFit/>
          </a:bodyPr>
          <a:lstStyle/>
          <a:p>
            <a:r>
              <a:rPr lang="en-US" dirty="0">
                <a:solidFill>
                  <a:srgbClr val="FFFF00"/>
                </a:solidFill>
              </a:rPr>
              <a:t>ADD NOTE</a:t>
            </a:r>
            <a:endParaRPr lang="en-GB" dirty="0">
              <a:solidFill>
                <a:srgbClr val="FFFF00"/>
              </a:solidFill>
            </a:endParaRPr>
          </a:p>
        </p:txBody>
      </p:sp>
      <p:pic>
        <p:nvPicPr>
          <p:cNvPr id="3" name="Picture 2">
            <a:extLst>
              <a:ext uri="{FF2B5EF4-FFF2-40B4-BE49-F238E27FC236}">
                <a16:creationId xmlns:a16="http://schemas.microsoft.com/office/drawing/2014/main" id="{3DB22222-26B9-BCB2-B21E-E82F72EBA59D}"/>
              </a:ext>
            </a:extLst>
          </p:cNvPr>
          <p:cNvPicPr>
            <a:picLocks noChangeAspect="1"/>
          </p:cNvPicPr>
          <p:nvPr/>
        </p:nvPicPr>
        <p:blipFill>
          <a:blip r:embed="rId2"/>
          <a:stretch>
            <a:fillRect/>
          </a:stretch>
        </p:blipFill>
        <p:spPr>
          <a:xfrm>
            <a:off x="241077" y="1877860"/>
            <a:ext cx="4163929" cy="2639797"/>
          </a:xfrm>
          <a:prstGeom prst="rect">
            <a:avLst/>
          </a:prstGeom>
        </p:spPr>
      </p:pic>
      <p:pic>
        <p:nvPicPr>
          <p:cNvPr id="6" name="Picture 3">
            <a:extLst>
              <a:ext uri="{FF2B5EF4-FFF2-40B4-BE49-F238E27FC236}">
                <a16:creationId xmlns:a16="http://schemas.microsoft.com/office/drawing/2014/main" id="{A990AAA7-F1ED-B3B9-0706-A01D3432B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023" y="1926857"/>
            <a:ext cx="41529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0005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118188" y="78176"/>
            <a:ext cx="8520600" cy="572700"/>
          </a:xfrm>
          <a:prstGeom prst="rect">
            <a:avLst/>
          </a:prstGeom>
        </p:spPr>
        <p:txBody>
          <a:bodyPr spcFirstLastPara="1" wrap="square" lIns="91425" tIns="91425" rIns="91425" bIns="91425" anchor="t" anchorCtr="0">
            <a:noAutofit/>
          </a:bodyPr>
          <a:lstStyle/>
          <a:p>
            <a:r>
              <a:rPr lang="en-US" sz="2400" dirty="0">
                <a:solidFill>
                  <a:srgbClr val="FFFF00"/>
                </a:solidFill>
                <a:latin typeface="Times New Roman" panose="02020603050405020304" pitchFamily="18" charset="0"/>
                <a:cs typeface="Times New Roman" panose="02020603050405020304" pitchFamily="18" charset="0"/>
              </a:rPr>
              <a:t>Comparative study of proposed and existing systems</a:t>
            </a:r>
            <a:endParaRPr lang="en-US" sz="2400" b="1" dirty="0">
              <a:solidFill>
                <a:srgbClr val="FFFF00"/>
              </a:solidFill>
              <a:latin typeface="Calibri" panose="020F0502020204030204" pitchFamily="34" charset="0"/>
              <a:cs typeface="Calibri" panose="020F0502020204030204" pitchFamily="34" charset="0"/>
            </a:endParaRPr>
          </a:p>
        </p:txBody>
      </p:sp>
      <p:sp>
        <p:nvSpPr>
          <p:cNvPr id="142" name="Google Shape;142;p24"/>
          <p:cNvSpPr txBox="1">
            <a:spLocks noGrp="1"/>
          </p:cNvSpPr>
          <p:nvPr>
            <p:ph type="body" idx="4294967295"/>
          </p:nvPr>
        </p:nvSpPr>
        <p:spPr>
          <a:xfrm>
            <a:off x="118188" y="779080"/>
            <a:ext cx="8631578" cy="3416400"/>
          </a:xfrm>
          <a:prstGeom prst="rect">
            <a:avLst/>
          </a:prstGeom>
        </p:spPr>
        <p:txBody>
          <a:bodyPr spcFirstLastPara="1" wrap="square" lIns="91425" tIns="91425" rIns="91425" bIns="91425" anchor="t" anchorCtr="0">
            <a:noAutofit/>
          </a:bodyPr>
          <a:lstStyle/>
          <a:p>
            <a:pPr marL="0" indent="0" fontAlgn="auto">
              <a:buNone/>
              <a:defRPr/>
            </a:pPr>
            <a:r>
              <a:rPr lang="en-US" dirty="0">
                <a:solidFill>
                  <a:schemeClr val="tx1"/>
                </a:solidFill>
                <a:highlight>
                  <a:srgbClr val="FF0000"/>
                </a:highlight>
                <a:latin typeface="Calibri" panose="020F0502020204030204" pitchFamily="34" charset="0"/>
                <a:ea typeface="Calibri" panose="020F0502020204030204" pitchFamily="34" charset="0"/>
                <a:cs typeface="Calibri" panose="020F0502020204030204" pitchFamily="34" charset="0"/>
              </a:rPr>
              <a:t>Integration and Centralization:</a:t>
            </a:r>
          </a:p>
          <a:p>
            <a:pPr marL="285750" indent="-285750">
              <a:defRP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Existing systems: without integration and in the middle, rely on different tools and processes for notifications and password management. Feature that provides central access to all user information. , there are security risks</a:t>
            </a:r>
          </a:p>
          <a:p>
            <a:pPr marL="285750" indent="-285750">
              <a:defRP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Recommendations: Create a secure encryption algorithm to store passwords, ensure confidential information through a secure authentication protocol, and provide better security to protect user data.</a:t>
            </a:r>
          </a:p>
          <a:p>
            <a:pPr marL="0" indent="0" fontAlgn="auto">
              <a:buNone/>
              <a:defRPr/>
            </a:pPr>
            <a:r>
              <a:rPr lang="en-US" dirty="0">
                <a:solidFill>
                  <a:schemeClr val="tx1"/>
                </a:solidFill>
                <a:highlight>
                  <a:srgbClr val="FF0000"/>
                </a:highlight>
                <a:latin typeface="Calibri" panose="020F0502020204030204" pitchFamily="34" charset="0"/>
                <a:ea typeface="Calibri" panose="020F0502020204030204" pitchFamily="34" charset="0"/>
                <a:cs typeface="Calibri" panose="020F0502020204030204" pitchFamily="34" charset="0"/>
              </a:rPr>
              <a:t>User Experience:</a:t>
            </a:r>
          </a:p>
          <a:p>
            <a:pPr marL="384048" indent="-384048" fontAlgn="auto">
              <a:defRP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Key Features: User experience may vary depending on device and application and can often lead to inefficiency and frustration. The user-friendly interface, seamless navigation, and convenient organization increase productivity and usability before users even know how to type and use passwords.</a:t>
            </a: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118188" y="78176"/>
            <a:ext cx="8520600" cy="572700"/>
          </a:xfrm>
          <a:prstGeom prst="rect">
            <a:avLst/>
          </a:prstGeom>
        </p:spPr>
        <p:txBody>
          <a:bodyPr spcFirstLastPara="1" wrap="square" lIns="91425" tIns="91425" rIns="91425" bIns="91425" anchor="t" anchorCtr="0">
            <a:noAutofit/>
          </a:bodyPr>
          <a:lstStyle/>
          <a:p>
            <a:r>
              <a:rPr lang="en-US" sz="2400" dirty="0">
                <a:solidFill>
                  <a:srgbClr val="FFFF00"/>
                </a:solidFill>
                <a:latin typeface="Times New Roman" panose="02020603050405020304" pitchFamily="18" charset="0"/>
                <a:cs typeface="Times New Roman" panose="02020603050405020304" pitchFamily="18" charset="0"/>
              </a:rPr>
              <a:t>Comparative study of proposed and existing systems</a:t>
            </a:r>
            <a:endParaRPr lang="en-US" sz="2400" b="1" dirty="0">
              <a:solidFill>
                <a:srgbClr val="FFFF00"/>
              </a:solidFill>
              <a:latin typeface="Calibri" panose="020F0502020204030204" pitchFamily="34" charset="0"/>
              <a:cs typeface="Calibri" panose="020F0502020204030204" pitchFamily="34" charset="0"/>
            </a:endParaRPr>
          </a:p>
        </p:txBody>
      </p:sp>
      <p:sp>
        <p:nvSpPr>
          <p:cNvPr id="142" name="Google Shape;142;p24"/>
          <p:cNvSpPr txBox="1">
            <a:spLocks noGrp="1"/>
          </p:cNvSpPr>
          <p:nvPr>
            <p:ph type="body" idx="4294967295"/>
          </p:nvPr>
        </p:nvSpPr>
        <p:spPr>
          <a:xfrm>
            <a:off x="118188" y="779080"/>
            <a:ext cx="8631578" cy="3416400"/>
          </a:xfrm>
          <a:prstGeom prst="rect">
            <a:avLst/>
          </a:prstGeom>
        </p:spPr>
        <p:txBody>
          <a:bodyPr spcFirstLastPara="1" wrap="square" lIns="91425" tIns="91425" rIns="91425" bIns="91425" anchor="t" anchorCtr="0">
            <a:noAutofit/>
          </a:bodyPr>
          <a:lstStyle/>
          <a:p>
            <a:pPr marL="114300" indent="0">
              <a:buNone/>
            </a:pPr>
            <a:r>
              <a:rPr lang="en-US" dirty="0">
                <a:highlight>
                  <a:srgbClr val="FF0000"/>
                </a:highlight>
                <a:latin typeface="Calibri" panose="020F0502020204030204" pitchFamily="34" charset="0"/>
                <a:ea typeface="Calibri" panose="020F0502020204030204" pitchFamily="34" charset="0"/>
                <a:cs typeface="Calibri" panose="020F0502020204030204" pitchFamily="34" charset="0"/>
              </a:rPr>
              <a:t>System:</a:t>
            </a:r>
          </a:p>
          <a:p>
            <a:r>
              <a:rPr lang="en-US" altLang="en-US" dirty="0">
                <a:latin typeface="Calibri" panose="020F0502020204030204" pitchFamily="34" charset="0"/>
                <a:ea typeface="Calibri" panose="020F0502020204030204" pitchFamily="34" charset="0"/>
                <a:cs typeface="Calibri" panose="020F0502020204030204" pitchFamily="34" charset="0"/>
              </a:rPr>
              <a:t>Limited functionality with basic features for typing and password management, but without advanced features such as password generation and security sharing. It provides users with various features and useful platforms. For users with varying needs or managing large files.</a:t>
            </a:r>
          </a:p>
          <a:p>
            <a:pPr marL="114300" indent="0">
              <a:buNone/>
            </a:pPr>
            <a:r>
              <a:rPr lang="en-US" altLang="en-US" dirty="0">
                <a:highlight>
                  <a:srgbClr val="FF0000"/>
                </a:highlight>
                <a:latin typeface="Calibri" panose="020F0502020204030204" pitchFamily="34" charset="0"/>
                <a:ea typeface="Calibri" panose="020F0502020204030204" pitchFamily="34" charset="0"/>
                <a:cs typeface="Calibri" panose="020F0502020204030204" pitchFamily="34" charset="0"/>
              </a:rPr>
              <a:t>Security and Privacy:</a:t>
            </a:r>
          </a:p>
          <a:p>
            <a:r>
              <a:rPr lang="en-US" altLang="en-US" dirty="0">
                <a:latin typeface="Calibri" panose="020F0502020204030204" pitchFamily="34" charset="0"/>
                <a:ea typeface="Calibri" panose="020F0502020204030204" pitchFamily="34" charset="0"/>
                <a:cs typeface="Calibri" panose="020F0502020204030204" pitchFamily="34" charset="0"/>
              </a:rPr>
              <a:t>Key Features: Most vulnerable to security breaches and data breaches Leaks due to weak security and data fragmentation. System: Prioritize security and privacy through strong encryption, secure authentication, and data protection measures to ensure the confidentiality and integrity of user information.</a:t>
            </a:r>
          </a:p>
          <a:p>
            <a:pPr marL="0" indent="0" fontAlgn="auto">
              <a:buNone/>
              <a:defRPr/>
            </a:pPr>
            <a:endParaRPr dirty="0">
              <a:solidFill>
                <a:schemeClr val="tx1"/>
              </a:solidFill>
              <a:highlight>
                <a:srgbClr val="FF0000"/>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2932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311700" y="16996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rgbClr val="FFFF00"/>
                </a:solidFill>
                <a:latin typeface="Calibri" panose="020F0502020204030204" pitchFamily="34" charset="0"/>
                <a:cs typeface="Calibri" panose="020F0502020204030204" pitchFamily="34" charset="0"/>
              </a:rPr>
              <a:t>Conclusion:</a:t>
            </a:r>
          </a:p>
        </p:txBody>
      </p:sp>
      <p:sp>
        <p:nvSpPr>
          <p:cNvPr id="142" name="Google Shape;142;p24"/>
          <p:cNvSpPr txBox="1">
            <a:spLocks noGrp="1"/>
          </p:cNvSpPr>
          <p:nvPr>
            <p:ph type="body" idx="4294967295"/>
          </p:nvPr>
        </p:nvSpPr>
        <p:spPr>
          <a:xfrm>
            <a:off x="436391" y="641877"/>
            <a:ext cx="8631578" cy="4131014"/>
          </a:xfrm>
          <a:prstGeom prst="rect">
            <a:avLst/>
          </a:prstGeom>
        </p:spPr>
        <p:txBody>
          <a:bodyPr spcFirstLastPara="1" wrap="square" lIns="91425" tIns="91425" rIns="91425" bIns="91425" anchor="t" anchorCtr="0">
            <a:noAutofit/>
          </a:bodyPr>
          <a:lstStyle/>
          <a:p>
            <a:pPr marL="285750" indent="-285750" algn="just">
              <a:lnSpc>
                <a:spcPct val="150000"/>
              </a:lnSpc>
              <a:spcBef>
                <a:spcPts val="1600"/>
              </a:spcBef>
            </a:pPr>
            <a:r>
              <a:rPr lang="en-US" dirty="0">
                <a:latin typeface="Calibri" panose="020F0502020204030204" pitchFamily="34" charset="0"/>
                <a:ea typeface="Calibri" panose="020F0502020204030204" pitchFamily="34" charset="0"/>
                <a:cs typeface="Calibri" panose="020F0502020204030204" pitchFamily="34" charset="0"/>
              </a:rPr>
              <a:t>The Notes and Password Manager project is a versatile and essential web application that addresses the critical need for managing and safeguarding sensitive information in today's digital age. This project's core objective was to create a user-friendly, secure, and feature-rich solution for effectively managing passwords and notes while prioritizing data security and user convenience. </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6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Calibri" panose="020F0502020204030204" pitchFamily="34" charset="0"/>
                <a:cs typeface="Calibri" panose="020F0502020204030204" pitchFamily="34" charset="0"/>
              </a:rPr>
              <a:t>Abstract</a:t>
            </a:r>
            <a:endParaRPr sz="36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97423" y="491468"/>
            <a:ext cx="5347280" cy="3788858"/>
          </a:xfrm>
          <a:prstGeom prst="rect">
            <a:avLst/>
          </a:prstGeom>
          <a:noFill/>
        </p:spPr>
        <p:txBody>
          <a:bodyPr wrap="square" rtlCol="0">
            <a:spAutoFit/>
          </a:bodyPr>
          <a:lstStyle/>
          <a:p>
            <a:pPr indent="457200" algn="just">
              <a:lnSpc>
                <a:spcPct val="150000"/>
              </a:lnSpc>
            </a:pPr>
            <a:r>
              <a:rPr lang="en-US" sz="1800" b="1" dirty="0">
                <a:solidFill>
                  <a:srgbClr val="FF0000"/>
                </a:solidFill>
                <a:latin typeface="Calibri" panose="020F0502020204030204" pitchFamily="34" charset="0"/>
                <a:cs typeface="Calibri" panose="020F0502020204030204" pitchFamily="34" charset="0"/>
              </a:rPr>
              <a:t> </a:t>
            </a:r>
            <a:r>
              <a:rPr lang="en-US" sz="1800" b="1" dirty="0">
                <a:solidFill>
                  <a:srgbClr val="FF0000"/>
                </a:solidFill>
                <a:latin typeface="Calibri" panose="020F0502020204030204" pitchFamily="34" charset="0"/>
                <a:ea typeface="Calibri" panose="020F0502020204030204" pitchFamily="34" charset="0"/>
                <a:cs typeface="Calibri" panose="020F0502020204030204" pitchFamily="34" charset="0"/>
              </a:rPr>
              <a:t>Note taking is a very good habit to organize our daily life. This is an online android application which helps to take notes at anytime and helps to generate a very strong password for your account security and makes the same available whenever you need. Basically it's a two-in-one web application. It is a software application designed to provide a secure and efficient solution for managing and safeguarding sensitive information such as passwords and notes.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latin typeface="Calibri" panose="020F0502020204030204" pitchFamily="34" charset="0"/>
                <a:cs typeface="Calibri" panose="020F0502020204030204" pitchFamily="34" charset="0"/>
              </a:rPr>
              <a:t>Motivation and Background</a:t>
            </a:r>
            <a:endParaRPr sz="36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598127" y="52853"/>
            <a:ext cx="5347280" cy="5143075"/>
          </a:xfrm>
          <a:prstGeom prst="rect">
            <a:avLst/>
          </a:prstGeom>
          <a:noFill/>
        </p:spPr>
        <p:txBody>
          <a:bodyPr wrap="square" rtlCol="0">
            <a:spAutoFit/>
          </a:bodyPr>
          <a:lstStyle/>
          <a:p>
            <a:pPr marL="384048" indent="-384048" fontAlgn="auto">
              <a:buFont typeface="Wingdings" panose="05000000000000000000" pitchFamily="2" charset="2"/>
              <a:buChar char="q"/>
              <a:defRPr/>
            </a:pPr>
            <a:r>
              <a:rPr lang="en-US" sz="1600" dirty="0">
                <a:latin typeface="Times New Roman" panose="02020603050405020304" pitchFamily="18" charset="0"/>
                <a:cs typeface="Times New Roman" panose="02020603050405020304" pitchFamily="18" charset="0"/>
              </a:rPr>
              <a:t>Strong passwords that are different for every platform are essential due to the increasing number of online accounts. Nonetheless, it was challenging to remember complicated passwords, and using weak or common passwords poses serious security hazards.  It can be difficult to locate crucial information while using traditional note-taking techniques like ink and paper or dispersed digital files because they are frequently tangled and unsafe.</a:t>
            </a:r>
          </a:p>
          <a:p>
            <a:pPr marL="384048" indent="-384048" fontAlgn="auto">
              <a:buFont typeface="Wingdings" panose="05000000000000000000" pitchFamily="2" charset="2"/>
              <a:buChar char="q"/>
              <a:defRPr/>
            </a:pPr>
            <a:r>
              <a:rPr lang="en-US" sz="1600" dirty="0">
                <a:latin typeface="Times New Roman" panose="02020603050405020304" pitchFamily="18" charset="0"/>
                <a:cs typeface="Times New Roman" panose="02020603050405020304" pitchFamily="18" charset="0"/>
              </a:rPr>
              <a:t>It is for this reason that a safe and intuitive Java web application for managing notes and passwords is being developed. Because Java is platform independent, it can be used on various operating systems. Furthermore, secure password storage is made possible by cryptographic libraries like JCA and built-in security mechanisms. Lastly, Java offers a solid basis for development thanks to its large developer community and resources. The goal of this project is to develop a single, comprehensive solution for internet security and information organization</a:t>
            </a:r>
            <a:r>
              <a:rPr lang="en-US" sz="1600" dirty="0"/>
              <a:t>.</a:t>
            </a:r>
            <a:endParaRPr lang="en-IN" sz="1600" dirty="0"/>
          </a:p>
          <a:p>
            <a:pPr indent="457200" algn="just">
              <a:lnSpc>
                <a:spcPct val="150000"/>
              </a:lnSpc>
            </a:pPr>
            <a:endParaRPr lang="en-US" sz="18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8401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latin typeface="Calibri" panose="020F0502020204030204" pitchFamily="34" charset="0"/>
                <a:cs typeface="Calibri" panose="020F0502020204030204" pitchFamily="34" charset="0"/>
              </a:rPr>
              <a:t>OBJECTIVES</a:t>
            </a:r>
            <a:endParaRPr sz="36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97423" y="491468"/>
            <a:ext cx="5347280"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It’s a GUI-based project using the swing library to organize all the elements that work under the Notes and password Manager. It's </a:t>
            </a:r>
            <a:r>
              <a:rPr lang="en-US" sz="18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going to have two major functionalities at the same time.</a:t>
            </a:r>
          </a:p>
          <a:p>
            <a:pPr marL="285750" indent="-285750" algn="just">
              <a:buFont typeface="Wingdings" panose="05000000000000000000" pitchFamily="2" charset="2"/>
              <a:buChar char="q"/>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Note taking</a:t>
            </a:r>
            <a:r>
              <a:rPr lang="en-US" sz="18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&amp; </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password</a:t>
            </a:r>
            <a:r>
              <a:rPr lang="en-US" sz="18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managing are one of the most overlooked virtual activities in today's digital age. </a:t>
            </a:r>
          </a:p>
          <a:p>
            <a:pPr marL="285750" indent="-285750" algn="just">
              <a:buFont typeface="Wingdings" panose="05000000000000000000" pitchFamily="2" charset="2"/>
              <a:buChar char="q"/>
            </a:pPr>
            <a:r>
              <a:rPr lang="en-US" sz="18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Various companies are constantly adding new features to note taking and password management.</a:t>
            </a:r>
          </a:p>
          <a:p>
            <a:pPr marL="285750" indent="-285750" algn="just">
              <a:buFont typeface="Wingdings" panose="05000000000000000000" pitchFamily="2" charset="2"/>
              <a:buChar char="q"/>
            </a:pPr>
            <a:r>
              <a:rPr lang="en-US" sz="18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So, instead of having and maintaining two different apps in your system, we'll be developing a single web application which can perform both of these activities.</a:t>
            </a:r>
            <a:endPar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indent="457200" algn="just"/>
            <a:endParaRPr lang="en-US" sz="18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733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rgbClr val="FF0000"/>
                </a:solidFill>
                <a:latin typeface="Calibri" panose="020F0502020204030204" pitchFamily="34" charset="0"/>
                <a:cs typeface="Calibri" panose="020F0502020204030204" pitchFamily="34" charset="0"/>
              </a:rPr>
              <a:t>Introduction</a:t>
            </a:r>
            <a:endParaRPr sz="3000" dirty="0">
              <a:solidFill>
                <a:schemeClr val="lt1"/>
              </a:solidFill>
              <a:latin typeface="Calibri" panose="020F0502020204030204" pitchFamily="34" charset="0"/>
              <a:cs typeface="Calibri" panose="020F0502020204030204" pitchFamily="34" charset="0"/>
            </a:endParaRPr>
          </a:p>
        </p:txBody>
      </p:sp>
      <p:sp>
        <p:nvSpPr>
          <p:cNvPr id="3" name="TextBox 2"/>
          <p:cNvSpPr txBox="1"/>
          <p:nvPr/>
        </p:nvSpPr>
        <p:spPr>
          <a:xfrm>
            <a:off x="312025" y="1560945"/>
            <a:ext cx="8325965" cy="3539430"/>
          </a:xfrm>
          <a:prstGeom prst="rect">
            <a:avLst/>
          </a:prstGeom>
          <a:noFill/>
        </p:spPr>
        <p:txBody>
          <a:bodyPr wrap="square">
            <a:spAutoFit/>
          </a:bodyPr>
          <a:lstStyle/>
          <a:p>
            <a:r>
              <a:rPr lang="en-US" altLang="en-IN" sz="2000" dirty="0">
                <a:solidFill>
                  <a:schemeClr val="tx1"/>
                </a:solidFill>
                <a:latin typeface="Calibri" panose="020F0502020204030204" pitchFamily="34" charset="0"/>
                <a:cs typeface="Calibri" panose="020F0502020204030204" pitchFamily="34" charset="0"/>
              </a:rPr>
              <a:t> </a:t>
            </a:r>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Welcome to our Notes and Password Manager web application! Designed to streamline your digital life, our platform offers a secure and convenient way to manage both your notes and passwords. With just a few clicks, you can store, retrieve, and update your notes, ensuring that important information is always at your fingertips. Additionally, our password management feature provides a safe haven for your sensitive login credentials, allowing you to effortlessly organize and access them as needed. Whether you're jotting down meeting minutes or safeguarding your online accounts, our application prioritizes efficiency and security, empowering you to take control of your digital world with ease.</a:t>
            </a:r>
            <a:endParaRPr lang="en-I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en-IN" sz="2000" dirty="0">
              <a:solidFill>
                <a:schemeClr val="tx1"/>
              </a:solidFill>
              <a:latin typeface="Calibri" panose="020F0502020204030204" pitchFamily="34" charset="0"/>
              <a:cs typeface="Calibri" panose="020F0502020204030204" pitchFamily="34" charset="0"/>
            </a:endParaRPr>
          </a:p>
          <a:p>
            <a:pPr algn="l"/>
            <a:endParaRPr lang="en-IN" sz="2000" dirty="0">
              <a:highlight>
                <a:srgbClr val="C0C0C0"/>
              </a:highlight>
              <a:latin typeface="Perpetua" panose="02020502060401020303" pitchFamily="18" charset="0"/>
            </a:endParaRPr>
          </a:p>
          <a:p>
            <a:pPr algn="l"/>
            <a:endParaRPr lang="en-IN" sz="2000" dirty="0">
              <a:highlight>
                <a:srgbClr val="C0C0C0"/>
              </a:highlight>
              <a:latin typeface="Perpetua" panose="02020502060401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Calibri" panose="020F0502020204030204" pitchFamily="34" charset="0"/>
                <a:cs typeface="Calibri" panose="020F0502020204030204" pitchFamily="34" charset="0"/>
              </a:rPr>
              <a:t>Literature Review</a:t>
            </a:r>
            <a:endParaRPr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85" y="791845"/>
            <a:ext cx="8780145" cy="1701800"/>
          </a:xfrm>
          <a:prstGeom prst="rect">
            <a:avLst/>
          </a:prstGeom>
        </p:spPr>
        <p:txBody>
          <a:bodyPr spcFirstLastPara="1" wrap="square" lIns="91425" tIns="91425" rIns="91425" bIns="91425" anchor="t" anchorCtr="0">
            <a:noAutofit/>
          </a:bodyPr>
          <a:lstStyle/>
          <a:p>
            <a:pPr marL="285750" indent="-285750">
              <a:lnSpc>
                <a:spcPct val="110000"/>
              </a:lnSpc>
            </a:pPr>
            <a:r>
              <a:rPr lang="en-I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Analysis on the Security and Use of Password Managers*Carlos Luevanos1, John Elizarraras2, </a:t>
            </a:r>
            <a:r>
              <a:rPr lang="en-IN" alt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Khai</a:t>
            </a:r>
            <a:r>
              <a:rPr lang="en-I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Hirschi3, and </a:t>
            </a:r>
            <a:r>
              <a:rPr lang="en-IN" alt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Jyh</a:t>
            </a:r>
            <a:r>
              <a:rPr lang="en-I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-haw Yeh41Dept. of Computer Science, Willamette University, CA2North Star Charter High School, Eagle, ID;3Capital High School, Boise, ID4Dept. of Computer Science, Boise State University.</a:t>
            </a:r>
          </a:p>
          <a:p>
            <a:pPr marL="342900" lvl="0" algn="l" rtl="0">
              <a:lnSpc>
                <a:spcPct val="110000"/>
              </a:lnSpc>
              <a:spcBef>
                <a:spcPts val="0"/>
              </a:spcBef>
              <a:spcAft>
                <a:spcPts val="0"/>
              </a:spcAft>
              <a:buFont typeface="Wingdings" panose="05000000000000000000" charset="0"/>
              <a:buChar char="Ø"/>
            </a:pPr>
            <a:endParaRPr lang="en-IN" sz="2000" dirty="0">
              <a:solidFill>
                <a:schemeClr val="lt1"/>
              </a:solidFill>
              <a:latin typeface="Calibri" panose="020F0502020204030204" pitchFamily="34" charset="0"/>
              <a:cs typeface="Calibri" panose="020F0502020204030204" pitchFamily="34" charset="0"/>
            </a:endParaRPr>
          </a:p>
        </p:txBody>
      </p:sp>
      <p:sp>
        <p:nvSpPr>
          <p:cNvPr id="9" name="Text Box 8"/>
          <p:cNvSpPr txBox="1"/>
          <p:nvPr/>
        </p:nvSpPr>
        <p:spPr>
          <a:xfrm>
            <a:off x="222885" y="2668270"/>
            <a:ext cx="8869680" cy="2475230"/>
          </a:xfrm>
          <a:prstGeom prst="rect">
            <a:avLst/>
          </a:prstGeom>
          <a:solidFill>
            <a:schemeClr val="tx1"/>
          </a:solidFill>
        </p:spPr>
        <p:txBody>
          <a:bodyPr wrap="square" rtlCol="0" anchor="t" anchorCtr="0">
            <a:noAutofit/>
          </a:bodyPr>
          <a:lstStyle/>
          <a:p>
            <a:pPr marL="285750" indent="-285750">
              <a:buFont typeface="Arial" panose="020B0604020202020204" pitchFamily="34" charset="0"/>
              <a:buChar char="•"/>
            </a:pPr>
            <a:r>
              <a:rPr lang="en-US" alt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 Study for an Ideal Password Management </a:t>
            </a:r>
            <a:r>
              <a:rPr lang="en-US" alt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SystemA</a:t>
            </a:r>
            <a:r>
              <a:rPr lang="en-US" alt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paper published in the International Journal for Research in Applied Science &amp; Engineering Technology (IJRASET) in 2022Analysis on the Security and Use of Password </a:t>
            </a:r>
            <a:r>
              <a:rPr lang="en-US" alt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ManagersA</a:t>
            </a:r>
            <a:r>
              <a:rPr lang="en-US" alt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paper that discusses the use of password managers, including periodic renewal, user authentication systems, and instant availability</a:t>
            </a:r>
            <a:r>
              <a:rPr lang="en-IN" alt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3153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Calibri" panose="020F0502020204030204" pitchFamily="34" charset="0"/>
                <a:cs typeface="Calibri" panose="020F0502020204030204" pitchFamily="34" charset="0"/>
              </a:rPr>
              <a:t>EXISTING SYSTEM</a:t>
            </a:r>
            <a:endParaRPr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85" y="791845"/>
            <a:ext cx="8780145" cy="1701800"/>
          </a:xfrm>
          <a:prstGeom prst="rect">
            <a:avLst/>
          </a:prstGeom>
        </p:spPr>
        <p:txBody>
          <a:bodyPr spcFirstLastPara="1" wrap="square" lIns="91425" tIns="91425" rIns="91425" bIns="91425" anchor="t" anchorCtr="0">
            <a:noAutofit/>
          </a:bodyPr>
          <a:lstStyle/>
          <a:p>
            <a:pPr marL="285750" indent="-285750">
              <a:lnSpc>
                <a:spcPct val="110000"/>
              </a:lnSpc>
              <a:buFont typeface="Wingdings" panose="05000000000000000000" pitchFamily="2" charset="2"/>
              <a:buChar char="Ø"/>
            </a:pPr>
            <a:r>
              <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Different tools and techniques are widely used in today's encryption and password management environment. Without integration and security, most users use notebooks, writing apps, and actual books to write. Password management also comes with the risk of security breaches and is not easy as it relies on memory, typing passwords or using simple browser functions. This inconsistency leads to security breaches, potential for data loss, and poor performance. </a:t>
            </a:r>
            <a:endParaRPr lang="en-IN" dirty="0">
              <a:solidFill>
                <a:schemeClr val="bg1"/>
              </a:solidFill>
              <a:latin typeface="Calibri" panose="020F0502020204030204" pitchFamily="34" charset="0"/>
              <a:cs typeface="Calibri" panose="020F0502020204030204" pitchFamily="34" charset="0"/>
            </a:endParaRPr>
          </a:p>
        </p:txBody>
      </p:sp>
      <p:sp>
        <p:nvSpPr>
          <p:cNvPr id="9" name="Text Box 8"/>
          <p:cNvSpPr txBox="1"/>
          <p:nvPr/>
        </p:nvSpPr>
        <p:spPr>
          <a:xfrm>
            <a:off x="222224" y="2668859"/>
            <a:ext cx="8869680" cy="2475230"/>
          </a:xfrm>
          <a:prstGeom prst="rect">
            <a:avLst/>
          </a:prstGeom>
          <a:solidFill>
            <a:schemeClr val="tx1"/>
          </a:solidFill>
        </p:spPr>
        <p:txBody>
          <a:bodyPr wrap="square" rtlCol="0" anchor="t" anchorCtr="0">
            <a:noAutofit/>
          </a:bodyPr>
          <a:lstStyle/>
          <a:p>
            <a:pPr marL="342900">
              <a:lnSpc>
                <a:spcPct val="110000"/>
              </a:lnSpc>
            </a:pPr>
            <a:r>
              <a:rPr lang="en-US" alt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There is an urgent need for an integrated system that combines password management and writing functionality. Such a platform will provide fast access, strong security features (such as encryption and password generation), and seamless organization. By integrating these important functions into a single system, users can increase efficiency, reduce security threats and ensure the protection of confidential information.</a:t>
            </a:r>
            <a:endParaRPr lang="en-IN" alt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US" dirty="0">
                <a:solidFill>
                  <a:srgbClr val="FFFF00"/>
                </a:solidFill>
                <a:latin typeface="Calibri" panose="020F0502020204030204" pitchFamily="34" charset="0"/>
                <a:ea typeface="Calibri" panose="020F0502020204030204" pitchFamily="34" charset="0"/>
                <a:cs typeface="Calibri" panose="020F0502020204030204" pitchFamily="34" charset="0"/>
              </a:rPr>
              <a:t>Disadvantage of </a:t>
            </a:r>
            <a:r>
              <a:rPr lang="en-IN" altLang="en-US" dirty="0" err="1">
                <a:solidFill>
                  <a:srgbClr val="FFFF00"/>
                </a:solidFill>
                <a:latin typeface="Calibri" panose="020F0502020204030204" pitchFamily="34" charset="0"/>
                <a:ea typeface="Calibri" panose="020F0502020204030204" pitchFamily="34" charset="0"/>
                <a:cs typeface="Calibri" panose="020F0502020204030204" pitchFamily="34" charset="0"/>
              </a:rPr>
              <a:t>Exsisting</a:t>
            </a:r>
            <a:r>
              <a:rPr lang="en-IN" altLang="en-US" dirty="0">
                <a:solidFill>
                  <a:srgbClr val="FFFF00"/>
                </a:solidFill>
                <a:latin typeface="Calibri" panose="020F0502020204030204" pitchFamily="34" charset="0"/>
                <a:ea typeface="Calibri" panose="020F0502020204030204" pitchFamily="34" charset="0"/>
                <a:cs typeface="Calibri" panose="020F0502020204030204" pitchFamily="34" charset="0"/>
              </a:rPr>
              <a:t> system</a:t>
            </a:r>
            <a:endParaRPr lang="en-IN"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85" y="791845"/>
            <a:ext cx="8780145" cy="3475990"/>
          </a:xfrm>
          <a:prstGeom prst="rect">
            <a:avLst/>
          </a:prstGeom>
          <a:solidFill>
            <a:schemeClr val="tx1"/>
          </a:solidFill>
        </p:spPr>
        <p:txBody>
          <a:bodyPr spcFirstLastPara="1" wrap="square" lIns="91425" tIns="91425" rIns="91425" bIns="91425" anchor="t" anchorCtr="0">
            <a:noAutofit/>
          </a:bodyPr>
          <a:lstStyle/>
          <a:p>
            <a:pPr marL="285750" indent="-285750" algn="just">
              <a:lnSpc>
                <a:spcPct val="100000"/>
              </a:lnSpc>
            </a:pPr>
            <a:r>
              <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There are some flaws in the current script and password management. First, </a:t>
            </a:r>
            <a:r>
              <a:rPr lang="en-US" alt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inconsistentnature</a:t>
            </a:r>
            <a:r>
              <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relying on a variety of   tools and methods, leads to ineffectiveness and conflict. Users often find it difficult to find information quickly, resulting in decreased </a:t>
            </a:r>
            <a:r>
              <a:rPr lang="en-US" alt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productivitySecond</a:t>
            </a:r>
            <a:r>
              <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the lack of security protection poses a serious risk to sensitive information.      Storing password in plain text or using easily forgotten passwords increases vulnerability to unauthorized access and possible breaches. </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98" name="Google Shape;98;p18"/>
          <p:cNvSpPr txBox="1">
            <a:spLocks noGrp="1"/>
          </p:cNvSpPr>
          <p:nvPr>
            <p:ph type="body" idx="4294967295"/>
          </p:nvPr>
        </p:nvSpPr>
        <p:spPr>
          <a:xfrm>
            <a:off x="252641" y="2668859"/>
            <a:ext cx="8794750" cy="2493645"/>
          </a:xfrm>
          <a:prstGeom prst="rect">
            <a:avLst/>
          </a:prstGeom>
          <a:solidFill>
            <a:schemeClr val="tx1"/>
          </a:solidFill>
        </p:spPr>
        <p:txBody>
          <a:bodyPr spcFirstLastPara="1" wrap="square" lIns="91425" tIns="91425" rIns="91425" bIns="91425" anchor="t" anchorCtr="0">
            <a:noAutofit/>
          </a:bodyPr>
          <a:lstStyle/>
          <a:p>
            <a:pPr marL="285750" indent="-285750"/>
            <a:r>
              <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Additionally, the lack of features such as encryption and shared security further hinders  security. Additionally, relying on manual processes such as writing passwords on paper  limits functionality and poses the risk of physical loss or theft. Overall, the shortcomings of the current system include inefficiencies, inconsistencies, and distrust. These show the urgent need for greater integration and security for managing accounts and passwords.</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4*339"/>
  <p:tag name="TABLE_ENDDRAG_RECT" val="12*53*404*339"/>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03*173"/>
  <p:tag name="TABLE_ENDDRAG_RECT" val="12*130*404*173"/>
</p:tagLst>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173</TotalTime>
  <Words>2026</Words>
  <Application>Microsoft Office PowerPoint</Application>
  <PresentationFormat>On-screen Show (16:9)</PresentationFormat>
  <Paragraphs>138</Paragraphs>
  <Slides>24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Times New Roman</vt:lpstr>
      <vt:lpstr>Average</vt:lpstr>
      <vt:lpstr>Aptos Display</vt:lpstr>
      <vt:lpstr>Calibri</vt:lpstr>
      <vt:lpstr>Arial</vt:lpstr>
      <vt:lpstr>Perpetua</vt:lpstr>
      <vt:lpstr>Oswald</vt:lpstr>
      <vt:lpstr>Wingdings</vt:lpstr>
      <vt:lpstr>Slate</vt:lpstr>
      <vt:lpstr>PowerPoint Presentation</vt:lpstr>
      <vt:lpstr>PowerPoint Presentation</vt:lpstr>
      <vt:lpstr>Abstract</vt:lpstr>
      <vt:lpstr>Motivation and Background</vt:lpstr>
      <vt:lpstr>OBJECTIVES</vt:lpstr>
      <vt:lpstr>PowerPoint Presentation</vt:lpstr>
      <vt:lpstr>Literature Review</vt:lpstr>
      <vt:lpstr>EXISTING SYSTEM</vt:lpstr>
      <vt:lpstr>Disadvantage of Exsisting system</vt:lpstr>
      <vt:lpstr>Existing methodology</vt:lpstr>
      <vt:lpstr>                       Gaps identified</vt:lpstr>
      <vt:lpstr>                   Problem Identification ````````````````````````````````````````````````````</vt:lpstr>
      <vt:lpstr>               Elements used in the Project  ````````````````````````````````````````````````````</vt:lpstr>
      <vt:lpstr>               Elements used in the Project  ````````````````````````````````````````````````````</vt:lpstr>
      <vt:lpstr>Important points derived through Literature reivew</vt:lpstr>
      <vt:lpstr>RESULT SCREENS:</vt:lpstr>
      <vt:lpstr>RESULT SCREENS:</vt:lpstr>
      <vt:lpstr>RESULT SCREENS:</vt:lpstr>
      <vt:lpstr>RESULT SCREENS:</vt:lpstr>
      <vt:lpstr>RESULT SCREENS:</vt:lpstr>
      <vt:lpstr>Comparative study of proposed and existing systems</vt:lpstr>
      <vt:lpstr>Comparative study of proposed and existing systems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TEJA JANAGAM</cp:lastModifiedBy>
  <cp:revision>184</cp:revision>
  <dcterms:created xsi:type="dcterms:W3CDTF">2024-04-01T09:57:00Z</dcterms:created>
  <dcterms:modified xsi:type="dcterms:W3CDTF">2024-04-25T16:41:44Z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B25F366BCFF1477C9A459E4405C68425_13</vt:lpwstr>
  </property>
  <property fmtid="{D5CDD505-2E9C-101B-9397-08002B2CF9AE}" pid="3" name="KSOProductBuildVer">
    <vt:lpwstr>1033-12.2.0.13538</vt:lpwstr>
  </property>
</Properties>
</file>