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5FEF-0585-4403-ABB8-B5C1547BB46B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CACF7-9206-419D-86C1-D0E3F5E0C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61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5FEF-0585-4403-ABB8-B5C1547BB46B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CACF7-9206-419D-86C1-D0E3F5E0C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70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5FEF-0585-4403-ABB8-B5C1547BB46B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CACF7-9206-419D-86C1-D0E3F5E0C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96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5FEF-0585-4403-ABB8-B5C1547BB46B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CACF7-9206-419D-86C1-D0E3F5E0C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72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5FEF-0585-4403-ABB8-B5C1547BB46B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CACF7-9206-419D-86C1-D0E3F5E0C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79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5FEF-0585-4403-ABB8-B5C1547BB46B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CACF7-9206-419D-86C1-D0E3F5E0C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73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5FEF-0585-4403-ABB8-B5C1547BB46B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CACF7-9206-419D-86C1-D0E3F5E0C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13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5FEF-0585-4403-ABB8-B5C1547BB46B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CACF7-9206-419D-86C1-D0E3F5E0C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13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5FEF-0585-4403-ABB8-B5C1547BB46B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CACF7-9206-419D-86C1-D0E3F5E0C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16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5FEF-0585-4403-ABB8-B5C1547BB46B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CACF7-9206-419D-86C1-D0E3F5E0C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83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5FEF-0585-4403-ABB8-B5C1547BB46B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CACF7-9206-419D-86C1-D0E3F5E0C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07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B5FEF-0585-4403-ABB8-B5C1547BB46B}" type="datetimeFigureOut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CACF7-9206-419D-86C1-D0E3F5E0C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8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764704"/>
            <a:ext cx="8229600" cy="10668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rPr>
              <a:t>Online Book Store</a:t>
            </a:r>
            <a:endParaRPr lang="en-IN" sz="4800" dirty="0">
              <a:solidFill>
                <a:schemeClr val="accent5">
                  <a:lumMod val="75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60848"/>
            <a:ext cx="7848872" cy="4293813"/>
          </a:xfrm>
        </p:spPr>
      </p:pic>
    </p:spTree>
    <p:extLst>
      <p:ext uri="{BB962C8B-B14F-4D97-AF65-F5344CB8AC3E}">
        <p14:creationId xmlns:p14="http://schemas.microsoft.com/office/powerpoint/2010/main" val="271778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rPr>
              <a:t>Screen Shots :-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rPr>
              <a:t>5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rPr>
              <a:t/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rPr>
              <a:t>Data structure</a:t>
            </a:r>
            <a:endParaRPr lang="en-IN" dirty="0">
              <a:latin typeface="Arial Black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3380437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rPr>
              <a:t>Advantages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Cost Saving</a:t>
            </a:r>
          </a:p>
          <a:p>
            <a:r>
              <a:rPr lang="en-US" dirty="0" smtClean="0"/>
              <a:t>Time saving</a:t>
            </a:r>
          </a:p>
          <a:p>
            <a:r>
              <a:rPr lang="en-US" dirty="0" smtClean="0"/>
              <a:t>Fast purchasing</a:t>
            </a:r>
          </a:p>
          <a:p>
            <a:r>
              <a:rPr lang="en-US" dirty="0" smtClean="0"/>
              <a:t>View books of all categories</a:t>
            </a:r>
          </a:p>
          <a:p>
            <a:r>
              <a:rPr lang="en-US" dirty="0" smtClean="0"/>
              <a:t>Home Delivery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0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48680"/>
            <a:ext cx="8712968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1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10668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   </a:t>
            </a:r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rPr>
              <a:t>CONTENTS</a:t>
            </a:r>
            <a:endParaRPr lang="en-IN" sz="4800" dirty="0">
              <a:solidFill>
                <a:schemeClr val="accent5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132856"/>
            <a:ext cx="8229600" cy="43251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is Online Book Store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Operations</a:t>
            </a:r>
          </a:p>
          <a:p>
            <a:r>
              <a:rPr lang="en-US" dirty="0" smtClean="0"/>
              <a:t>Screen Shots</a:t>
            </a:r>
          </a:p>
          <a:p>
            <a:r>
              <a:rPr lang="en-US" dirty="0" smtClean="0"/>
              <a:t>Data structure Screen Shots</a:t>
            </a:r>
          </a:p>
          <a:p>
            <a:r>
              <a:rPr lang="en-US" dirty="0" smtClean="0"/>
              <a:t>Advantages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44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rPr>
              <a:t>What is Online Book store?</a:t>
            </a:r>
            <a:endParaRPr lang="en-IN" sz="4000" dirty="0">
              <a:solidFill>
                <a:schemeClr val="accent5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Online Book Store is an online application Where the customer can purchase books Online. Through a web browser the customer can browse wide range of books from books, later can add to the shopping cart and finally Order to their address.</a:t>
            </a:r>
          </a:p>
          <a:p>
            <a:r>
              <a:rPr lang="en-US" dirty="0" smtClean="0"/>
              <a:t>This application admin can perform CRUD operations like Adding , Deleting , Updating books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47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rPr>
              <a:t>Objective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objective of “Online Book Store “ is to provide an essence of online book store via a simple and yet powerful medium.</a:t>
            </a:r>
            <a:r>
              <a:rPr lang="en-IN" dirty="0" smtClean="0"/>
              <a:t>             </a:t>
            </a:r>
          </a:p>
          <a:p>
            <a:r>
              <a:rPr lang="en-IN" dirty="0" smtClean="0"/>
              <a:t>The project has been designed to stimulate the working of an actual online book store.</a:t>
            </a:r>
          </a:p>
          <a:p>
            <a:r>
              <a:rPr lang="en-IN" dirty="0" smtClean="0"/>
              <a:t>This Project provide simple UI for user so that  user can easily  access web site .                 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05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rPr>
              <a:t>Requirements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Hardware requirement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1) 8 GB of RAM</a:t>
            </a:r>
          </a:p>
          <a:p>
            <a:pPr marL="0" indent="0">
              <a:buNone/>
            </a:pPr>
            <a:r>
              <a:rPr lang="en-US" b="1" dirty="0" smtClean="0"/>
              <a:t>  </a:t>
            </a:r>
            <a:r>
              <a:rPr lang="en-US" dirty="0" smtClean="0"/>
              <a:t>2)</a:t>
            </a:r>
            <a:r>
              <a:rPr lang="en-US" b="1" dirty="0" smtClean="0"/>
              <a:t> I5 </a:t>
            </a:r>
            <a:r>
              <a:rPr lang="en-US" dirty="0" smtClean="0"/>
              <a:t>core Processor</a:t>
            </a:r>
          </a:p>
          <a:p>
            <a:pPr marL="0" indent="0">
              <a:buNone/>
            </a:pPr>
            <a:r>
              <a:rPr lang="en-US" b="1" dirty="0" smtClean="0"/>
              <a:t>Software requirement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dirty="0" smtClean="0"/>
              <a:t>1) Microsoft Visual Studio 2019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dirty="0" smtClean="0"/>
              <a:t>2) SQL Server </a:t>
            </a:r>
          </a:p>
          <a:p>
            <a:pPr marL="0" indent="0">
              <a:buNone/>
            </a:pPr>
            <a:r>
              <a:rPr lang="en-US" b="1" dirty="0" smtClean="0"/>
              <a:t>   </a:t>
            </a:r>
            <a:r>
              <a:rPr lang="en-US" dirty="0" smtClean="0"/>
              <a:t>3) </a:t>
            </a:r>
            <a:r>
              <a:rPr lang="en-US" dirty="0" err="1" smtClean="0"/>
              <a:t>Wamp</a:t>
            </a:r>
            <a:r>
              <a:rPr lang="en-US" dirty="0" smtClean="0"/>
              <a:t> Server</a:t>
            </a:r>
          </a:p>
          <a:p>
            <a:pPr marL="0" indent="0">
              <a:buNone/>
            </a:pPr>
            <a:r>
              <a:rPr lang="en-US" b="1" dirty="0" smtClean="0"/>
              <a:t>Operating  System</a:t>
            </a:r>
          </a:p>
          <a:p>
            <a:pPr marL="0" indent="0">
              <a:buNone/>
            </a:pPr>
            <a:r>
              <a:rPr lang="en-US" dirty="0" smtClean="0"/>
              <a:t>    1) Windows 10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5021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rPr>
              <a:t>Screen Shot :- 1</a:t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rPr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rPr>
              <a:t>Home Page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171701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rPr>
              <a:t>Screen shot :- 2</a:t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rPr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rPr>
              <a:t>Books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176706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rPr>
              <a:t>Screen Shot :- 3</a:t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rPr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rPr>
              <a:t>Add to Cart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42478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rPr>
              <a:t>Screen Shots :- 4</a:t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rPr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Arial Black" pitchFamily="34" charset="0"/>
              </a:rPr>
              <a:t>Data structure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208870611"/>
      </p:ext>
    </p:extLst>
  </p:cSld>
  <p:clrMapOvr>
    <a:masterClrMapping/>
  </p:clrMapOvr>
</p:sld>
</file>

<file path=ppt/theme/theme1.xml><?xml version="1.0" encoding="utf-8"?>
<a:theme xmlns:a="http://schemas.openxmlformats.org/drawingml/2006/main" name="Online Book Sto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</TotalTime>
  <Words>220</Words>
  <Application>Microsoft Office PowerPoint</Application>
  <PresentationFormat>On-screen Show (4:3)</PresentationFormat>
  <Paragraphs>39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Online Book Store</vt:lpstr>
      <vt:lpstr>Online Book Store</vt:lpstr>
      <vt:lpstr>   CONTENTS</vt:lpstr>
      <vt:lpstr>What is Online Book store?</vt:lpstr>
      <vt:lpstr>Objective</vt:lpstr>
      <vt:lpstr>Requirements</vt:lpstr>
      <vt:lpstr>Screen Shot :- 1 Home Page</vt:lpstr>
      <vt:lpstr>Screen shot :- 2 Books</vt:lpstr>
      <vt:lpstr>Screen Shot :- 3 Add to Cart</vt:lpstr>
      <vt:lpstr>Screen Shots :- 4 Data structure</vt:lpstr>
      <vt:lpstr>Screen Shots :- 5 Data structure</vt:lpstr>
      <vt:lpstr>Advantages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Book Store</dc:title>
  <dc:creator>HP</dc:creator>
  <cp:lastModifiedBy>HP</cp:lastModifiedBy>
  <cp:revision>10</cp:revision>
  <dcterms:created xsi:type="dcterms:W3CDTF">2021-02-01T04:14:18Z</dcterms:created>
  <dcterms:modified xsi:type="dcterms:W3CDTF">2021-02-01T16:56:13Z</dcterms:modified>
</cp:coreProperties>
</file>