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8" r:id="rId2"/>
    <p:sldId id="256" r:id="rId3"/>
    <p:sldId id="257" r:id="rId4"/>
    <p:sldId id="258" r:id="rId5"/>
    <p:sldId id="259" r:id="rId6"/>
    <p:sldId id="260" r:id="rId7"/>
    <p:sldId id="261" r:id="rId8"/>
    <p:sldId id="271" r:id="rId9"/>
    <p:sldId id="272" r:id="rId10"/>
    <p:sldId id="262" r:id="rId11"/>
    <p:sldId id="263" r:id="rId12"/>
    <p:sldId id="264" r:id="rId13"/>
    <p:sldId id="265" r:id="rId14"/>
    <p:sldId id="273" r:id="rId15"/>
    <p:sldId id="274" r:id="rId16"/>
    <p:sldId id="275" r:id="rId17"/>
    <p:sldId id="276" r:id="rId18"/>
    <p:sldId id="277" r:id="rId19"/>
    <p:sldId id="279" r:id="rId20"/>
    <p:sldId id="280" r:id="rId21"/>
    <p:sldId id="281" r:id="rId22"/>
    <p:sldId id="266" r:id="rId23"/>
    <p:sldId id="269" r:id="rId24"/>
    <p:sldId id="270"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DB5FEF-0585-4403-ABB8-B5C1547BB46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136261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DB5FEF-0585-4403-ABB8-B5C1547BB46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386870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DB5FEF-0585-4403-ABB8-B5C1547BB46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320196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DB5FEF-0585-4403-ABB8-B5C1547BB46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97372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DB5FEF-0585-4403-ABB8-B5C1547BB46B}"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90179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DB5FEF-0585-4403-ABB8-B5C1547BB46B}"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210673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DB5FEF-0585-4403-ABB8-B5C1547BB46B}" type="datetimeFigureOut">
              <a:rPr lang="en-IN" smtClean="0"/>
              <a:t>02-02-2021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148513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DB5FEF-0585-4403-ABB8-B5C1547BB46B}" type="datetimeFigureOut">
              <a:rPr lang="en-IN" smtClean="0"/>
              <a:t>02-02-2021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143313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B5FEF-0585-4403-ABB8-B5C1547BB46B}" type="datetimeFigureOut">
              <a:rPr lang="en-IN" smtClean="0"/>
              <a:t>02-02-2021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264716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DB5FEF-0585-4403-ABB8-B5C1547BB46B}"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107883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DB5FEF-0585-4403-ABB8-B5C1547BB46B}"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CACF7-9206-419D-86C1-D0E3F5E0CA36}" type="slidenum">
              <a:rPr lang="en-IN" smtClean="0"/>
              <a:t>‹#›</a:t>
            </a:fld>
            <a:endParaRPr lang="en-IN"/>
          </a:p>
        </p:txBody>
      </p:sp>
    </p:spTree>
    <p:extLst>
      <p:ext uri="{BB962C8B-B14F-4D97-AF65-F5344CB8AC3E}">
        <p14:creationId xmlns:p14="http://schemas.microsoft.com/office/powerpoint/2010/main" val="60407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B5FEF-0585-4403-ABB8-B5C1547BB46B}" type="datetimeFigureOut">
              <a:rPr lang="en-IN" smtClean="0"/>
              <a:t>02-02-2021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CACF7-9206-419D-86C1-D0E3F5E0CA36}" type="slidenum">
              <a:rPr lang="en-IN" smtClean="0"/>
              <a:t>‹#›</a:t>
            </a:fld>
            <a:endParaRPr lang="en-IN"/>
          </a:p>
        </p:txBody>
      </p:sp>
    </p:spTree>
    <p:extLst>
      <p:ext uri="{BB962C8B-B14F-4D97-AF65-F5344CB8AC3E}">
        <p14:creationId xmlns:p14="http://schemas.microsoft.com/office/powerpoint/2010/main" val="12978233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3.jpg"/><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7000"/>
            <a:lum/>
          </a:blip>
          <a:srcRect/>
          <a:stretch>
            <a:fillRect l="-17000" r="-17000"/>
          </a:stretch>
        </a:blip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p:cNvGraphicFramePr>
          <p:nvPr>
            <p:extLst>
              <p:ext uri="{D42A27DB-BD31-4B8C-83A1-F6EECF244321}">
                <p14:modId xmlns:p14="http://schemas.microsoft.com/office/powerpoint/2010/main" val="1956927394"/>
              </p:ext>
            </p:extLst>
          </p:nvPr>
        </p:nvGraphicFramePr>
        <p:xfrm>
          <a:off x="539552" y="548680"/>
          <a:ext cx="1440160" cy="1800200"/>
        </p:xfrm>
        <a:graphic>
          <a:graphicData uri="http://schemas.openxmlformats.org/presentationml/2006/ole">
            <mc:AlternateContent xmlns:mc="http://schemas.openxmlformats.org/markup-compatibility/2006">
              <mc:Choice xmlns:v="urn:schemas-microsoft-com:vml" Requires="v">
                <p:oleObj spid="_x0000_s1046" name="Picture" r:id="rId4" imgW="0" imgH="0" progId="StaticMetafile">
                  <p:embed/>
                </p:oleObj>
              </mc:Choice>
              <mc:Fallback>
                <p:oleObj name="Picture" r:id="rId4" imgW="0" imgH="0" progId="StaticMetafile">
                  <p:embed/>
                  <p:pic>
                    <p:nvPicPr>
                      <p:cNvPr id="0" name="rectole00000000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548680"/>
                        <a:ext cx="1440160" cy="1800200"/>
                      </a:xfrm>
                      <a:prstGeom prst="rect">
                        <a:avLst/>
                      </a:prstGeom>
                      <a:solidFill>
                        <a:srgbClr val="FFFFFF"/>
                      </a:solidFill>
                      <a:ln>
                        <a:noFill/>
                      </a:ln>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p:cNvGraphicFramePr>
          <p:nvPr>
            <p:extLst>
              <p:ext uri="{D42A27DB-BD31-4B8C-83A1-F6EECF244321}">
                <p14:modId xmlns:p14="http://schemas.microsoft.com/office/powerpoint/2010/main" val="999998737"/>
              </p:ext>
            </p:extLst>
          </p:nvPr>
        </p:nvGraphicFramePr>
        <p:xfrm>
          <a:off x="6516216" y="692696"/>
          <a:ext cx="2003673" cy="1152128"/>
        </p:xfrm>
        <a:graphic>
          <a:graphicData uri="http://schemas.openxmlformats.org/presentationml/2006/ole">
            <mc:AlternateContent xmlns:mc="http://schemas.openxmlformats.org/markup-compatibility/2006">
              <mc:Choice xmlns:v="urn:schemas-microsoft-com:vml" Requires="v">
                <p:oleObj spid="_x0000_s1047" name="Picture" r:id="rId6" imgW="0" imgH="0" progId="StaticMetafile">
                  <p:embed/>
                </p:oleObj>
              </mc:Choice>
              <mc:Fallback>
                <p:oleObj name="Picture" r:id="rId6" imgW="0" imgH="0" progId="StaticMetafile">
                  <p:embed/>
                  <p:pic>
                    <p:nvPicPr>
                      <p:cNvPr id="0" name="rectole000000000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216" y="692696"/>
                        <a:ext cx="2003673" cy="1152128"/>
                      </a:xfrm>
                      <a:prstGeom prst="rect">
                        <a:avLst/>
                      </a:prstGeom>
                      <a:solidFill>
                        <a:srgbClr val="FFFFFF"/>
                      </a:solidFill>
                      <a:ln>
                        <a:noFill/>
                      </a:ln>
                    </p:spPr>
                  </p:pic>
                </p:oleObj>
              </mc:Fallback>
            </mc:AlternateContent>
          </a:graphicData>
        </a:graphic>
      </p:graphicFrame>
      <p:sp>
        <p:nvSpPr>
          <p:cNvPr id="6" name="Rectangle 5"/>
          <p:cNvSpPr/>
          <p:nvPr/>
        </p:nvSpPr>
        <p:spPr>
          <a:xfrm flipV="1">
            <a:off x="467544" y="1120676"/>
            <a:ext cx="8136904" cy="3416320"/>
          </a:xfrm>
          <a:prstGeom prst="rect">
            <a:avLst/>
          </a:prstGeom>
        </p:spPr>
        <p:txBody>
          <a:bodyPr wrap="square">
            <a:spAutoFit/>
          </a:bodyPr>
          <a:lstStyle/>
          <a:p>
            <a:r>
              <a:rPr lang="en-IN" b="1" dirty="0"/>
              <a:t> </a:t>
            </a:r>
            <a:r>
              <a:rPr lang="en-IN" b="1" dirty="0" smtClean="0"/>
              <a:t>                                                                                </a:t>
            </a:r>
            <a:endParaRPr lang="en-IN" dirty="0"/>
          </a:p>
          <a:p>
            <a:r>
              <a:rPr lang="en-IN" dirty="0"/>
              <a:t>                 </a:t>
            </a:r>
          </a:p>
          <a:p>
            <a:r>
              <a:rPr lang="en-IN" dirty="0"/>
              <a:t>                                          </a:t>
            </a:r>
          </a:p>
          <a:p>
            <a:r>
              <a:rPr lang="en-IN" dirty="0"/>
              <a:t>                                                          </a:t>
            </a:r>
          </a:p>
          <a:p>
            <a:r>
              <a:rPr lang="en-IN" b="1" dirty="0"/>
              <a:t> </a:t>
            </a:r>
            <a:endParaRPr lang="en-IN" dirty="0"/>
          </a:p>
          <a:p>
            <a:r>
              <a:rPr lang="en-IN" dirty="0"/>
              <a:t> </a:t>
            </a:r>
          </a:p>
          <a:p>
            <a:r>
              <a:rPr lang="en-IN" dirty="0"/>
              <a:t> </a:t>
            </a:r>
          </a:p>
          <a:p>
            <a:r>
              <a:rPr lang="en-IN" dirty="0"/>
              <a:t>                                                            </a:t>
            </a:r>
            <a:endParaRPr lang="en-IN" dirty="0" smtClean="0"/>
          </a:p>
          <a:p>
            <a:r>
              <a:rPr lang="en-IN" b="1" dirty="0"/>
              <a:t> </a:t>
            </a:r>
            <a:endParaRPr lang="en-IN" dirty="0"/>
          </a:p>
          <a:p>
            <a:r>
              <a:rPr lang="en-IN" b="1" dirty="0"/>
              <a:t> </a:t>
            </a:r>
            <a:endParaRPr lang="en-IN" dirty="0"/>
          </a:p>
          <a:p>
            <a:r>
              <a:rPr lang="en-IN" b="1" dirty="0"/>
              <a:t> </a:t>
            </a:r>
            <a:endParaRPr lang="en-IN" dirty="0"/>
          </a:p>
          <a:p>
            <a:r>
              <a:rPr lang="en-IN" b="1" dirty="0"/>
              <a:t> </a:t>
            </a:r>
            <a:endParaRPr lang="en-IN" dirty="0"/>
          </a:p>
        </p:txBody>
      </p:sp>
      <p:sp>
        <p:nvSpPr>
          <p:cNvPr id="7" name="Rectangle 6"/>
          <p:cNvSpPr/>
          <p:nvPr/>
        </p:nvSpPr>
        <p:spPr>
          <a:xfrm>
            <a:off x="2286000" y="2967335"/>
            <a:ext cx="4572000" cy="646331"/>
          </a:xfrm>
          <a:prstGeom prst="rect">
            <a:avLst/>
          </a:prstGeom>
        </p:spPr>
        <p:txBody>
          <a:bodyPr>
            <a:spAutoFit/>
          </a:bodyPr>
          <a:lstStyle/>
          <a:p>
            <a:r>
              <a:rPr lang="en-IN" b="1" dirty="0" smtClean="0"/>
              <a:t>                          </a:t>
            </a:r>
            <a:r>
              <a:rPr lang="en-IN" b="1" dirty="0"/>
              <a:t>“Online Book Store”                                                                     </a:t>
            </a:r>
            <a:endParaRPr lang="en-IN" dirty="0"/>
          </a:p>
          <a:p>
            <a:r>
              <a:rPr lang="en-IN" b="1" dirty="0"/>
              <a:t>                                                   </a:t>
            </a:r>
            <a:endParaRPr lang="en-IN" dirty="0"/>
          </a:p>
        </p:txBody>
      </p:sp>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9832" y="4656615"/>
            <a:ext cx="739746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7545" y="4536996"/>
            <a:ext cx="8436901" cy="219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773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lumMod val="75000"/>
                  </a:schemeClr>
                </a:solidFill>
                <a:latin typeface="Arial Black" pitchFamily="34" charset="0"/>
              </a:rPr>
              <a:t>Screen shot :- 4</a:t>
            </a:r>
            <a:br>
              <a:rPr lang="en-US" dirty="0" smtClean="0">
                <a:solidFill>
                  <a:schemeClr val="accent5">
                    <a:lumMod val="75000"/>
                  </a:schemeClr>
                </a:solidFill>
                <a:latin typeface="Arial Black" pitchFamily="34" charset="0"/>
              </a:rPr>
            </a:br>
            <a:r>
              <a:rPr lang="en-US" dirty="0" smtClean="0">
                <a:solidFill>
                  <a:schemeClr val="accent5">
                    <a:lumMod val="75000"/>
                  </a:schemeClr>
                </a:solidFill>
                <a:latin typeface="Arial Black" pitchFamily="34" charset="0"/>
              </a:rPr>
              <a:t>Books</a:t>
            </a:r>
            <a:endParaRPr lang="en-IN"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1767063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lumMod val="75000"/>
                  </a:schemeClr>
                </a:solidFill>
                <a:latin typeface="Arial Black" pitchFamily="34" charset="0"/>
              </a:rPr>
              <a:t>Screen Shot :- 5</a:t>
            </a:r>
            <a:br>
              <a:rPr lang="en-US" dirty="0" smtClean="0">
                <a:solidFill>
                  <a:schemeClr val="accent5">
                    <a:lumMod val="75000"/>
                  </a:schemeClr>
                </a:solidFill>
                <a:latin typeface="Arial Black" pitchFamily="34" charset="0"/>
              </a:rPr>
            </a:br>
            <a:r>
              <a:rPr lang="en-US" dirty="0" smtClean="0">
                <a:solidFill>
                  <a:schemeClr val="accent5">
                    <a:lumMod val="75000"/>
                  </a:schemeClr>
                </a:solidFill>
                <a:latin typeface="Arial Black" pitchFamily="34" charset="0"/>
              </a:rPr>
              <a:t>Add to Cart</a:t>
            </a:r>
            <a:endParaRPr lang="en-IN"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424788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lumMod val="75000"/>
                  </a:schemeClr>
                </a:solidFill>
                <a:latin typeface="Arial Black" pitchFamily="34" charset="0"/>
              </a:rPr>
              <a:t>Screen Shots :- 6</a:t>
            </a:r>
            <a:br>
              <a:rPr lang="en-US" dirty="0" smtClean="0">
                <a:solidFill>
                  <a:schemeClr val="accent5">
                    <a:lumMod val="75000"/>
                  </a:schemeClr>
                </a:solidFill>
                <a:latin typeface="Arial Black" pitchFamily="34" charset="0"/>
              </a:rPr>
            </a:br>
            <a:r>
              <a:rPr lang="en-US" dirty="0" smtClean="0">
                <a:solidFill>
                  <a:schemeClr val="accent5">
                    <a:lumMod val="75000"/>
                  </a:schemeClr>
                </a:solidFill>
                <a:latin typeface="Arial Black" pitchFamily="34" charset="0"/>
              </a:rPr>
              <a:t>Data structure</a:t>
            </a:r>
            <a:endParaRPr lang="en-IN"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2208870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5">
                    <a:lumMod val="75000"/>
                  </a:schemeClr>
                </a:solidFill>
                <a:latin typeface="Arial Black" pitchFamily="34" charset="0"/>
              </a:rPr>
              <a:t>Screen Shots </a:t>
            </a:r>
            <a:r>
              <a:rPr lang="en-US">
                <a:solidFill>
                  <a:schemeClr val="accent5">
                    <a:lumMod val="75000"/>
                  </a:schemeClr>
                </a:solidFill>
                <a:latin typeface="Arial Black" pitchFamily="34" charset="0"/>
              </a:rPr>
              <a:t>:- </a:t>
            </a:r>
            <a:r>
              <a:rPr lang="en-US" dirty="0">
                <a:solidFill>
                  <a:schemeClr val="accent5">
                    <a:lumMod val="75000"/>
                  </a:schemeClr>
                </a:solidFill>
                <a:latin typeface="Arial Black" pitchFamily="34" charset="0"/>
              </a:rPr>
              <a:t>7</a:t>
            </a:r>
            <a:br>
              <a:rPr lang="en-US" dirty="0">
                <a:solidFill>
                  <a:schemeClr val="accent5">
                    <a:lumMod val="75000"/>
                  </a:schemeClr>
                </a:solidFill>
                <a:latin typeface="Arial Black" pitchFamily="34" charset="0"/>
              </a:rPr>
            </a:br>
            <a:r>
              <a:rPr lang="en-US" dirty="0">
                <a:solidFill>
                  <a:schemeClr val="accent5">
                    <a:lumMod val="75000"/>
                  </a:schemeClr>
                </a:solidFill>
                <a:latin typeface="Arial Black" pitchFamily="34" charset="0"/>
              </a:rPr>
              <a:t>Data structure</a:t>
            </a:r>
            <a:endParaRPr lang="en-IN" dirty="0">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3380437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5">
                    <a:lumMod val="75000"/>
                  </a:schemeClr>
                </a:solidFill>
                <a:latin typeface="Arial Black" pitchFamily="34" charset="0"/>
              </a:rPr>
              <a:t>Spring Boot + Angular Project</a:t>
            </a:r>
            <a:endParaRPr lang="en-IN" b="1" dirty="0">
              <a:solidFill>
                <a:schemeClr val="accent5">
                  <a:lumMod val="75000"/>
                </a:schemeClr>
              </a:solidFill>
              <a:latin typeface="Arial Black"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376815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latin typeface="Arial Black" pitchFamily="34" charset="0"/>
              </a:rPr>
              <a:t>Screen Shot :- 8</a:t>
            </a:r>
            <a:endParaRPr lang="en-IN" b="1"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264" y="1600200"/>
            <a:ext cx="8113471" cy="4525963"/>
          </a:xfrm>
        </p:spPr>
      </p:pic>
    </p:spTree>
    <p:extLst>
      <p:ext uri="{BB962C8B-B14F-4D97-AF65-F5344CB8AC3E}">
        <p14:creationId xmlns:p14="http://schemas.microsoft.com/office/powerpoint/2010/main" val="46771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latin typeface="Arial Black" pitchFamily="34" charset="0"/>
              </a:rPr>
              <a:t>Admin Part</a:t>
            </a:r>
            <a:endParaRPr lang="en-IN" b="1"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337634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latin typeface="Arial Black" pitchFamily="34" charset="0"/>
              </a:rPr>
              <a:t>Admin Part :-2</a:t>
            </a:r>
            <a:endParaRPr lang="en-IN" b="1"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294722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304094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latin typeface="Arial Black" pitchFamily="34" charset="0"/>
              </a:rPr>
              <a:t>Home Page</a:t>
            </a:r>
            <a:endParaRPr lang="en-IN" b="1"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101392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764704"/>
            <a:ext cx="8229600" cy="1066800"/>
          </a:xfrm>
        </p:spPr>
        <p:txBody>
          <a:bodyPr>
            <a:normAutofit/>
          </a:bodyPr>
          <a:lstStyle/>
          <a:p>
            <a:r>
              <a:rPr lang="en-US" sz="4800" dirty="0" smtClean="0">
                <a:solidFill>
                  <a:schemeClr val="accent5">
                    <a:lumMod val="75000"/>
                  </a:schemeClr>
                </a:solidFill>
                <a:latin typeface="Arial Black" pitchFamily="34" charset="0"/>
              </a:rPr>
              <a:t>Online Book Store</a:t>
            </a:r>
            <a:endParaRPr lang="en-IN" sz="4800" dirty="0">
              <a:solidFill>
                <a:schemeClr val="accent5">
                  <a:lumMod val="75000"/>
                </a:schemeClr>
              </a:solidFill>
              <a:latin typeface="Arial Black" pitchFamily="34"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2060848"/>
            <a:ext cx="7848872" cy="4293813"/>
          </a:xfrm>
        </p:spPr>
      </p:pic>
    </p:spTree>
    <p:extLst>
      <p:ext uri="{BB962C8B-B14F-4D97-AF65-F5344CB8AC3E}">
        <p14:creationId xmlns:p14="http://schemas.microsoft.com/office/powerpoint/2010/main" val="2717783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latin typeface="Arial Black" pitchFamily="34" charset="0"/>
              </a:rPr>
              <a:t>Book Details</a:t>
            </a:r>
            <a:endParaRPr lang="en-IN" b="1"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2151116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5">
                    <a:lumMod val="75000"/>
                  </a:schemeClr>
                </a:solidFill>
                <a:latin typeface="Arial Black" pitchFamily="34" charset="0"/>
              </a:rPr>
              <a:t>Screen Shot</a:t>
            </a:r>
            <a:br>
              <a:rPr lang="en-US" b="1" dirty="0" smtClean="0">
                <a:solidFill>
                  <a:schemeClr val="accent5">
                    <a:lumMod val="75000"/>
                  </a:schemeClr>
                </a:solidFill>
                <a:latin typeface="Arial Black" pitchFamily="34" charset="0"/>
              </a:rPr>
            </a:br>
            <a:r>
              <a:rPr lang="en-US" b="1" dirty="0" smtClean="0">
                <a:solidFill>
                  <a:schemeClr val="accent5">
                    <a:lumMod val="75000"/>
                  </a:schemeClr>
                </a:solidFill>
                <a:latin typeface="Arial Black" pitchFamily="34" charset="0"/>
              </a:rPr>
              <a:t>Placed Order</a:t>
            </a:r>
            <a:endParaRPr lang="en-IN" b="1" dirty="0">
              <a:solidFill>
                <a:schemeClr val="accent5">
                  <a:lumMod val="75000"/>
                </a:schemeClr>
              </a:solidFill>
              <a:latin typeface="Arial Black"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3" y="1600200"/>
            <a:ext cx="8081654" cy="4525963"/>
          </a:xfrm>
        </p:spPr>
      </p:pic>
    </p:spTree>
    <p:extLst>
      <p:ext uri="{BB962C8B-B14F-4D97-AF65-F5344CB8AC3E}">
        <p14:creationId xmlns:p14="http://schemas.microsoft.com/office/powerpoint/2010/main" val="1119668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latin typeface="Arial Black" pitchFamily="34" charset="0"/>
              </a:rPr>
              <a:t>Advantages</a:t>
            </a:r>
            <a:endParaRPr lang="en-IN" dirty="0">
              <a:solidFill>
                <a:schemeClr val="accent5">
                  <a:lumMod val="75000"/>
                </a:schemeClr>
              </a:solidFill>
              <a:latin typeface="Arial Black" pitchFamily="34" charset="0"/>
            </a:endParaRPr>
          </a:p>
        </p:txBody>
      </p:sp>
      <p:sp>
        <p:nvSpPr>
          <p:cNvPr id="3" name="Content Placeholder 2"/>
          <p:cNvSpPr>
            <a:spLocks noGrp="1"/>
          </p:cNvSpPr>
          <p:nvPr>
            <p:ph idx="1"/>
          </p:nvPr>
        </p:nvSpPr>
        <p:spPr/>
        <p:txBody>
          <a:bodyPr/>
          <a:lstStyle/>
          <a:p>
            <a:endParaRPr lang="en-US" dirty="0" smtClean="0"/>
          </a:p>
          <a:p>
            <a:r>
              <a:rPr lang="en-US" dirty="0" smtClean="0"/>
              <a:t>Cost Saving</a:t>
            </a:r>
          </a:p>
          <a:p>
            <a:r>
              <a:rPr lang="en-US" dirty="0" smtClean="0"/>
              <a:t>Time saving</a:t>
            </a:r>
          </a:p>
          <a:p>
            <a:r>
              <a:rPr lang="en-US" dirty="0" smtClean="0"/>
              <a:t>Fast purchasing</a:t>
            </a:r>
          </a:p>
          <a:p>
            <a:r>
              <a:rPr lang="en-US" dirty="0" smtClean="0"/>
              <a:t>View books of all categories</a:t>
            </a:r>
          </a:p>
          <a:p>
            <a:r>
              <a:rPr lang="en-US" dirty="0" smtClean="0"/>
              <a:t>Home Delivery</a:t>
            </a:r>
          </a:p>
          <a:p>
            <a:endParaRPr lang="en-IN" dirty="0"/>
          </a:p>
        </p:txBody>
      </p:sp>
    </p:spTree>
    <p:extLst>
      <p:ext uri="{BB962C8B-B14F-4D97-AF65-F5344CB8AC3E}">
        <p14:creationId xmlns:p14="http://schemas.microsoft.com/office/powerpoint/2010/main" val="1660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latin typeface="Arial Black" pitchFamily="34" charset="0"/>
              </a:rPr>
              <a:t>Future Scope</a:t>
            </a:r>
            <a:endParaRPr lang="en-IN" dirty="0">
              <a:solidFill>
                <a:schemeClr val="accent5">
                  <a:lumMod val="75000"/>
                </a:schemeClr>
              </a:solidFill>
              <a:latin typeface="Arial Black" pitchFamily="34" charset="0"/>
            </a:endParaRPr>
          </a:p>
        </p:txBody>
      </p:sp>
      <p:sp>
        <p:nvSpPr>
          <p:cNvPr id="3" name="Content Placeholder 2"/>
          <p:cNvSpPr>
            <a:spLocks noGrp="1"/>
          </p:cNvSpPr>
          <p:nvPr>
            <p:ph idx="1"/>
          </p:nvPr>
        </p:nvSpPr>
        <p:spPr/>
        <p:txBody>
          <a:bodyPr>
            <a:normAutofit lnSpcReduction="10000"/>
          </a:bodyPr>
          <a:lstStyle/>
          <a:p>
            <a:r>
              <a:rPr lang="en-IN" dirty="0" smtClean="0"/>
              <a:t>This </a:t>
            </a:r>
            <a:r>
              <a:rPr lang="en-IN" dirty="0"/>
              <a:t>project can be enhanced further by adding online payment facility for the order payment. The software is flexible enough to be modified and implemented as per future requirements. We have tried our best to present this free and user–friendly website to college students and faculty. Email alerts for various happenings in the college can be added to the system so that users do not miss the updates and happenings of the process.</a:t>
            </a:r>
          </a:p>
          <a:p>
            <a:endParaRPr lang="en-IN" dirty="0"/>
          </a:p>
        </p:txBody>
      </p:sp>
    </p:spTree>
    <p:extLst>
      <p:ext uri="{BB962C8B-B14F-4D97-AF65-F5344CB8AC3E}">
        <p14:creationId xmlns:p14="http://schemas.microsoft.com/office/powerpoint/2010/main" val="1934777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latin typeface="Arial Black" pitchFamily="34" charset="0"/>
              </a:rPr>
              <a:t>Conclusion</a:t>
            </a:r>
            <a:endParaRPr lang="en-IN" dirty="0">
              <a:solidFill>
                <a:schemeClr val="accent5">
                  <a:lumMod val="75000"/>
                </a:schemeClr>
              </a:solidFill>
              <a:latin typeface="Arial Black" pitchFamily="34" charset="0"/>
            </a:endParaRPr>
          </a:p>
        </p:txBody>
      </p:sp>
      <p:sp>
        <p:nvSpPr>
          <p:cNvPr id="3" name="Content Placeholder 2"/>
          <p:cNvSpPr>
            <a:spLocks noGrp="1"/>
          </p:cNvSpPr>
          <p:nvPr>
            <p:ph idx="1"/>
          </p:nvPr>
        </p:nvSpPr>
        <p:spPr/>
        <p:txBody>
          <a:bodyPr/>
          <a:lstStyle/>
          <a:p>
            <a:pPr marL="0" indent="0">
              <a:buNone/>
            </a:pPr>
            <a:r>
              <a:rPr lang="en-IN" b="1" dirty="0"/>
              <a:t> </a:t>
            </a:r>
            <a:endParaRPr lang="en-IN" dirty="0"/>
          </a:p>
          <a:p>
            <a:r>
              <a:rPr lang="en-IN" dirty="0"/>
              <a:t>The system work on internet server, so it will be operated by any end user for the buying purpose with secure platform.</a:t>
            </a:r>
          </a:p>
          <a:p>
            <a:r>
              <a:rPr lang="en-IN" dirty="0"/>
              <a:t>        This system protects the integrity of the farmers and customers, provides easy returns, buying policies and offers.</a:t>
            </a:r>
          </a:p>
          <a:p>
            <a:endParaRPr lang="en-IN" dirty="0"/>
          </a:p>
        </p:txBody>
      </p:sp>
    </p:spTree>
    <p:extLst>
      <p:ext uri="{BB962C8B-B14F-4D97-AF65-F5344CB8AC3E}">
        <p14:creationId xmlns:p14="http://schemas.microsoft.com/office/powerpoint/2010/main" val="328527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48680"/>
            <a:ext cx="8712968" cy="5760640"/>
          </a:xfrm>
          <a:prstGeom prst="rect">
            <a:avLst/>
          </a:prstGeom>
        </p:spPr>
      </p:pic>
    </p:spTree>
    <p:extLst>
      <p:ext uri="{BB962C8B-B14F-4D97-AF65-F5344CB8AC3E}">
        <p14:creationId xmlns:p14="http://schemas.microsoft.com/office/powerpoint/2010/main" val="633010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229600" cy="1066800"/>
          </a:xfrm>
        </p:spPr>
        <p:txBody>
          <a:bodyPr>
            <a:normAutofit/>
          </a:bodyPr>
          <a:lstStyle/>
          <a:p>
            <a:r>
              <a:rPr lang="en-US" sz="4800" dirty="0" smtClean="0">
                <a:solidFill>
                  <a:schemeClr val="accent6">
                    <a:lumMod val="75000"/>
                  </a:schemeClr>
                </a:solidFill>
                <a:latin typeface="Arial Black" pitchFamily="34" charset="0"/>
              </a:rPr>
              <a:t>   </a:t>
            </a:r>
            <a:r>
              <a:rPr lang="en-US" sz="4800" dirty="0" smtClean="0">
                <a:solidFill>
                  <a:schemeClr val="accent5">
                    <a:lumMod val="75000"/>
                  </a:schemeClr>
                </a:solidFill>
                <a:latin typeface="Arial Black" pitchFamily="34" charset="0"/>
              </a:rPr>
              <a:t>CONTENTS</a:t>
            </a:r>
            <a:endParaRPr lang="en-IN" sz="4800" dirty="0">
              <a:solidFill>
                <a:schemeClr val="accent5">
                  <a:lumMod val="75000"/>
                </a:schemeClr>
              </a:solidFill>
              <a:latin typeface="Arial Black" pitchFamily="34" charset="0"/>
            </a:endParaRPr>
          </a:p>
        </p:txBody>
      </p:sp>
      <p:sp>
        <p:nvSpPr>
          <p:cNvPr id="3" name="Content Placeholder 2"/>
          <p:cNvSpPr>
            <a:spLocks noGrp="1"/>
          </p:cNvSpPr>
          <p:nvPr>
            <p:ph idx="1"/>
          </p:nvPr>
        </p:nvSpPr>
        <p:spPr>
          <a:xfrm>
            <a:off x="323528" y="2132856"/>
            <a:ext cx="8229600" cy="4325112"/>
          </a:xfrm>
        </p:spPr>
        <p:txBody>
          <a:bodyPr>
            <a:normAutofit lnSpcReduction="10000"/>
          </a:bodyPr>
          <a:lstStyle/>
          <a:p>
            <a:r>
              <a:rPr lang="en-US" dirty="0" smtClean="0"/>
              <a:t>What is Online Book Store</a:t>
            </a:r>
          </a:p>
          <a:p>
            <a:r>
              <a:rPr lang="en-US" dirty="0" smtClean="0"/>
              <a:t>Objectives</a:t>
            </a:r>
          </a:p>
          <a:p>
            <a:r>
              <a:rPr lang="en-US" dirty="0" smtClean="0"/>
              <a:t>Requirements</a:t>
            </a:r>
          </a:p>
          <a:p>
            <a:r>
              <a:rPr lang="en-US" dirty="0" smtClean="0"/>
              <a:t>Operations</a:t>
            </a:r>
          </a:p>
          <a:p>
            <a:r>
              <a:rPr lang="en-US" dirty="0" smtClean="0"/>
              <a:t>Screen Shots</a:t>
            </a:r>
          </a:p>
          <a:p>
            <a:r>
              <a:rPr lang="en-US" dirty="0" smtClean="0"/>
              <a:t>Data structure Screen Shots</a:t>
            </a:r>
          </a:p>
          <a:p>
            <a:r>
              <a:rPr lang="en-US" dirty="0" smtClean="0"/>
              <a:t>Advantages</a:t>
            </a:r>
          </a:p>
          <a:p>
            <a:r>
              <a:rPr lang="en-US" dirty="0" smtClean="0"/>
              <a:t>Conclusion</a:t>
            </a:r>
          </a:p>
          <a:p>
            <a:endParaRPr lang="en-US" dirty="0" smtClean="0"/>
          </a:p>
          <a:p>
            <a:endParaRPr lang="en-IN" dirty="0"/>
          </a:p>
        </p:txBody>
      </p:sp>
    </p:spTree>
    <p:extLst>
      <p:ext uri="{BB962C8B-B14F-4D97-AF65-F5344CB8AC3E}">
        <p14:creationId xmlns:p14="http://schemas.microsoft.com/office/powerpoint/2010/main" val="39044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5">
                    <a:lumMod val="75000"/>
                  </a:schemeClr>
                </a:solidFill>
                <a:latin typeface="Arial Black" pitchFamily="34" charset="0"/>
              </a:rPr>
              <a:t>What is Online Book store?</a:t>
            </a:r>
            <a:endParaRPr lang="en-IN" sz="4000" dirty="0">
              <a:solidFill>
                <a:schemeClr val="accent5">
                  <a:lumMod val="75000"/>
                </a:schemeClr>
              </a:solidFill>
              <a:latin typeface="Arial Black" pitchFamily="34" charset="0"/>
            </a:endParaRPr>
          </a:p>
        </p:txBody>
      </p:sp>
      <p:sp>
        <p:nvSpPr>
          <p:cNvPr id="3" name="Content Placeholder 2"/>
          <p:cNvSpPr>
            <a:spLocks noGrp="1"/>
          </p:cNvSpPr>
          <p:nvPr>
            <p:ph idx="1"/>
          </p:nvPr>
        </p:nvSpPr>
        <p:spPr/>
        <p:txBody>
          <a:bodyPr>
            <a:normAutofit lnSpcReduction="10000"/>
          </a:bodyPr>
          <a:lstStyle/>
          <a:p>
            <a:r>
              <a:rPr lang="en-US" dirty="0" smtClean="0"/>
              <a:t>Online Book Store is an online application Where the customer can purchase books Online. Through a web browser the customer can browse wide range of books from books, later can add to the shopping cart and finally Order to their address.</a:t>
            </a:r>
          </a:p>
          <a:p>
            <a:r>
              <a:rPr lang="en-US" dirty="0" smtClean="0"/>
              <a:t>This application admin can perform CRUD operations like Adding , Deleting , Updating books</a:t>
            </a:r>
          </a:p>
          <a:p>
            <a:endParaRPr lang="en-IN" dirty="0"/>
          </a:p>
        </p:txBody>
      </p:sp>
    </p:spTree>
    <p:extLst>
      <p:ext uri="{BB962C8B-B14F-4D97-AF65-F5344CB8AC3E}">
        <p14:creationId xmlns:p14="http://schemas.microsoft.com/office/powerpoint/2010/main" val="191747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latin typeface="Arial Black" pitchFamily="34" charset="0"/>
              </a:rPr>
              <a:t>Objective</a:t>
            </a:r>
            <a:endParaRPr lang="en-IN" dirty="0">
              <a:solidFill>
                <a:schemeClr val="accent5">
                  <a:lumMod val="75000"/>
                </a:schemeClr>
              </a:solidFill>
              <a:latin typeface="Arial Black" pitchFamily="34" charset="0"/>
            </a:endParaRPr>
          </a:p>
        </p:txBody>
      </p:sp>
      <p:sp>
        <p:nvSpPr>
          <p:cNvPr id="3" name="Content Placeholder 2"/>
          <p:cNvSpPr>
            <a:spLocks noGrp="1"/>
          </p:cNvSpPr>
          <p:nvPr>
            <p:ph idx="1"/>
          </p:nvPr>
        </p:nvSpPr>
        <p:spPr/>
        <p:txBody>
          <a:bodyPr/>
          <a:lstStyle/>
          <a:p>
            <a:r>
              <a:rPr lang="en-US" dirty="0" smtClean="0"/>
              <a:t>The Main objective of “Online Book Store “ is to provide an essence of online book store via a simple and yet powerful medium.</a:t>
            </a:r>
            <a:r>
              <a:rPr lang="en-IN" dirty="0" smtClean="0"/>
              <a:t>             </a:t>
            </a:r>
          </a:p>
          <a:p>
            <a:r>
              <a:rPr lang="en-IN" dirty="0" smtClean="0"/>
              <a:t>The project has been designed to stimulate the working of an actual online book store.</a:t>
            </a:r>
          </a:p>
          <a:p>
            <a:r>
              <a:rPr lang="en-IN" dirty="0" smtClean="0"/>
              <a:t>This Project provide simple UI for user so that  user can easily  access web site .                   </a:t>
            </a:r>
            <a:endParaRPr lang="en-US" dirty="0" smtClean="0"/>
          </a:p>
        </p:txBody>
      </p:sp>
    </p:spTree>
    <p:extLst>
      <p:ext uri="{BB962C8B-B14F-4D97-AF65-F5344CB8AC3E}">
        <p14:creationId xmlns:p14="http://schemas.microsoft.com/office/powerpoint/2010/main" val="20305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latin typeface="Arial Black" pitchFamily="34" charset="0"/>
              </a:rPr>
              <a:t>Requirements</a:t>
            </a:r>
            <a:endParaRPr lang="en-IN" dirty="0">
              <a:solidFill>
                <a:schemeClr val="accent5">
                  <a:lumMod val="75000"/>
                </a:schemeClr>
              </a:solidFill>
              <a:latin typeface="Arial Black"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Hardware requirement</a:t>
            </a:r>
          </a:p>
          <a:p>
            <a:pPr marL="0" indent="0">
              <a:buNone/>
            </a:pPr>
            <a:r>
              <a:rPr lang="en-US" dirty="0"/>
              <a:t> </a:t>
            </a:r>
            <a:r>
              <a:rPr lang="en-US" dirty="0" smtClean="0"/>
              <a:t> 1) 8 GB of RAM</a:t>
            </a:r>
          </a:p>
          <a:p>
            <a:pPr marL="0" indent="0">
              <a:buNone/>
            </a:pPr>
            <a:r>
              <a:rPr lang="en-US" b="1" dirty="0" smtClean="0"/>
              <a:t>  </a:t>
            </a:r>
            <a:r>
              <a:rPr lang="en-US" dirty="0" smtClean="0"/>
              <a:t>2)</a:t>
            </a:r>
            <a:r>
              <a:rPr lang="en-US" b="1" dirty="0" smtClean="0"/>
              <a:t> I5 </a:t>
            </a:r>
            <a:r>
              <a:rPr lang="en-US" dirty="0" smtClean="0"/>
              <a:t>core Processor</a:t>
            </a:r>
          </a:p>
          <a:p>
            <a:pPr marL="0" indent="0">
              <a:buNone/>
            </a:pPr>
            <a:r>
              <a:rPr lang="en-US" b="1" dirty="0" smtClean="0"/>
              <a:t>Software requirement</a:t>
            </a:r>
          </a:p>
          <a:p>
            <a:pPr marL="0" indent="0">
              <a:buNone/>
            </a:pPr>
            <a:r>
              <a:rPr lang="en-US" b="1" dirty="0"/>
              <a:t> </a:t>
            </a:r>
            <a:r>
              <a:rPr lang="en-US" b="1" dirty="0" smtClean="0"/>
              <a:t>  </a:t>
            </a:r>
            <a:r>
              <a:rPr lang="en-US" dirty="0" smtClean="0"/>
              <a:t>1) Microsoft Visual Studio 2019</a:t>
            </a:r>
          </a:p>
          <a:p>
            <a:pPr marL="0" indent="0">
              <a:buNone/>
            </a:pPr>
            <a:r>
              <a:rPr lang="en-US" b="1" dirty="0"/>
              <a:t> </a:t>
            </a:r>
            <a:r>
              <a:rPr lang="en-US" b="1" dirty="0" smtClean="0"/>
              <a:t>  </a:t>
            </a:r>
            <a:r>
              <a:rPr lang="en-US" dirty="0" smtClean="0"/>
              <a:t>2) SQL Server </a:t>
            </a:r>
          </a:p>
          <a:p>
            <a:pPr marL="0" indent="0">
              <a:buNone/>
            </a:pPr>
            <a:r>
              <a:rPr lang="en-US" b="1" dirty="0" smtClean="0"/>
              <a:t>   </a:t>
            </a:r>
            <a:r>
              <a:rPr lang="en-US" dirty="0" smtClean="0"/>
              <a:t>3) </a:t>
            </a:r>
            <a:r>
              <a:rPr lang="en-US" dirty="0" err="1" smtClean="0"/>
              <a:t>Wamp</a:t>
            </a:r>
            <a:r>
              <a:rPr lang="en-US" dirty="0" smtClean="0"/>
              <a:t> Server</a:t>
            </a:r>
          </a:p>
          <a:p>
            <a:pPr marL="0" indent="0">
              <a:buNone/>
            </a:pPr>
            <a:r>
              <a:rPr lang="en-US" b="1" dirty="0" smtClean="0"/>
              <a:t>Operating  System</a:t>
            </a:r>
          </a:p>
          <a:p>
            <a:pPr marL="0" indent="0">
              <a:buNone/>
            </a:pPr>
            <a:r>
              <a:rPr lang="en-US" dirty="0" smtClean="0"/>
              <a:t>    1) Windows 10</a:t>
            </a:r>
          </a:p>
          <a:p>
            <a:endParaRPr lang="en-IN" b="1" dirty="0"/>
          </a:p>
        </p:txBody>
      </p:sp>
    </p:spTree>
    <p:extLst>
      <p:ext uri="{BB962C8B-B14F-4D97-AF65-F5344CB8AC3E}">
        <p14:creationId xmlns:p14="http://schemas.microsoft.com/office/powerpoint/2010/main" val="265021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lumMod val="75000"/>
                  </a:schemeClr>
                </a:solidFill>
                <a:latin typeface="Arial Black" pitchFamily="34" charset="0"/>
              </a:rPr>
              <a:t>Screen Shot :- 1</a:t>
            </a:r>
            <a:br>
              <a:rPr lang="en-US" dirty="0" smtClean="0">
                <a:solidFill>
                  <a:schemeClr val="accent5">
                    <a:lumMod val="75000"/>
                  </a:schemeClr>
                </a:solidFill>
                <a:latin typeface="Arial Black" pitchFamily="34" charset="0"/>
              </a:rPr>
            </a:br>
            <a:r>
              <a:rPr lang="en-US" dirty="0" smtClean="0">
                <a:solidFill>
                  <a:schemeClr val="accent5">
                    <a:lumMod val="75000"/>
                  </a:schemeClr>
                </a:solidFill>
                <a:latin typeface="Arial Black" pitchFamily="34" charset="0"/>
              </a:rPr>
              <a:t>Home Page</a:t>
            </a:r>
            <a:endParaRPr lang="en-IN"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2171701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5">
                    <a:lumMod val="75000"/>
                  </a:schemeClr>
                </a:solidFill>
              </a:rPr>
              <a:t>Screen Shot :-2</a:t>
            </a:r>
            <a:br>
              <a:rPr lang="en-US" b="1" dirty="0" smtClean="0">
                <a:solidFill>
                  <a:schemeClr val="accent5">
                    <a:lumMod val="75000"/>
                  </a:schemeClr>
                </a:solidFill>
              </a:rPr>
            </a:br>
            <a:r>
              <a:rPr lang="en-US" b="1" dirty="0" smtClean="0">
                <a:solidFill>
                  <a:schemeClr val="accent5">
                    <a:lumMod val="75000"/>
                  </a:schemeClr>
                </a:solidFill>
              </a:rPr>
              <a:t>About Us</a:t>
            </a:r>
            <a:endParaRPr lang="en-IN" b="1"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2743255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5">
                    <a:lumMod val="75000"/>
                  </a:schemeClr>
                </a:solidFill>
                <a:latin typeface="Arial Black" pitchFamily="34" charset="0"/>
              </a:rPr>
              <a:t>Screen Shot :-3</a:t>
            </a:r>
            <a:br>
              <a:rPr lang="en-US" b="1" dirty="0" smtClean="0">
                <a:solidFill>
                  <a:schemeClr val="accent5">
                    <a:lumMod val="75000"/>
                  </a:schemeClr>
                </a:solidFill>
                <a:latin typeface="Arial Black" pitchFamily="34" charset="0"/>
              </a:rPr>
            </a:br>
            <a:r>
              <a:rPr lang="en-US" b="1" dirty="0" smtClean="0">
                <a:solidFill>
                  <a:schemeClr val="accent5">
                    <a:lumMod val="75000"/>
                  </a:schemeClr>
                </a:solidFill>
                <a:latin typeface="Arial Black" pitchFamily="34" charset="0"/>
              </a:rPr>
              <a:t>Contact Us</a:t>
            </a:r>
            <a:endParaRPr lang="en-IN" b="1" dirty="0">
              <a:solidFill>
                <a:schemeClr val="accent5">
                  <a:lumMod val="75000"/>
                </a:schemeClr>
              </a:solidFill>
              <a:latin typeface="Arial Black"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493095"/>
          </a:xfrm>
        </p:spPr>
      </p:pic>
    </p:spTree>
    <p:extLst>
      <p:ext uri="{BB962C8B-B14F-4D97-AF65-F5344CB8AC3E}">
        <p14:creationId xmlns:p14="http://schemas.microsoft.com/office/powerpoint/2010/main" val="1171646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nline Book Sto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TotalTime>
  <Words>340</Words>
  <Application>Microsoft Office PowerPoint</Application>
  <PresentationFormat>On-screen Show (4:3)</PresentationFormat>
  <Paragraphs>68</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Online Book Store</vt:lpstr>
      <vt:lpstr>Picture</vt:lpstr>
      <vt:lpstr>PowerPoint Presentation</vt:lpstr>
      <vt:lpstr>Online Book Store</vt:lpstr>
      <vt:lpstr>   CONTENTS</vt:lpstr>
      <vt:lpstr>What is Online Book store?</vt:lpstr>
      <vt:lpstr>Objective</vt:lpstr>
      <vt:lpstr>Requirements</vt:lpstr>
      <vt:lpstr>Screen Shot :- 1 Home Page</vt:lpstr>
      <vt:lpstr>Screen Shot :-2 About Us</vt:lpstr>
      <vt:lpstr>Screen Shot :-3 Contact Us</vt:lpstr>
      <vt:lpstr>Screen shot :- 4 Books</vt:lpstr>
      <vt:lpstr>Screen Shot :- 5 Add to Cart</vt:lpstr>
      <vt:lpstr>Screen Shots :- 6 Data structure</vt:lpstr>
      <vt:lpstr>Screen Shots :- 7 Data structure</vt:lpstr>
      <vt:lpstr>Spring Boot + Angular Project</vt:lpstr>
      <vt:lpstr>Screen Shot :- 8</vt:lpstr>
      <vt:lpstr>Admin Part</vt:lpstr>
      <vt:lpstr>Admin Part :-2</vt:lpstr>
      <vt:lpstr>PowerPoint Presentation</vt:lpstr>
      <vt:lpstr>Home Page</vt:lpstr>
      <vt:lpstr>Book Details</vt:lpstr>
      <vt:lpstr>Screen Shot Placed Order</vt:lpstr>
      <vt:lpstr>Advantages</vt:lpstr>
      <vt:lpstr>Future Scope</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dc:title>
  <dc:creator>HP</dc:creator>
  <cp:lastModifiedBy>HP</cp:lastModifiedBy>
  <cp:revision>17</cp:revision>
  <dcterms:created xsi:type="dcterms:W3CDTF">2021-02-01T04:14:18Z</dcterms:created>
  <dcterms:modified xsi:type="dcterms:W3CDTF">2021-02-02T14:13:33Z</dcterms:modified>
</cp:coreProperties>
</file>