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CA83A1D-ACAC-4485-8E3E-1E0DC6CE4B5C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D394A1B-C44F-48E4-8901-483522AC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1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3A1D-ACAC-4485-8E3E-1E0DC6CE4B5C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4A1B-C44F-48E4-8901-483522AC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7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3A1D-ACAC-4485-8E3E-1E0DC6CE4B5C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4A1B-C44F-48E4-8901-483522AC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4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3A1D-ACAC-4485-8E3E-1E0DC6CE4B5C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4A1B-C44F-48E4-8901-483522AC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3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3A1D-ACAC-4485-8E3E-1E0DC6CE4B5C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4A1B-C44F-48E4-8901-483522AC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3A1D-ACAC-4485-8E3E-1E0DC6CE4B5C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4A1B-C44F-48E4-8901-483522AC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1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3A1D-ACAC-4485-8E3E-1E0DC6CE4B5C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4A1B-C44F-48E4-8901-483522AC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4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3A1D-ACAC-4485-8E3E-1E0DC6CE4B5C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4A1B-C44F-48E4-8901-483522AC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3A1D-ACAC-4485-8E3E-1E0DC6CE4B5C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4A1B-C44F-48E4-8901-483522AC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3A1D-ACAC-4485-8E3E-1E0DC6CE4B5C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D394A1B-C44F-48E4-8901-483522AC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1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CA83A1D-ACAC-4485-8E3E-1E0DC6CE4B5C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D394A1B-C44F-48E4-8901-483522AC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30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CA83A1D-ACAC-4485-8E3E-1E0DC6CE4B5C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D394A1B-C44F-48E4-8901-483522AC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5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" TargetMode="External"/><Relationship Id="rId2" Type="http://schemas.openxmlformats.org/officeDocument/2006/relationships/hyperlink" Target="http://www.sanfoundr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023" y="1501926"/>
            <a:ext cx="9144000" cy="1525946"/>
          </a:xfrm>
        </p:spPr>
        <p:txBody>
          <a:bodyPr/>
          <a:lstStyle/>
          <a:p>
            <a:r>
              <a:rPr lang="en-US" dirty="0" smtClean="0"/>
              <a:t>Ericsson </a:t>
            </a:r>
            <a:r>
              <a:rPr lang="en-US" dirty="0"/>
              <a:t>U</a:t>
            </a:r>
            <a:r>
              <a:rPr lang="en-US" dirty="0" smtClean="0"/>
              <a:t>se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3121" y="4273472"/>
            <a:ext cx="4106562" cy="165576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Latha</a:t>
            </a:r>
            <a:r>
              <a:rPr lang="en-US" dirty="0" smtClean="0"/>
              <a:t> </a:t>
            </a:r>
            <a:r>
              <a:rPr lang="en-US" dirty="0" err="1" smtClean="0"/>
              <a:t>Muddu</a:t>
            </a:r>
            <a:endParaRPr lang="en-US" dirty="0" smtClean="0"/>
          </a:p>
          <a:p>
            <a:r>
              <a:rPr lang="en-US" dirty="0" err="1" smtClean="0"/>
              <a:t>Rajaramya</a:t>
            </a:r>
            <a:r>
              <a:rPr lang="en-US" dirty="0" smtClean="0"/>
              <a:t> </a:t>
            </a:r>
            <a:r>
              <a:rPr lang="en-US" dirty="0" err="1" smtClean="0"/>
              <a:t>Janagama</a:t>
            </a:r>
            <a:endParaRPr lang="en-US" dirty="0" smtClean="0"/>
          </a:p>
          <a:p>
            <a:r>
              <a:rPr lang="en-US" dirty="0" smtClean="0"/>
              <a:t>Tejaswi Ganne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Use Case: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 Now a days It seems to a problem in evaluating expressions. So, this use case helps solve this problem.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 This use case helps to determine whether the given expression is evaluated to be true or false. </a:t>
            </a:r>
          </a:p>
        </p:txBody>
      </p:sp>
    </p:spTree>
    <p:extLst>
      <p:ext uri="{BB962C8B-B14F-4D97-AF65-F5344CB8AC3E}">
        <p14:creationId xmlns:p14="http://schemas.microsoft.com/office/powerpoint/2010/main" val="29893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Solving the Use Case: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To solve this use case, we developed a Java program to evaluate the expressions.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Later It compares the evaluated result with the right hand side result and then returns true or false.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835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For Use Case: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 if we take an expression</a:t>
            </a:r>
          </a:p>
          <a:p>
            <a:r>
              <a:rPr lang="en-US" dirty="0" smtClean="0"/>
              <a:t>(2+3)&gt;6 This is an input to the program </a:t>
            </a:r>
          </a:p>
          <a:p>
            <a:r>
              <a:rPr lang="en-US" dirty="0" smtClean="0"/>
              <a:t>Then output will be false.</a:t>
            </a:r>
          </a:p>
          <a:p>
            <a:r>
              <a:rPr lang="en-US" dirty="0" smtClean="0"/>
              <a:t>The output returns only Boolean value (true or false).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8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www.sanfoundry.com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www.geeksforgeeks.org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stackoverflow.com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339340"/>
            <a:ext cx="10753725" cy="3766185"/>
          </a:xfrm>
        </p:spPr>
        <p:txBody>
          <a:bodyPr/>
          <a:lstStyle/>
          <a:p>
            <a:endParaRPr lang="en-US" dirty="0" smtClean="0"/>
          </a:p>
          <a:p>
            <a:pPr marL="1571400" lvl="8" indent="0">
              <a:buNone/>
            </a:pPr>
            <a:endParaRPr lang="en-US" dirty="0" smtClean="0"/>
          </a:p>
          <a:p>
            <a:pPr marL="1571400" lvl="8" indent="0">
              <a:buNone/>
            </a:pPr>
            <a:r>
              <a:rPr lang="en-US" sz="5400" dirty="0"/>
              <a:t> </a:t>
            </a:r>
            <a:r>
              <a:rPr lang="en-US" sz="5400" dirty="0" smtClean="0"/>
              <a:t>           Thank You!!!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205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186</TotalTime>
  <Words>153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 Light</vt:lpstr>
      <vt:lpstr>Metropolitan</vt:lpstr>
      <vt:lpstr>Ericsson Use Case</vt:lpstr>
      <vt:lpstr>Introduction to Use Case:</vt:lpstr>
      <vt:lpstr>Solving the Use Case:</vt:lpstr>
      <vt:lpstr>Example For Use Case:</vt:lpstr>
      <vt:lpstr>References: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Ericsson Use Case</dc:title>
  <dc:creator>Tejaswi Ganne</dc:creator>
  <cp:lastModifiedBy>Tejaswi Ganne</cp:lastModifiedBy>
  <cp:revision>6</cp:revision>
  <dcterms:created xsi:type="dcterms:W3CDTF">2016-04-11T01:15:46Z</dcterms:created>
  <dcterms:modified xsi:type="dcterms:W3CDTF">2016-04-11T04:22:33Z</dcterms:modified>
</cp:coreProperties>
</file>