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59" r:id="rId5"/>
    <p:sldId id="260" r:id="rId6"/>
    <p:sldId id="261" r:id="rId7"/>
    <p:sldId id="27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6012" y="246888"/>
            <a:ext cx="4957636" cy="1051560"/>
          </a:xfrm>
        </p:spPr>
        <p:txBody>
          <a:bodyPr/>
          <a:lstStyle/>
          <a:p>
            <a:r>
              <a:rPr lang="en-US" dirty="0"/>
              <a:t>Cloud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0619" y="4532129"/>
            <a:ext cx="3411949" cy="22069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Team-6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Ganne Tejaswi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Swetha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Chandra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Karroti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Pallavi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Ramineni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Sampoorana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Swathi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Gorantla</a:t>
            </a:r>
          </a:p>
        </p:txBody>
      </p:sp>
    </p:spTree>
    <p:extLst>
      <p:ext uri="{BB962C8B-B14F-4D97-AF65-F5344CB8AC3E}">
        <p14:creationId xmlns:p14="http://schemas.microsoft.com/office/powerpoint/2010/main" val="76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4452" y="180509"/>
            <a:ext cx="7007352" cy="1438742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pattern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8062" y="229552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 combination of Observer Pattern and Abstract Factory pattern can be used.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Observer Pattern: </a:t>
            </a:r>
            <a:r>
              <a:rPr lang="en-IN" dirty="0" smtClean="0">
                <a:solidFill>
                  <a:schemeClr val="bg1"/>
                </a:solidFill>
              </a:rPr>
              <a:t> Software Design Pattern in which an object, maintains a list of its dependents, called observers, and notifies them automatically of any state changes.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Abstract Factory Pattern: </a:t>
            </a:r>
            <a:r>
              <a:rPr lang="en-IN" dirty="0" smtClean="0">
                <a:solidFill>
                  <a:schemeClr val="bg1"/>
                </a:solidFill>
              </a:rPr>
              <a:t>The essence of this pattern is to provide an interface for creating families of related or dependent objects without specifying their concrete classes.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4452" y="180509"/>
            <a:ext cx="7007352" cy="1438742"/>
          </a:xfrm>
        </p:spPr>
        <p:txBody>
          <a:bodyPr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8062" y="2295525"/>
            <a:ext cx="8534400" cy="36152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6748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28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03819"/>
            <a:ext cx="88520" cy="45719"/>
          </a:xfrm>
        </p:spPr>
        <p:txBody>
          <a:bodyPr>
            <a:noAutofit/>
          </a:bodyPr>
          <a:lstStyle/>
          <a:p>
            <a:endParaRPr lang="en-US" sz="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58" y="900481"/>
            <a:ext cx="2438400" cy="243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41" y="851111"/>
            <a:ext cx="3026536" cy="253714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270163" y="1725769"/>
            <a:ext cx="1906073" cy="484632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0023" y="180642"/>
            <a:ext cx="5525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</a:rPr>
              <a:t>Use case : Library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System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9" y="3863662"/>
            <a:ext cx="3643088" cy="24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736" y="288820"/>
            <a:ext cx="5433253" cy="423166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Layered Architecture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1.Presentation tier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2.Application tier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3.Database tier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578" y="1796143"/>
            <a:ext cx="3213100" cy="3614738"/>
          </a:xfrm>
        </p:spPr>
      </p:pic>
    </p:spTree>
    <p:extLst>
      <p:ext uri="{BB962C8B-B14F-4D97-AF65-F5344CB8AC3E}">
        <p14:creationId xmlns:p14="http://schemas.microsoft.com/office/powerpoint/2010/main" val="21377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4452" y="180509"/>
            <a:ext cx="6896164" cy="1373972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Architecture diagram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20" y="1645920"/>
            <a:ext cx="6327369" cy="444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4452" y="180508"/>
            <a:ext cx="7034848" cy="791042"/>
          </a:xfrm>
        </p:spPr>
        <p:txBody>
          <a:bodyPr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Uml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 case</a:t>
            </a:r>
          </a:p>
        </p:txBody>
      </p:sp>
      <p:pic>
        <p:nvPicPr>
          <p:cNvPr id="6" name="Content Placeholder 5" descr="C:\Users\tejuu\Downloads\New Open Me First - Getting Started (2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5818" y="1345474"/>
            <a:ext cx="6818812" cy="4624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4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4452" y="180509"/>
            <a:ext cx="7007352" cy="1438742"/>
          </a:xfrm>
        </p:spPr>
        <p:txBody>
          <a:bodyPr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Uml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diagram</a:t>
            </a:r>
          </a:p>
        </p:txBody>
      </p:sp>
      <p:pic>
        <p:nvPicPr>
          <p:cNvPr id="6" name="Content Placeholder 5" descr="C:\Users\tejuu\Downloads\class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1863" y="1658983"/>
            <a:ext cx="7811588" cy="4637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79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547" y="-161942"/>
            <a:ext cx="8534400" cy="1507067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Sequence Diagram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7" y="1319348"/>
            <a:ext cx="8046720" cy="5055325"/>
          </a:xfrm>
        </p:spPr>
      </p:pic>
    </p:spTree>
    <p:extLst>
      <p:ext uri="{BB962C8B-B14F-4D97-AF65-F5344CB8AC3E}">
        <p14:creationId xmlns:p14="http://schemas.microsoft.com/office/powerpoint/2010/main" val="37404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4452" y="180509"/>
            <a:ext cx="7007352" cy="1438742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Sequence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37" y="1698171"/>
            <a:ext cx="7785463" cy="4532812"/>
          </a:xfrm>
        </p:spPr>
      </p:pic>
    </p:spTree>
    <p:extLst>
      <p:ext uri="{BB962C8B-B14F-4D97-AF65-F5344CB8AC3E}">
        <p14:creationId xmlns:p14="http://schemas.microsoft.com/office/powerpoint/2010/main" val="32715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4452" y="180509"/>
            <a:ext cx="7007352" cy="1438742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Sequence diagrams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34" y="1685108"/>
            <a:ext cx="7615646" cy="4519749"/>
          </a:xfrm>
        </p:spPr>
      </p:pic>
    </p:spTree>
    <p:extLst>
      <p:ext uri="{BB962C8B-B14F-4D97-AF65-F5344CB8AC3E}">
        <p14:creationId xmlns:p14="http://schemas.microsoft.com/office/powerpoint/2010/main" val="14735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50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Slice</vt:lpstr>
      <vt:lpstr>Cloud library</vt:lpstr>
      <vt:lpstr>PowerPoint Presentation</vt:lpstr>
      <vt:lpstr>   Layered Architecture    1.Presentation tier  2.Application tier  3.Database tier </vt:lpstr>
      <vt:lpstr>Architecture diagram</vt:lpstr>
      <vt:lpstr>Uml use case</vt:lpstr>
      <vt:lpstr>Uml class diagram</vt:lpstr>
      <vt:lpstr>Sequence Diagram</vt:lpstr>
      <vt:lpstr>Sequence diagram</vt:lpstr>
      <vt:lpstr>Sequence diagrams</vt:lpstr>
      <vt:lpstr>Design pattern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library</dc:title>
  <dc:creator>Tejaswi Ganne</dc:creator>
  <cp:lastModifiedBy>swathi</cp:lastModifiedBy>
  <cp:revision>17</cp:revision>
  <dcterms:created xsi:type="dcterms:W3CDTF">2016-11-09T16:34:03Z</dcterms:created>
  <dcterms:modified xsi:type="dcterms:W3CDTF">2016-11-09T20:07:26Z</dcterms:modified>
</cp:coreProperties>
</file>