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Citizen AI – Intelligent Citizen Engagement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Internship at SmartBridge</a:t>
            </a:r>
          </a:p>
          <a:p>
            <a:r>
              <a:t>Team ID: LTVIP2025TMID31767</a:t>
            </a:r>
          </a:p>
          <a:p>
            <a:r>
              <a:t>Team Leader: Shaik Safiya Jasmine</a:t>
            </a:r>
          </a:p>
          <a:p>
            <a:r>
              <a:t>Team Members: Shaik Imran Basha, Chintalapudi Tejaswini, Shaik Abdul</a:t>
            </a:r>
          </a:p>
          <a:p>
            <a:r>
              <a:t>Mentor: J Prasanth Kumar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Frontend: React.js, TailwindCSS</a:t>
            </a:r>
          </a:p>
          <a:p>
            <a:r>
              <a:t>Backend: Flask, FastAPI</a:t>
            </a:r>
          </a:p>
          <a:p>
            <a:r>
              <a:t>Database: PostgreSQL, Firebase</a:t>
            </a:r>
          </a:p>
          <a:p>
            <a:r>
              <a:t>AI: GPT-4, Whisper, HuggingFace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Frontend: React.js</a:t>
            </a:r>
          </a:p>
          <a:p>
            <a:r>
              <a:t>Backend: Node.js / Express</a:t>
            </a:r>
          </a:p>
          <a:p>
            <a:r>
              <a:t>Database: MongoDB / Firebase</a:t>
            </a:r>
          </a:p>
          <a:p>
            <a:r>
              <a:t>Hosting: Vercel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Planning &amp; 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Weeks 1–2: Empathy map</a:t>
            </a:r>
          </a:p>
          <a:p>
            <a:r>
              <a:t>Weeks 3–4: UI, flow</a:t>
            </a:r>
          </a:p>
          <a:p>
            <a:r>
              <a:t>Weeks 5–6: API, DB</a:t>
            </a:r>
          </a:p>
          <a:p>
            <a:r>
              <a:t>Week 7: Usability testing</a:t>
            </a:r>
          </a:p>
          <a:p>
            <a:r>
              <a:t>Week 8: Hosting</a:t>
            </a:r>
          </a:p>
          <a:p>
            <a:r>
              <a:t>Week 9: Feedback &amp; Review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Functional Testing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Service display, form submission ✅</a:t>
            </a:r>
          </a:p>
          <a:p>
            <a:r>
              <a:t>Field validation, confirmation ✅</a:t>
            </a:r>
          </a:p>
          <a:p>
            <a:r>
              <a:t>Dashboard login ✅</a:t>
            </a:r>
          </a:p>
          <a:p>
            <a:r>
              <a:t>Phone number validation ⚠️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Testing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Fast submission ⚡</a:t>
            </a:r>
          </a:p>
          <a:p>
            <a:r>
              <a:t>Mobile responsive 📱</a:t>
            </a:r>
          </a:p>
          <a:p>
            <a:r>
              <a:t>Data feedback loop 🔁</a:t>
            </a:r>
          </a:p>
          <a:p>
            <a:r>
              <a:t>Security checks partial 🔒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(User Dashboard)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Housing, Transportation Services</a:t>
            </a:r>
          </a:p>
          <a:p>
            <a:r>
              <a:t>Clear availability indicators</a:t>
            </a:r>
          </a:p>
          <a:p>
            <a:r>
              <a:t>Visual access buttons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Faster resolution ⏱️</a:t>
            </a:r>
          </a:p>
          <a:p>
            <a:r>
              <a:t>24/7 availability 🕒</a:t>
            </a:r>
          </a:p>
          <a:p>
            <a:r>
              <a:t>Data-driven insights 📊</a:t>
            </a:r>
          </a:p>
          <a:p>
            <a:r>
              <a:t>Multilingual, cost-efficient 🗣️</a:t>
            </a:r>
          </a:p>
          <a:p>
            <a:r>
              <a:t>Real-time tracking 📈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Needs internet 🌐</a:t>
            </a:r>
          </a:p>
          <a:p>
            <a:r>
              <a:t>Data privacy challenges 🔐</a:t>
            </a:r>
          </a:p>
          <a:p>
            <a:r>
              <a:t>High development cost 💸</a:t>
            </a:r>
          </a:p>
          <a:p>
            <a:r>
              <a:t>Maintenance required 🔄</a:t>
            </a:r>
          </a:p>
          <a:p>
            <a:r>
              <a:t>Possible AI bias ⚖️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Smart City integration (IoT)</a:t>
            </a:r>
          </a:p>
          <a:p>
            <a:r>
              <a:t>Voice assistants (Alexa, Google)</a:t>
            </a:r>
          </a:p>
          <a:p>
            <a:r>
              <a:t>Predictive analytics</a:t>
            </a:r>
          </a:p>
          <a:p>
            <a:r>
              <a:t>Citizen rating &amp; gamification</a:t>
            </a:r>
          </a:p>
          <a:p>
            <a:r>
              <a:t>Blockchain &amp; offline support</a:t>
            </a:r>
          </a:p>
          <a:p>
            <a:r>
              <a:t>Real-time analytics dashboard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Links &amp;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Source Code: </a:t>
            </a:r>
            <a:r>
              <a:rPr lang="en-IN" dirty="0"/>
              <a:t>https://github.com/Tejaswini-1803/Citizen-AI.git</a:t>
            </a:r>
            <a:endParaRPr dirty="0"/>
          </a:p>
          <a:p>
            <a:r>
              <a:rPr dirty="0"/>
              <a:t>Demo Video: Screen Recording 2025-06-26</a:t>
            </a:r>
          </a:p>
          <a:p>
            <a:r>
              <a:rPr dirty="0"/>
              <a:t>Website: citizen-aig7.vercel.app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Intelligent, citizen-focused engagement platform</a:t>
            </a:r>
          </a:p>
          <a:p>
            <a:r>
              <a:t>Bridges gap between citizens and municipal governance</a:t>
            </a:r>
          </a:p>
          <a:p>
            <a:r>
              <a:t>Offers transparent issue reporting and live tracking</a:t>
            </a:r>
          </a:p>
          <a:p>
            <a:r>
              <a:t>Centralized dashboard for authorities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Bridges citizen-government gap</a:t>
            </a:r>
          </a:p>
          <a:p>
            <a:r>
              <a:t>Transparent, intuitive, scalable platform</a:t>
            </a:r>
          </a:p>
          <a:p>
            <a:r>
              <a:t>Ready for real-world implementation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Homepage UI</a:t>
            </a:r>
          </a:p>
        </p:txBody>
      </p:sp>
      <p:pic>
        <p:nvPicPr>
          <p:cNvPr id="3" name="Picture 2" descr="Screenshot 2025-06-28 2048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3709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Login Screen</a:t>
            </a:r>
          </a:p>
        </p:txBody>
      </p:sp>
      <p:pic>
        <p:nvPicPr>
          <p:cNvPr id="3" name="Picture 2" descr="Screenshot 2025-06-28 2048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74207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Create Account Form</a:t>
            </a:r>
          </a:p>
        </p:txBody>
      </p:sp>
      <p:pic>
        <p:nvPicPr>
          <p:cNvPr id="3" name="Picture 2" descr="Screenshot 2025-06-28 20504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2743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Account Created Confirmation</a:t>
            </a:r>
          </a:p>
        </p:txBody>
      </p:sp>
      <p:pic>
        <p:nvPicPr>
          <p:cNvPr id="3" name="Picture 2" descr="Screenshot 2025-06-28 20510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561401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Secure Login Screen</a:t>
            </a:r>
          </a:p>
        </p:txBody>
      </p:sp>
      <p:pic>
        <p:nvPicPr>
          <p:cNvPr id="3" name="Picture 2" descr="Screenshot 2025-06-28 2051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120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Empower citizens and streamline feedback</a:t>
            </a:r>
          </a:p>
          <a:p>
            <a:r>
              <a:t>Goals:</a:t>
            </a:r>
          </a:p>
          <a:p>
            <a:r>
              <a:t>- Transparent civic operations</a:t>
            </a:r>
          </a:p>
          <a:p>
            <a:r>
              <a:t>- Trust and satisfaction</a:t>
            </a:r>
          </a:p>
          <a:p>
            <a:r>
              <a:t>- Automation of workflows</a:t>
            </a:r>
          </a:p>
          <a:p>
            <a:r>
              <a:t>- Efficient grievance redressal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Manual, delayed, or opaque complaint systems</a:t>
            </a:r>
          </a:p>
          <a:p>
            <a:r>
              <a:t>Frustration due to lack of response</a:t>
            </a:r>
          </a:p>
          <a:p>
            <a:r>
              <a:t>No centralized or organized mechanism</a:t>
            </a:r>
          </a:p>
          <a:p>
            <a:r>
              <a:t>Diminished public trust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Empathy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Says: 'Nobody responds'</a:t>
            </a:r>
          </a:p>
          <a:p>
            <a:r>
              <a:t>Thinks: 'Is anyone seeing it?'</a:t>
            </a:r>
          </a:p>
          <a:p>
            <a:r>
              <a:t>Does: Posts or ignores</a:t>
            </a:r>
          </a:p>
          <a:p>
            <a:r>
              <a:t>Feels: Frustrated, hopeless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Brainstorming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AI-powered complaint summarization</a:t>
            </a:r>
          </a:p>
          <a:p>
            <a:r>
              <a:t>Mobile-friendly dynamic surveys</a:t>
            </a:r>
          </a:p>
          <a:p>
            <a:r>
              <a:t>Conversational assistant</a:t>
            </a:r>
          </a:p>
          <a:p>
            <a:r>
              <a:t>Personalized dashboards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Customer Journey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Awareness → Access → Query</a:t>
            </a:r>
          </a:p>
          <a:p>
            <a:r>
              <a:t>Assistance → Feedback → Engagement</a:t>
            </a:r>
          </a:p>
          <a:p>
            <a:r>
              <a:t>Insight → Trust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Secure login</a:t>
            </a:r>
          </a:p>
          <a:p>
            <a:r>
              <a:t>AI-generated civic summaries</a:t>
            </a:r>
          </a:p>
          <a:p>
            <a:r>
              <a:t>Conversational AI with voice and text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Non-Functional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Responsive UI</a:t>
            </a:r>
          </a:p>
          <a:p>
            <a:r>
              <a:t>Real-time performance</a:t>
            </a:r>
          </a:p>
          <a:p>
            <a:r>
              <a:t>Scalable backend</a:t>
            </a:r>
          </a:p>
          <a:p>
            <a:r>
              <a:t>Privacy-compliant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441</Words>
  <Application>Microsoft Office PowerPoint</Application>
  <PresentationFormat>On-screen Show (4:3)</PresentationFormat>
  <Paragraphs>109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Citizen AI – Intelligent Citizen Engagement Platform</vt:lpstr>
      <vt:lpstr>Introduction</vt:lpstr>
      <vt:lpstr>Purpose</vt:lpstr>
      <vt:lpstr>Problem Statement</vt:lpstr>
      <vt:lpstr>Empathy Map</vt:lpstr>
      <vt:lpstr>Brainstorming Outcomes</vt:lpstr>
      <vt:lpstr>Customer Journey Map</vt:lpstr>
      <vt:lpstr>Functional Requirements</vt:lpstr>
      <vt:lpstr>Non-Functional Requirements</vt:lpstr>
      <vt:lpstr>Technology Stack</vt:lpstr>
      <vt:lpstr>Solution Architecture</vt:lpstr>
      <vt:lpstr>Project Planning &amp; Timeline</vt:lpstr>
      <vt:lpstr>Functional Testing Summary</vt:lpstr>
      <vt:lpstr>Performance Testing Summary</vt:lpstr>
      <vt:lpstr>Results (User Dashboard)</vt:lpstr>
      <vt:lpstr>Advantages</vt:lpstr>
      <vt:lpstr>Disadvantages</vt:lpstr>
      <vt:lpstr>Future Scope</vt:lpstr>
      <vt:lpstr>Links &amp; Demo</vt:lpstr>
      <vt:lpstr>Conclusion</vt:lpstr>
      <vt:lpstr>Homepage UI</vt:lpstr>
      <vt:lpstr>Login Screen</vt:lpstr>
      <vt:lpstr>Create Account Form</vt:lpstr>
      <vt:lpstr>Account Created Confirmation</vt:lpstr>
      <vt:lpstr>Secure Login Screen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Prabhu</dc:creator>
  <cp:keywords/>
  <dc:description>generated using python-pptx</dc:description>
  <cp:lastModifiedBy>Prabhu Munukutla</cp:lastModifiedBy>
  <cp:revision>2</cp:revision>
  <dcterms:created xsi:type="dcterms:W3CDTF">2013-01-27T09:14:16Z</dcterms:created>
  <dcterms:modified xsi:type="dcterms:W3CDTF">2025-07-16T13:31:39Z</dcterms:modified>
  <cp:category/>
</cp:coreProperties>
</file>