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</p:sldIdLst>
  <p:sldSz cx="18288000" cy="10287000"/>
  <p:notesSz cx="6858000" cy="9144000"/>
  <p:embeddedFontLst>
    <p:embeddedFont>
      <p:font typeface="Hagrid Text Bold" charset="1" panose="00000800000000000000"/>
      <p:regular r:id="rId9"/>
    </p:embeddedFont>
    <p:embeddedFont>
      <p:font typeface="Hagrid Text" charset="1" panose="00000500000000000000"/>
      <p:regular r:id="rId10"/>
    </p:embeddedFont>
    <p:embeddedFont>
      <p:font typeface="Canva Sans Bold" charset="1" panose="020B0803030501040103"/>
      <p:regular r:id="rId11"/>
    </p:embeddedFont>
    <p:embeddedFont>
      <p:font typeface="Canva Sans" charset="1" panose="020B0503030501040103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Relationship Id="rId6" Target="../media/image15.png" Type="http://schemas.openxmlformats.org/officeDocument/2006/relationships/image"/><Relationship Id="rId7" Target="../media/image1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png" Type="http://schemas.openxmlformats.org/officeDocument/2006/relationships/image"/><Relationship Id="rId4" Target="../media/image19.png" Type="http://schemas.openxmlformats.org/officeDocument/2006/relationships/image"/><Relationship Id="rId5" Target="../media/image2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53297" y="1905157"/>
            <a:ext cx="7486517" cy="4047970"/>
          </a:xfrm>
          <a:custGeom>
            <a:avLst/>
            <a:gdLst/>
            <a:ahLst/>
            <a:cxnLst/>
            <a:rect r="r" b="b" t="t" l="l"/>
            <a:pathLst>
              <a:path h="4047970" w="7486517">
                <a:moveTo>
                  <a:pt x="0" y="0"/>
                </a:moveTo>
                <a:lnTo>
                  <a:pt x="7486517" y="0"/>
                </a:lnTo>
                <a:lnTo>
                  <a:pt x="7486517" y="4047970"/>
                </a:lnTo>
                <a:lnTo>
                  <a:pt x="0" y="40479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15" t="0" r="-415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43575" y="1879684"/>
            <a:ext cx="8453471" cy="4098916"/>
          </a:xfrm>
          <a:custGeom>
            <a:avLst/>
            <a:gdLst/>
            <a:ahLst/>
            <a:cxnLst/>
            <a:rect r="r" b="b" t="t" l="l"/>
            <a:pathLst>
              <a:path h="4098916" w="8453471">
                <a:moveTo>
                  <a:pt x="0" y="0"/>
                </a:moveTo>
                <a:lnTo>
                  <a:pt x="8453471" y="0"/>
                </a:lnTo>
                <a:lnTo>
                  <a:pt x="8453471" y="4098916"/>
                </a:lnTo>
                <a:lnTo>
                  <a:pt x="0" y="409891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2591" r="-1815" b="-5785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02490" y="147168"/>
            <a:ext cx="10205126" cy="1181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11"/>
              </a:lnSpc>
            </a:pPr>
            <a:r>
              <a:rPr lang="en-US" sz="3759" b="true">
                <a:solidFill>
                  <a:srgbClr val="000000"/>
                </a:solidFill>
                <a:latin typeface="Hagrid Text Bold"/>
                <a:ea typeface="Hagrid Text Bold"/>
                <a:cs typeface="Hagrid Text Bold"/>
                <a:sym typeface="Hagrid Text Bold"/>
              </a:rPr>
              <a:t>Team 40: Code Search Utility </a:t>
            </a:r>
          </a:p>
          <a:p>
            <a:pPr algn="l">
              <a:lnSpc>
                <a:spcPts val="4511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228890" y="868181"/>
            <a:ext cx="17830220" cy="843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6"/>
              </a:lnSpc>
            </a:pPr>
            <a:r>
              <a:rPr lang="en-US" sz="2397" b="true">
                <a:solidFill>
                  <a:srgbClr val="000000"/>
                </a:solidFill>
                <a:latin typeface="Hagrid Text Bold"/>
                <a:ea typeface="Hagrid Text Bold"/>
                <a:cs typeface="Hagrid Text Bold"/>
                <a:sym typeface="Hagrid Text Bold"/>
              </a:rPr>
              <a:t>Problem Statement:</a:t>
            </a:r>
            <a:r>
              <a:rPr lang="en-US" sz="2397">
                <a:solidFill>
                  <a:srgbClr val="000000"/>
                </a:solidFill>
                <a:latin typeface="Hagrid Text"/>
                <a:ea typeface="Hagrid Text"/>
                <a:cs typeface="Hagrid Text"/>
                <a:sym typeface="Hagrid Text"/>
              </a:rPr>
              <a:t> Develop a chatbot utility to help new developers retrieve code snippets by querying in natural language and fetching relevant code implementations from Azure DevOps repositories.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198221" y="5930975"/>
            <a:ext cx="1923008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Hagrid Text"/>
                <a:ea typeface="Hagrid Text"/>
                <a:cs typeface="Hagrid Text"/>
                <a:sym typeface="Hagrid Text"/>
              </a:rPr>
              <a:t>Using REACT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124669" y="5930975"/>
            <a:ext cx="2597051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Hagrid Text"/>
                <a:ea typeface="Hagrid Text"/>
                <a:cs typeface="Hagrid Text"/>
                <a:sym typeface="Hagrid Text"/>
              </a:rPr>
              <a:t>Using STREAMLIT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6981265"/>
            <a:ext cx="11098591" cy="281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                                                                                                                                                                                      </a:t>
            </a: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STREAMLIT, Langchain, FAISS (for vector stores),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Azure DevOps (API access), Google Generative AI (embeddings)                                                                                                                                                                                  Integration: FASTAPI                                                                                                                                                                                        React (UI/UX),                                                                                                                                                                                         MongoDB Cluster,                                                                                                                                                                                                            Node, Express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0054803" y="6633435"/>
            <a:ext cx="1185027" cy="1030818"/>
          </a:xfrm>
          <a:custGeom>
            <a:avLst/>
            <a:gdLst/>
            <a:ahLst/>
            <a:cxnLst/>
            <a:rect r="r" b="b" t="t" l="l"/>
            <a:pathLst>
              <a:path h="1030818" w="1185027">
                <a:moveTo>
                  <a:pt x="0" y="0"/>
                </a:moveTo>
                <a:lnTo>
                  <a:pt x="1185027" y="0"/>
                </a:lnTo>
                <a:lnTo>
                  <a:pt x="1185027" y="1030819"/>
                </a:lnTo>
                <a:lnTo>
                  <a:pt x="0" y="103081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7479" r="0" b="-7479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005244" y="7028890"/>
            <a:ext cx="982936" cy="747648"/>
          </a:xfrm>
          <a:custGeom>
            <a:avLst/>
            <a:gdLst/>
            <a:ahLst/>
            <a:cxnLst/>
            <a:rect r="r" b="b" t="t" l="l"/>
            <a:pathLst>
              <a:path h="747648" w="982936">
                <a:moveTo>
                  <a:pt x="0" y="0"/>
                </a:moveTo>
                <a:lnTo>
                  <a:pt x="982937" y="0"/>
                </a:lnTo>
                <a:lnTo>
                  <a:pt x="982937" y="747648"/>
                </a:lnTo>
                <a:lnTo>
                  <a:pt x="0" y="74764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4135" r="0" b="-17335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885299" y="7190174"/>
            <a:ext cx="902279" cy="784864"/>
          </a:xfrm>
          <a:custGeom>
            <a:avLst/>
            <a:gdLst/>
            <a:ahLst/>
            <a:cxnLst/>
            <a:rect r="r" b="b" t="t" l="l"/>
            <a:pathLst>
              <a:path h="784864" w="902279">
                <a:moveTo>
                  <a:pt x="0" y="0"/>
                </a:moveTo>
                <a:lnTo>
                  <a:pt x="902279" y="0"/>
                </a:lnTo>
                <a:lnTo>
                  <a:pt x="902279" y="784865"/>
                </a:lnTo>
                <a:lnTo>
                  <a:pt x="0" y="78486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7479" r="0" b="-7479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3868860" y="6948132"/>
            <a:ext cx="1445834" cy="717528"/>
          </a:xfrm>
          <a:custGeom>
            <a:avLst/>
            <a:gdLst/>
            <a:ahLst/>
            <a:cxnLst/>
            <a:rect r="r" b="b" t="t" l="l"/>
            <a:pathLst>
              <a:path h="717528" w="1445834">
                <a:moveTo>
                  <a:pt x="0" y="0"/>
                </a:moveTo>
                <a:lnTo>
                  <a:pt x="1445834" y="0"/>
                </a:lnTo>
                <a:lnTo>
                  <a:pt x="1445834" y="717527"/>
                </a:lnTo>
                <a:lnTo>
                  <a:pt x="0" y="71752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54599" r="0" b="-46902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5001537" y="8766803"/>
            <a:ext cx="1190342" cy="897955"/>
          </a:xfrm>
          <a:custGeom>
            <a:avLst/>
            <a:gdLst/>
            <a:ahLst/>
            <a:cxnLst/>
            <a:rect r="r" b="b" t="t" l="l"/>
            <a:pathLst>
              <a:path h="897955" w="1190342">
                <a:moveTo>
                  <a:pt x="0" y="0"/>
                </a:moveTo>
                <a:lnTo>
                  <a:pt x="1190341" y="0"/>
                </a:lnTo>
                <a:lnTo>
                  <a:pt x="1190341" y="897955"/>
                </a:lnTo>
                <a:lnTo>
                  <a:pt x="0" y="89795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7479" r="0" b="-7479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2988181" y="8622802"/>
            <a:ext cx="1293522" cy="1270997"/>
          </a:xfrm>
          <a:custGeom>
            <a:avLst/>
            <a:gdLst/>
            <a:ahLst/>
            <a:cxnLst/>
            <a:rect r="r" b="b" t="t" l="l"/>
            <a:pathLst>
              <a:path h="1270997" w="1293522">
                <a:moveTo>
                  <a:pt x="0" y="0"/>
                </a:moveTo>
                <a:lnTo>
                  <a:pt x="1293522" y="0"/>
                </a:lnTo>
                <a:lnTo>
                  <a:pt x="1293522" y="1270996"/>
                </a:lnTo>
                <a:lnTo>
                  <a:pt x="0" y="127099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-2909" r="-3975" b="-2909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0685431" y="8799969"/>
            <a:ext cx="1811281" cy="964040"/>
          </a:xfrm>
          <a:custGeom>
            <a:avLst/>
            <a:gdLst/>
            <a:ahLst/>
            <a:cxnLst/>
            <a:rect r="r" b="b" t="t" l="l"/>
            <a:pathLst>
              <a:path h="964040" w="1811281">
                <a:moveTo>
                  <a:pt x="0" y="0"/>
                </a:moveTo>
                <a:lnTo>
                  <a:pt x="1811282" y="0"/>
                </a:lnTo>
                <a:lnTo>
                  <a:pt x="1811282" y="964040"/>
                </a:lnTo>
                <a:lnTo>
                  <a:pt x="0" y="96404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-7479" r="0" b="-7479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7958973" y="8948846"/>
            <a:ext cx="2370055" cy="815162"/>
          </a:xfrm>
          <a:custGeom>
            <a:avLst/>
            <a:gdLst/>
            <a:ahLst/>
            <a:cxnLst/>
            <a:rect r="r" b="b" t="t" l="l"/>
            <a:pathLst>
              <a:path h="815162" w="2370055">
                <a:moveTo>
                  <a:pt x="0" y="0"/>
                </a:moveTo>
                <a:lnTo>
                  <a:pt x="2370054" y="0"/>
                </a:lnTo>
                <a:lnTo>
                  <a:pt x="2370054" y="815163"/>
                </a:lnTo>
                <a:lnTo>
                  <a:pt x="0" y="815163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-468" t="-16692" r="-933" b="-12291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0054803" y="7747963"/>
            <a:ext cx="1053453" cy="227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42"/>
              </a:lnSpc>
              <a:spcBef>
                <a:spcPct val="0"/>
              </a:spcBef>
            </a:pPr>
            <a:r>
              <a:rPr lang="en-US" sz="131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STREAMLIT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842076" y="8054544"/>
            <a:ext cx="1309273" cy="227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42"/>
              </a:lnSpc>
              <a:spcBef>
                <a:spcPct val="0"/>
              </a:spcBef>
            </a:pPr>
            <a:r>
              <a:rPr lang="en-US" sz="131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Azure DevOps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985418" y="8057650"/>
            <a:ext cx="1016119" cy="2307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82"/>
              </a:lnSpc>
              <a:spcBef>
                <a:spcPct val="0"/>
              </a:spcBef>
            </a:pPr>
            <a:r>
              <a:rPr lang="en-US" sz="141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Langchain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5885299" y="8086311"/>
            <a:ext cx="778830" cy="227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42"/>
              </a:lnSpc>
              <a:spcBef>
                <a:spcPct val="0"/>
              </a:spcBef>
            </a:pPr>
            <a:r>
              <a:rPr lang="en-US" sz="131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FASTAPI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5238031" y="9865223"/>
            <a:ext cx="717353" cy="227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42"/>
              </a:lnSpc>
              <a:spcBef>
                <a:spcPct val="0"/>
              </a:spcBef>
            </a:pPr>
            <a:r>
              <a:rPr lang="en-US" sz="131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Express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53297" y="6656145"/>
            <a:ext cx="3406229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b="true" sz="2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TECHNOLOGY STACK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24270" y="1393899"/>
            <a:ext cx="5418558" cy="3309535"/>
          </a:xfrm>
          <a:custGeom>
            <a:avLst/>
            <a:gdLst/>
            <a:ahLst/>
            <a:cxnLst/>
            <a:rect r="r" b="b" t="t" l="l"/>
            <a:pathLst>
              <a:path h="3309535" w="5418558">
                <a:moveTo>
                  <a:pt x="0" y="0"/>
                </a:moveTo>
                <a:lnTo>
                  <a:pt x="5418558" y="0"/>
                </a:lnTo>
                <a:lnTo>
                  <a:pt x="5418558" y="3309535"/>
                </a:lnTo>
                <a:lnTo>
                  <a:pt x="0" y="33095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7198" b="-97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733093" y="1249272"/>
            <a:ext cx="4417391" cy="3598789"/>
          </a:xfrm>
          <a:custGeom>
            <a:avLst/>
            <a:gdLst/>
            <a:ahLst/>
            <a:cxnLst/>
            <a:rect r="r" b="b" t="t" l="l"/>
            <a:pathLst>
              <a:path h="3598789" w="4417391">
                <a:moveTo>
                  <a:pt x="0" y="0"/>
                </a:moveTo>
                <a:lnTo>
                  <a:pt x="4417391" y="0"/>
                </a:lnTo>
                <a:lnTo>
                  <a:pt x="4417391" y="3598789"/>
                </a:lnTo>
                <a:lnTo>
                  <a:pt x="0" y="35987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1483" t="-2540" r="-71587" b="-2386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012057" y="564039"/>
            <a:ext cx="3117449" cy="5639258"/>
          </a:xfrm>
          <a:custGeom>
            <a:avLst/>
            <a:gdLst/>
            <a:ahLst/>
            <a:cxnLst/>
            <a:rect r="r" b="b" t="t" l="l"/>
            <a:pathLst>
              <a:path h="5639258" w="3117449">
                <a:moveTo>
                  <a:pt x="0" y="0"/>
                </a:moveTo>
                <a:lnTo>
                  <a:pt x="3117449" y="0"/>
                </a:lnTo>
                <a:lnTo>
                  <a:pt x="3117449" y="5639258"/>
                </a:lnTo>
                <a:lnTo>
                  <a:pt x="0" y="56392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325" t="-11842" r="-6093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5871520" y="2947165"/>
            <a:ext cx="861573" cy="597603"/>
            <a:chOff x="0" y="0"/>
            <a:chExt cx="711982" cy="49384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11982" cy="493844"/>
            </a:xfrm>
            <a:custGeom>
              <a:avLst/>
              <a:gdLst/>
              <a:ahLst/>
              <a:cxnLst/>
              <a:rect r="r" b="b" t="t" l="l"/>
              <a:pathLst>
                <a:path h="493844" w="711982">
                  <a:moveTo>
                    <a:pt x="711982" y="246922"/>
                  </a:moveTo>
                  <a:lnTo>
                    <a:pt x="305582" y="0"/>
                  </a:lnTo>
                  <a:lnTo>
                    <a:pt x="305582" y="203200"/>
                  </a:lnTo>
                  <a:lnTo>
                    <a:pt x="0" y="203200"/>
                  </a:lnTo>
                  <a:lnTo>
                    <a:pt x="0" y="290644"/>
                  </a:lnTo>
                  <a:lnTo>
                    <a:pt x="305582" y="290644"/>
                  </a:lnTo>
                  <a:lnTo>
                    <a:pt x="305582" y="493844"/>
                  </a:lnTo>
                  <a:lnTo>
                    <a:pt x="711982" y="246922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155575"/>
              <a:ext cx="610382" cy="1350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5307708" y="564448"/>
            <a:ext cx="2868146" cy="5638849"/>
          </a:xfrm>
          <a:custGeom>
            <a:avLst/>
            <a:gdLst/>
            <a:ahLst/>
            <a:cxnLst/>
            <a:rect r="r" b="b" t="t" l="l"/>
            <a:pathLst>
              <a:path h="5638849" w="2868146">
                <a:moveTo>
                  <a:pt x="0" y="0"/>
                </a:moveTo>
                <a:lnTo>
                  <a:pt x="2868146" y="0"/>
                </a:lnTo>
                <a:lnTo>
                  <a:pt x="2868146" y="5638849"/>
                </a:lnTo>
                <a:lnTo>
                  <a:pt x="0" y="563884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5613" t="-21719" r="-337331" b="-5293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1150484" y="2947165"/>
            <a:ext cx="861573" cy="597603"/>
            <a:chOff x="0" y="0"/>
            <a:chExt cx="711982" cy="49384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11982" cy="493844"/>
            </a:xfrm>
            <a:custGeom>
              <a:avLst/>
              <a:gdLst/>
              <a:ahLst/>
              <a:cxnLst/>
              <a:rect r="r" b="b" t="t" l="l"/>
              <a:pathLst>
                <a:path h="493844" w="711982">
                  <a:moveTo>
                    <a:pt x="711982" y="246922"/>
                  </a:moveTo>
                  <a:lnTo>
                    <a:pt x="305582" y="0"/>
                  </a:lnTo>
                  <a:lnTo>
                    <a:pt x="305582" y="203200"/>
                  </a:lnTo>
                  <a:lnTo>
                    <a:pt x="0" y="203200"/>
                  </a:lnTo>
                  <a:lnTo>
                    <a:pt x="0" y="290644"/>
                  </a:lnTo>
                  <a:lnTo>
                    <a:pt x="305582" y="290644"/>
                  </a:lnTo>
                  <a:lnTo>
                    <a:pt x="305582" y="493844"/>
                  </a:lnTo>
                  <a:lnTo>
                    <a:pt x="711982" y="246922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155575"/>
              <a:ext cx="610382" cy="1350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2425749" y="5512664"/>
            <a:ext cx="7023070" cy="4701223"/>
          </a:xfrm>
          <a:custGeom>
            <a:avLst/>
            <a:gdLst/>
            <a:ahLst/>
            <a:cxnLst/>
            <a:rect r="r" b="b" t="t" l="l"/>
            <a:pathLst>
              <a:path h="4701223" w="7023070">
                <a:moveTo>
                  <a:pt x="0" y="0"/>
                </a:moveTo>
                <a:lnTo>
                  <a:pt x="7023070" y="0"/>
                </a:lnTo>
                <a:lnTo>
                  <a:pt x="7023070" y="4701223"/>
                </a:lnTo>
                <a:lnTo>
                  <a:pt x="0" y="470122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472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1316357" y="6785224"/>
            <a:ext cx="6859497" cy="1197085"/>
          </a:xfrm>
          <a:custGeom>
            <a:avLst/>
            <a:gdLst/>
            <a:ahLst/>
            <a:cxnLst/>
            <a:rect r="r" b="b" t="t" l="l"/>
            <a:pathLst>
              <a:path h="1197085" w="6859497">
                <a:moveTo>
                  <a:pt x="0" y="0"/>
                </a:moveTo>
                <a:lnTo>
                  <a:pt x="6859497" y="0"/>
                </a:lnTo>
                <a:lnTo>
                  <a:pt x="6859497" y="1197086"/>
                </a:lnTo>
                <a:lnTo>
                  <a:pt x="0" y="119708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20074" t="-372158" r="-23853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24270" y="380754"/>
            <a:ext cx="4044185" cy="87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722"/>
              </a:lnSpc>
              <a:spcBef>
                <a:spcPct val="0"/>
              </a:spcBef>
            </a:pPr>
            <a:r>
              <a:rPr lang="en-US" b="true" sz="5601" spc="-56">
                <a:solidFill>
                  <a:srgbClr val="000000"/>
                </a:solidFill>
                <a:latin typeface="Hagrid Text Bold"/>
                <a:ea typeface="Hagrid Text Bold"/>
                <a:cs typeface="Hagrid Text Bold"/>
                <a:sym typeface="Hagrid Text Bold"/>
              </a:rPr>
              <a:t>Features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66973" y="4945063"/>
            <a:ext cx="5665066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Azure DevOps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109256" y="4945063"/>
            <a:ext cx="5665066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MongoDB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24270" y="7762600"/>
            <a:ext cx="1803350" cy="391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b="true" sz="2199">
                <a:solidFill>
                  <a:srgbClr val="000000"/>
                </a:solidFill>
                <a:latin typeface="Hagrid Text Bold"/>
                <a:ea typeface="Hagrid Text Bold"/>
                <a:cs typeface="Hagrid Text Bold"/>
                <a:sym typeface="Hagrid Text Bold"/>
              </a:rPr>
              <a:t>WORKFLOW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004903" y="719834"/>
            <a:ext cx="5283097" cy="3770412"/>
          </a:xfrm>
          <a:custGeom>
            <a:avLst/>
            <a:gdLst/>
            <a:ahLst/>
            <a:cxnLst/>
            <a:rect r="r" b="b" t="t" l="l"/>
            <a:pathLst>
              <a:path h="3770412" w="5283097">
                <a:moveTo>
                  <a:pt x="0" y="0"/>
                </a:moveTo>
                <a:lnTo>
                  <a:pt x="5283097" y="0"/>
                </a:lnTo>
                <a:lnTo>
                  <a:pt x="5283097" y="3770413"/>
                </a:lnTo>
                <a:lnTo>
                  <a:pt x="0" y="37704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036" t="-8457" r="-16154" b="-725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857890" y="719834"/>
            <a:ext cx="5036107" cy="3770412"/>
          </a:xfrm>
          <a:custGeom>
            <a:avLst/>
            <a:gdLst/>
            <a:ahLst/>
            <a:cxnLst/>
            <a:rect r="r" b="b" t="t" l="l"/>
            <a:pathLst>
              <a:path h="3770412" w="5036107">
                <a:moveTo>
                  <a:pt x="0" y="0"/>
                </a:moveTo>
                <a:lnTo>
                  <a:pt x="5036107" y="0"/>
                </a:lnTo>
                <a:lnTo>
                  <a:pt x="5036107" y="3770413"/>
                </a:lnTo>
                <a:lnTo>
                  <a:pt x="0" y="377041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0570" t="-6183" r="-18693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857890" y="5604030"/>
            <a:ext cx="4902346" cy="3654270"/>
          </a:xfrm>
          <a:custGeom>
            <a:avLst/>
            <a:gdLst/>
            <a:ahLst/>
            <a:cxnLst/>
            <a:rect r="r" b="b" t="t" l="l"/>
            <a:pathLst>
              <a:path h="3654270" w="4902346">
                <a:moveTo>
                  <a:pt x="0" y="0"/>
                </a:moveTo>
                <a:lnTo>
                  <a:pt x="4902346" y="0"/>
                </a:lnTo>
                <a:lnTo>
                  <a:pt x="4902346" y="3654270"/>
                </a:lnTo>
                <a:lnTo>
                  <a:pt x="0" y="36542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8494" t="-10311" r="-19695" b="-3702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893997" y="5609979"/>
            <a:ext cx="5302906" cy="3648321"/>
          </a:xfrm>
          <a:custGeom>
            <a:avLst/>
            <a:gdLst/>
            <a:ahLst/>
            <a:cxnLst/>
            <a:rect r="r" b="b" t="t" l="l"/>
            <a:pathLst>
              <a:path h="3648321" w="5302906">
                <a:moveTo>
                  <a:pt x="0" y="0"/>
                </a:moveTo>
                <a:lnTo>
                  <a:pt x="5302905" y="0"/>
                </a:lnTo>
                <a:lnTo>
                  <a:pt x="5302905" y="3648321"/>
                </a:lnTo>
                <a:lnTo>
                  <a:pt x="0" y="364832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36932" t="-13067" r="-12995" b="-9787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98544" y="475933"/>
            <a:ext cx="5135166" cy="991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0"/>
              </a:lnSpc>
              <a:spcBef>
                <a:spcPct val="0"/>
              </a:spcBef>
            </a:pPr>
            <a:r>
              <a:rPr lang="en-US" b="true" sz="5600">
                <a:solidFill>
                  <a:srgbClr val="000000"/>
                </a:solidFill>
                <a:latin typeface="Hagrid Text Bold"/>
                <a:ea typeface="Hagrid Text Bold"/>
                <a:cs typeface="Hagrid Text Bold"/>
                <a:sym typeface="Hagrid Text Bold"/>
              </a:rPr>
              <a:t>UNIQUENESS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98544" y="1871675"/>
            <a:ext cx="7259346" cy="7666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14962" indent="-207481" lvl="1">
              <a:lnSpc>
                <a:spcPts val="2690"/>
              </a:lnSpc>
              <a:buFont typeface="Arial"/>
              <a:buChar char="•"/>
            </a:pPr>
            <a:r>
              <a:rPr lang="en-US" sz="1922">
                <a:solidFill>
                  <a:srgbClr val="000000"/>
                </a:solidFill>
                <a:latin typeface="Hagrid Text"/>
                <a:ea typeface="Hagrid Text"/>
                <a:cs typeface="Hagrid Text"/>
                <a:sym typeface="Hagrid Text"/>
              </a:rPr>
              <a:t>Real-Time Data Fetching: Connect and interact with Azure DevOps to access different source code repositories.</a:t>
            </a:r>
          </a:p>
          <a:p>
            <a:pPr algn="l">
              <a:lnSpc>
                <a:spcPts val="2690"/>
              </a:lnSpc>
            </a:pPr>
          </a:p>
          <a:p>
            <a:pPr algn="l" marL="414962" indent="-207481" lvl="1">
              <a:lnSpc>
                <a:spcPts val="2690"/>
              </a:lnSpc>
              <a:buFont typeface="Arial"/>
              <a:buChar char="•"/>
            </a:pPr>
            <a:r>
              <a:rPr lang="en-US" sz="1922">
                <a:solidFill>
                  <a:srgbClr val="000000"/>
                </a:solidFill>
                <a:latin typeface="Hagrid Text"/>
                <a:ea typeface="Hagrid Text"/>
                <a:cs typeface="Hagrid Text"/>
                <a:sym typeface="Hagrid Text"/>
              </a:rPr>
              <a:t>Code Optimization and Error Checking: Find and fix errors in your code and get suggestions for improving it.</a:t>
            </a:r>
          </a:p>
          <a:p>
            <a:pPr algn="l">
              <a:lnSpc>
                <a:spcPts val="2690"/>
              </a:lnSpc>
            </a:pPr>
          </a:p>
          <a:p>
            <a:pPr algn="l" marL="414962" indent="-207481" lvl="1">
              <a:lnSpc>
                <a:spcPts val="2690"/>
              </a:lnSpc>
              <a:buFont typeface="Arial"/>
              <a:buChar char="•"/>
            </a:pPr>
            <a:r>
              <a:rPr lang="en-US" sz="1922">
                <a:solidFill>
                  <a:srgbClr val="000000"/>
                </a:solidFill>
                <a:latin typeface="Hagrid Text"/>
                <a:ea typeface="Hagrid Text"/>
                <a:cs typeface="Hagrid Text"/>
                <a:sym typeface="Hagrid Text"/>
              </a:rPr>
              <a:t>Code Summaries: Quickly summarize your code to understand what it does without reading every line.</a:t>
            </a:r>
          </a:p>
          <a:p>
            <a:pPr algn="l">
              <a:lnSpc>
                <a:spcPts val="2690"/>
              </a:lnSpc>
            </a:pPr>
          </a:p>
          <a:p>
            <a:pPr algn="l" marL="414962" indent="-207481" lvl="1">
              <a:lnSpc>
                <a:spcPts val="2690"/>
              </a:lnSpc>
              <a:buFont typeface="Arial"/>
              <a:buChar char="•"/>
            </a:pPr>
            <a:r>
              <a:rPr lang="en-US" sz="1922">
                <a:solidFill>
                  <a:srgbClr val="000000"/>
                </a:solidFill>
                <a:latin typeface="Hagrid Text"/>
                <a:ea typeface="Hagrid Text"/>
                <a:cs typeface="Hagrid Text"/>
                <a:sym typeface="Hagrid Text"/>
              </a:rPr>
              <a:t>Personalized Code Help: Upload a PDF of your own code, and the bot will suggest parts that fit with your existing code or summarize it for you.</a:t>
            </a:r>
          </a:p>
          <a:p>
            <a:pPr algn="l">
              <a:lnSpc>
                <a:spcPts val="2690"/>
              </a:lnSpc>
            </a:pPr>
          </a:p>
          <a:p>
            <a:pPr algn="l" marL="414962" indent="-207481" lvl="1">
              <a:lnSpc>
                <a:spcPts val="2690"/>
              </a:lnSpc>
              <a:buFont typeface="Arial"/>
              <a:buChar char="•"/>
            </a:pPr>
            <a:r>
              <a:rPr lang="en-US" sz="1922">
                <a:solidFill>
                  <a:srgbClr val="000000"/>
                </a:solidFill>
                <a:latin typeface="Hagrid Text"/>
                <a:ea typeface="Hagrid Text"/>
                <a:cs typeface="Hagrid Text"/>
                <a:sym typeface="Hagrid Text"/>
              </a:rPr>
              <a:t>Understanding Company Standards: Learn about your company's coding standards, with the bot ready to answer any questions you have.</a:t>
            </a:r>
          </a:p>
          <a:p>
            <a:pPr algn="l">
              <a:lnSpc>
                <a:spcPts val="2690"/>
              </a:lnSpc>
            </a:pPr>
          </a:p>
          <a:p>
            <a:pPr algn="l" marL="414962" indent="-207481" lvl="1">
              <a:lnSpc>
                <a:spcPts val="2690"/>
              </a:lnSpc>
              <a:buFont typeface="Arial"/>
              <a:buChar char="•"/>
            </a:pPr>
            <a:r>
              <a:rPr lang="en-US" sz="1922">
                <a:solidFill>
                  <a:srgbClr val="000000"/>
                </a:solidFill>
                <a:latin typeface="Hagrid Text"/>
                <a:ea typeface="Hagrid Text"/>
                <a:cs typeface="Hagrid Text"/>
                <a:sym typeface="Hagrid Text"/>
              </a:rPr>
              <a:t>Documentation on and Guides: Guide on how the chatbot works, from start to finish, so you know what it can do.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DAGT_qhdHfM</dc:identifier>
  <dcterms:modified xsi:type="dcterms:W3CDTF">2011-08-01T06:04:30Z</dcterms:modified>
  <cp:revision>1</cp:revision>
  <dc:title>Dark Green Light Green White Corporate Geometric Company Internal Deck Business Presentation</dc:title>
</cp:coreProperties>
</file>