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 Our application proposes to create a full fledged tutorial given a text file ( Textbook chapters, pdf documents, etc) The tutorial will consist of short ppts/videos based on the text file given.</a:t>
            </a:r>
          </a:p>
          <a:p>
            <a:pPr lvl="1"/>
            <a:r>
              <a:t>  The entire application is enabled to support various Indian regional Languages to facilitate learning in language of choice providing language agnosticism.</a:t>
            </a:r>
          </a:p>
          <a:p>
            <a:pPr lvl="1"/>
            <a:r>
              <a:t>  In addition to this, assessments are provided after every subtopic to ensure user interaction.</a:t>
            </a:r>
          </a:p>
          <a:p>
            <a:pPr lvl="1"/>
            <a:r>
              <a:t>  A complete user friendly web interface is created for easy use of all the features and hassle free learning and customization based on the user's preferences.</a:t>
            </a:r>
          </a:p>
          <a:p>
            <a:pPr lvl="1"/>
            <a:r>
              <a:t>.</a:t>
            </a:r>
          </a:p>
        </p:txBody>
      </p:sp>
      <p:pic>
        <p:nvPicPr>
          <p:cNvPr id="4" name="voiceover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