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Information retrieval (IR) is the activity of obtaining information system resources that are relevant to an information need from a collection of those resources.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Information retrieval is the science of searching for information in a document, searching for documents themselves, and also searching for the metadata that describes data, and for databases of texts, images or sounds.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Automated information retrieval systems are used to reduce what has been called information overload.</a:t>
            </a:r>
            <a:endParaRPr sz="2500" b="0" i="0">
              <a:latin typeface="Calibri"/>
            </a:endParaRPr>
          </a:p>
        </p:txBody>
      </p:sp>
      <p:pic>
        <p:nvPicPr>
          <p:cNvPr id="4" name="voiceover_0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An IR system is a software system that provides access to books, journals and other documents; stores and manages those documents.</a:t>
            </a:r>
            <a:endParaRPr sz="2500" b="0" i="0">
              <a:latin typeface="Calibri"/>
            </a:endParaRPr>
          </a:p>
        </p:txBody>
      </p:sp>
      <p:pic>
        <p:nvPicPr>
          <p:cNvPr id="4" name="voiceover_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