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video/unknown"/>
  <Override PartName="/ppt/media/media2.mp3" ContentType="video/unknown"/>
  <Override PartName="/ppt/media/media3.mp3" ContentType="video/unknown"/>
  <Override PartName="/ppt/media/media4.mp3" ContentType="video/unknown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media" Target="../media/media1.mp3"/><Relationship Id="rId3" Type="http://schemas.openxmlformats.org/officeDocument/2006/relationships/video" Target="../media/media1.mp3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media" Target="../media/media2.mp3"/><Relationship Id="rId3" Type="http://schemas.openxmlformats.org/officeDocument/2006/relationships/video" Target="../media/media2.mp3"/><Relationship Id="rId4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media" Target="../media/media3.mp3"/><Relationship Id="rId3" Type="http://schemas.openxmlformats.org/officeDocument/2006/relationships/video" Target="../media/media3.mp3"/><Relationship Id="rId4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media" Target="../media/media4.mp3"/><Relationship Id="rId3" Type="http://schemas.openxmlformats.org/officeDocument/2006/relationships/video" Target="../media/media4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defRPr/>
            </a:pP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For example: MySQL, Oracle, etc are a very popular commercial database which is used in different applications.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DBMS provides an interface to perform various operations like database creation, storing data in it, updating data, creating a table in the database and a lot more.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Data Model is the modeling of the data description, data semantics, and consistency constraints of the data.</a:t>
            </a:r>
            <a:endParaRPr sz="2500" b="0" i="0">
              <a:latin typeface="Calibri"/>
            </a:endParaRPr>
          </a:p>
        </p:txBody>
      </p:sp>
      <p:pic>
        <p:nvPicPr>
          <p:cNvPr id="4" name="voiceover_0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defRPr/>
            </a:pP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Relational Data Model: This type of model designs the data in the form of rows and columns within a table.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Thus, a relational model uses tables for representing data and in-between relationships.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This model was initially described by Edgar F.</a:t>
            </a:r>
            <a:endParaRPr sz="2500" b="0" i="0">
              <a:latin typeface="Calibri"/>
            </a:endParaRPr>
          </a:p>
        </p:txBody>
      </p:sp>
      <p:pic>
        <p:nvPicPr>
          <p:cNvPr id="4" name="voiceover_3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defRPr/>
            </a:pP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 relational data model is the widely used model which is primarily used by commercial data processing applications.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Entity-Relationship Data Model: An ER model is the logical representation of data as objects and relationships among them.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This model was designed by Peter Chen and published in 1976 papers.</a:t>
            </a:r>
            <a:endParaRPr sz="2500" b="0" i="0">
              <a:latin typeface="Calibri"/>
            </a:endParaRPr>
          </a:p>
        </p:txBody>
      </p:sp>
      <p:pic>
        <p:nvPicPr>
          <p:cNvPr id="4" name="voiceover_6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defRPr/>
            </a:pP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For example, student_name, student_id describes the 'student' entity.</a:t>
            </a:r>
            <a:endParaRPr sz="2500" b="0" i="0">
              <a:latin typeface="Calibri"/>
            </a:endParaRPr>
          </a:p>
        </p:txBody>
      </p:sp>
      <p:pic>
        <p:nvPicPr>
          <p:cNvPr id="4" name="voiceover_9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