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media/media2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2.mp3"/><Relationship Id="rId3" Type="http://schemas.openxmlformats.org/officeDocument/2006/relationships/video" Target="../media/media2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/>
            </a:pP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There are system defined objects, which are predefined and come with the JavaScript parser or with the browser running the parser.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And there are user defined objects, which the programmer creates.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There are two important concepts to understand when talking about objects.</a:t>
            </a:r>
            <a:endParaRPr sz="2500" b="0" i="0">
              <a:latin typeface="Calibri"/>
            </a:endParaRPr>
          </a:p>
        </p:txBody>
      </p:sp>
      <p:pic>
        <p:nvPicPr>
          <p:cNvPr id="4" name="voiceover_0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/>
            </a:pP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First you must define a class of objects, then you use the object class by declaring instances of that class within the program.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 object class is a definition, or description, of how the object is supposed to be created, what it contains, and how it works.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 object instance is a composite data type, or object, created based on the rules set forth in the class definition.</a:t>
            </a:r>
            <a:endParaRPr sz="2500" b="0" i="0">
              <a:latin typeface="Calibri"/>
            </a:endParaRPr>
          </a:p>
        </p:txBody>
      </p:sp>
      <p:pic>
        <p:nvPicPr>
          <p:cNvPr id="4" name="voiceover_3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