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/>
            </a:pP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Software engineering is a detailed study of engineering to the design, development and maintenance of software.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Problems arise when a software generally exceeds timelines, budgets, and reduced levels of quality.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demand of software engineering also emerged to cater to the immense rate of change in user requirements and environment on which application is supposed to be working.</a:t>
            </a:r>
            <a:endParaRPr sz="2500" b="0" i="0">
              <a:latin typeface="Calibri"/>
            </a:endParaRPr>
          </a:p>
        </p:txBody>
      </p:sp>
      <p:pic>
        <p:nvPicPr>
          <p:cNvPr id="4" name="voiceover_0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