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d8a7016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d8a7016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d8a7016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d8a7016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d8a7016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d8a7016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d8a7016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d8a7016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586249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586249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d8a7016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9d8a7016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9d8a7016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9d8a7016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9d8a7016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9d8a7016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c58624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c58624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c586248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c586248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d8a7016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d8a7016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586248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c586248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d8a701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d8a701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d8a7016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d8a7016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586249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586249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d8a7016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d8a7016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d8a7016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d8a7016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d8a7016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d8a7016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d8a7016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9d8a7016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Needfinding for Hospital Emergency Rooms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168900"/>
            <a:ext cx="76881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Sujith Guttala - PES1201700445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Tejaswini Amaresh - PES1201700740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Rallabhandi - PES1201700795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Swathi Hebbar - PES1201701826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Scared/Anxious/Nervous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Minimal/No delay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Slight confusion about treatment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More information about procedure,  presence  of specialised doctors</a:t>
            </a:r>
            <a:endParaRPr sz="2100"/>
          </a:p>
        </p:txBody>
      </p:sp>
      <p:sp>
        <p:nvSpPr>
          <p:cNvPr id="154" name="Google Shape;154;p22"/>
          <p:cNvSpPr txBox="1"/>
          <p:nvPr/>
        </p:nvSpPr>
        <p:spPr>
          <a:xfrm>
            <a:off x="6194225" y="932400"/>
            <a:ext cx="34884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Reason to visit ER: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Patient 1: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Teeth hit by a golf club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Patient 2: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Hit by an auto-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rickshaw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Patient 3: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Heart attack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1853850"/>
            <a:ext cx="768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could’ve been done to make them more calm and comfortable?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How was experience/how they felt?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Was there a delay?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If so what caused it?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Scared/Anxious/Nervous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Minimal/No delay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Slight confusion about treatment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Help with instant first aid, more information about procedure,  presence  of specialised doctors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7650" y="1624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Two empathy maps: hospital staff; patient &amp; relative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Staff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75" y="1934426"/>
            <a:ext cx="8555226" cy="31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and relative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53850"/>
            <a:ext cx="806220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Usually minimal delay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Need reassurance and strength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Need more information about condition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Transparency in hospital procedures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Need first aid help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Need information about </a:t>
            </a:r>
            <a:r>
              <a:rPr lang="en" sz="2600"/>
              <a:t>available</a:t>
            </a:r>
            <a:r>
              <a:rPr lang="en" sz="2600"/>
              <a:t> hospitals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Illiterate patients come to the hospital and can’t fill electronic forms by themselves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500"/>
              <a:t>Providing detailed medical history of patient beforehand can ensure better treatment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02225" y="59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Persona: Young Adult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550" y="1126850"/>
            <a:ext cx="3252306" cy="40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7650" y="59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Persona: Mom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63" y="1126850"/>
            <a:ext cx="3129181" cy="40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806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Focus: Emergency Rooms in Hospitals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638575" y="55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Persona: Old Man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250" y="1090500"/>
            <a:ext cx="3084374" cy="39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3562525" y="2163675"/>
            <a:ext cx="1726500" cy="159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753325" y="582350"/>
            <a:ext cx="1344900" cy="127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017650" y="3581250"/>
            <a:ext cx="1344900" cy="127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670750" y="3526800"/>
            <a:ext cx="1344900" cy="138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899550" y="2499050"/>
            <a:ext cx="1344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Hospital Emergency Rooms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906850" y="3681300"/>
            <a:ext cx="1108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Keeping the Relatives Calm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253900" y="3681300"/>
            <a:ext cx="8724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Treating the patient ASAP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/>
          <p:cNvCxnSpPr>
            <a:stCxn id="98" idx="4"/>
            <a:endCxn id="97" idx="0"/>
          </p:cNvCxnSpPr>
          <p:nvPr/>
        </p:nvCxnSpPr>
        <p:spPr>
          <a:xfrm>
            <a:off x="4425775" y="1854650"/>
            <a:ext cx="0" cy="309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5" name="Google Shape;105;p15"/>
          <p:cNvCxnSpPr>
            <a:stCxn id="97" idx="3"/>
            <a:endCxn id="99" idx="7"/>
          </p:cNvCxnSpPr>
          <p:nvPr/>
        </p:nvCxnSpPr>
        <p:spPr>
          <a:xfrm flipH="1">
            <a:off x="3165565" y="3528763"/>
            <a:ext cx="649800" cy="238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6" name="Google Shape;106;p15"/>
          <p:cNvCxnSpPr>
            <a:endCxn id="97" idx="5"/>
          </p:cNvCxnSpPr>
          <p:nvPr/>
        </p:nvCxnSpPr>
        <p:spPr>
          <a:xfrm rot="10800000">
            <a:off x="5036185" y="3528763"/>
            <a:ext cx="798300" cy="216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07" name="Google Shape;107;p15"/>
          <p:cNvSpPr txBox="1"/>
          <p:nvPr/>
        </p:nvSpPr>
        <p:spPr>
          <a:xfrm>
            <a:off x="3953275" y="774050"/>
            <a:ext cx="945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Assigning efficient hospital staff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00" y="1790463"/>
            <a:ext cx="3322175" cy="18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976" y="1576616"/>
            <a:ext cx="2143125" cy="2311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98463" y="3981175"/>
            <a:ext cx="20718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Hospital Staff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245013" y="3981175"/>
            <a:ext cx="158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Patient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351588" y="3981175"/>
            <a:ext cx="20718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  Relatives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475" y="1789525"/>
            <a:ext cx="24193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Got general information about people’s perspectives of Emergency rooms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Got a positive response to the idea of an app to help reduce delay in 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Got a better idea about what people needed help with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Got a few suggestions as to what can be included in our app to make it more helpful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interviewees and how we found them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Local hospital staff (Visited the local hospital)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Patient who has been to an emergency room (Contacts)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Relative of the patient who went to the emergency room (Contacts)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Staff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7650" y="1945850"/>
            <a:ext cx="76887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the number </a:t>
            </a:r>
            <a:r>
              <a:rPr lang="en" sz="2600"/>
              <a:t>of emergency / ICU cases per day?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What causes delay?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What can help reduce the delay?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Do they start treatment even if the form isn’t filled?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Cannot order for tests that help conclude disease without forms being filled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Usually get about 3-5 ICU/Emergency patients a 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Treatment is usually delayed due to shortage of staff or due to </a:t>
            </a:r>
            <a:r>
              <a:rPr lang="en" sz="2000"/>
              <a:t>delay</a:t>
            </a:r>
            <a:r>
              <a:rPr lang="en" sz="2000"/>
              <a:t> in filling of forms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Electronic forms could help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Problem: Not every patient is literate, some of the literate ones don’t know </a:t>
            </a:r>
            <a:r>
              <a:rPr lang="en" sz="1800"/>
              <a:t>English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was experience/how they felt?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Was there a delay?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If so what caused it?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How could the experience be better?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