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7" r:id="rId8"/>
    <p:sldId id="264" r:id="rId9"/>
    <p:sldId id="266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3" autoAdjust="0"/>
    <p:restoredTop sz="94624" autoAdjust="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5720-5484-4146-9E69-AFB00F9490B8}" type="datetimeFigureOut">
              <a:rPr lang="en-US" smtClean="0"/>
              <a:pPr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280-CD22-4646-B03D-9410DC587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5720-5484-4146-9E69-AFB00F9490B8}" type="datetimeFigureOut">
              <a:rPr lang="en-US" smtClean="0"/>
              <a:pPr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280-CD22-4646-B03D-9410DC587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5720-5484-4146-9E69-AFB00F9490B8}" type="datetimeFigureOut">
              <a:rPr lang="en-US" smtClean="0"/>
              <a:pPr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280-CD22-4646-B03D-9410DC587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5720-5484-4146-9E69-AFB00F9490B8}" type="datetimeFigureOut">
              <a:rPr lang="en-US" smtClean="0"/>
              <a:pPr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280-CD22-4646-B03D-9410DC587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5720-5484-4146-9E69-AFB00F9490B8}" type="datetimeFigureOut">
              <a:rPr lang="en-US" smtClean="0"/>
              <a:pPr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280-CD22-4646-B03D-9410DC587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5720-5484-4146-9E69-AFB00F9490B8}" type="datetimeFigureOut">
              <a:rPr lang="en-US" smtClean="0"/>
              <a:pPr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280-CD22-4646-B03D-9410DC587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5720-5484-4146-9E69-AFB00F9490B8}" type="datetimeFigureOut">
              <a:rPr lang="en-US" smtClean="0"/>
              <a:pPr/>
              <a:t>5/15/2022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280-CD22-4646-B03D-9410DC587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5720-5484-4146-9E69-AFB00F9490B8}" type="datetimeFigureOut">
              <a:rPr lang="en-US" smtClean="0"/>
              <a:pPr/>
              <a:t>5/15/2022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280-CD22-4646-B03D-9410DC587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5720-5484-4146-9E69-AFB00F9490B8}" type="datetimeFigureOut">
              <a:rPr lang="en-US" smtClean="0"/>
              <a:pPr/>
              <a:t>5/15/2022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280-CD22-4646-B03D-9410DC587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5720-5484-4146-9E69-AFB00F9490B8}" type="datetimeFigureOut">
              <a:rPr lang="en-US" smtClean="0"/>
              <a:pPr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280-CD22-4646-B03D-9410DC587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5720-5484-4146-9E69-AFB00F9490B8}" type="datetimeFigureOut">
              <a:rPr lang="en-US" smtClean="0"/>
              <a:pPr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280-CD22-4646-B03D-9410DC587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F5720-5484-4146-9E69-AFB00F9490B8}" type="datetimeFigureOut">
              <a:rPr lang="en-US" smtClean="0"/>
              <a:pPr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97280-CD22-4646-B03D-9410DC587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1340768"/>
            <a:ext cx="6858048" cy="1000132"/>
          </a:xfrm>
        </p:spPr>
        <p:txBody>
          <a:bodyPr>
            <a:normAutofit fontScale="85000" lnSpcReduction="20000"/>
          </a:bodyPr>
          <a:lstStyle/>
          <a:p>
            <a:endParaRPr lang="en-US" sz="3600" b="1" dirty="0">
              <a:solidFill>
                <a:schemeClr val="tx1"/>
              </a:solidFill>
              <a:latin typeface="Arial Black" pitchFamily="34" charset="0"/>
            </a:endParaRPr>
          </a:p>
          <a:p>
            <a:r>
              <a:rPr lang="en-IN" sz="3600" b="1" dirty="0" smtClean="0"/>
              <a:t>Machine Learning Hackathon CG </a:t>
            </a:r>
            <a:r>
              <a:rPr lang="en-IN" sz="3600" b="1" dirty="0"/>
              <a:t>2022</a:t>
            </a:r>
          </a:p>
        </p:txBody>
      </p:sp>
      <p:sp>
        <p:nvSpPr>
          <p:cNvPr id="7" name="Rectangle 6"/>
          <p:cNvSpPr/>
          <p:nvPr/>
        </p:nvSpPr>
        <p:spPr>
          <a:xfrm>
            <a:off x="2000232" y="3717032"/>
            <a:ext cx="50720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Team Name-</a:t>
            </a:r>
          </a:p>
          <a:p>
            <a:r>
              <a:rPr lang="en-IN" dirty="0" smtClean="0"/>
              <a:t>Team Leader Name- </a:t>
            </a:r>
          </a:p>
          <a:p>
            <a:r>
              <a:rPr lang="en-IN" dirty="0" smtClean="0"/>
              <a:t>Team Leader Email Address-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1797" y="260648"/>
            <a:ext cx="828675" cy="8191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262515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               </a:t>
            </a:r>
          </a:p>
          <a:p>
            <a:pPr marL="0" indent="0">
              <a:buNone/>
            </a:pPr>
            <a:endParaRPr lang="en-US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  </a:t>
            </a:r>
          </a:p>
          <a:p>
            <a:pPr marL="0" indent="0">
              <a:buNone/>
            </a:pPr>
            <a:endParaRPr lang="en-US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                </a:t>
            </a:r>
            <a:r>
              <a:rPr lang="en-US" sz="4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THANK YOU</a:t>
            </a:r>
            <a:endParaRPr lang="en-US" sz="44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3805" y="188640"/>
            <a:ext cx="828675" cy="8191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60;p14"/>
          <p:cNvSpPr txBox="1">
            <a:spLocks/>
          </p:cNvSpPr>
          <p:nvPr/>
        </p:nvSpPr>
        <p:spPr>
          <a:xfrm>
            <a:off x="285720" y="1276170"/>
            <a:ext cx="8520600" cy="92869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pPr lvl="0"/>
            <a:r>
              <a:rPr lang="en-US" sz="2400" b="1" dirty="0" smtClean="0">
                <a:latin typeface="Verdana" pitchFamily="34" charset="0"/>
                <a:ea typeface="Verdana" pitchFamily="34" charset="0"/>
              </a:rPr>
              <a:t>Brief description of the problem </a:t>
            </a:r>
            <a:r>
              <a:rPr lang="en-US" sz="2400" b="1" dirty="0" smtClean="0">
                <a:latin typeface="Verdana" pitchFamily="34" charset="0"/>
                <a:ea typeface="Verdana" pitchFamily="34" charset="0"/>
              </a:rPr>
              <a:t>at hand: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+mj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1797" y="260648"/>
            <a:ext cx="828675" cy="8191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6;p15"/>
          <p:cNvSpPr txBox="1">
            <a:spLocks/>
          </p:cNvSpPr>
          <p:nvPr/>
        </p:nvSpPr>
        <p:spPr>
          <a:xfrm>
            <a:off x="357158" y="857232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Solution proposed and description: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</a:b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6376" y="233586"/>
            <a:ext cx="828675" cy="8191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2;p16"/>
          <p:cNvSpPr txBox="1">
            <a:spLocks/>
          </p:cNvSpPr>
          <p:nvPr/>
        </p:nvSpPr>
        <p:spPr>
          <a:xfrm>
            <a:off x="285720" y="928670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97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Technology/Tool Stack Used: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3805" y="188640"/>
            <a:ext cx="828675" cy="8191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4;p18"/>
          <p:cNvSpPr txBox="1">
            <a:spLocks/>
          </p:cNvSpPr>
          <p:nvPr/>
        </p:nvSpPr>
        <p:spPr>
          <a:xfrm>
            <a:off x="285720" y="928670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97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Approach: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1D1D1D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Google Shape;84;p18"/>
          <p:cNvSpPr txBox="1">
            <a:spLocks/>
          </p:cNvSpPr>
          <p:nvPr/>
        </p:nvSpPr>
        <p:spPr>
          <a:xfrm>
            <a:off x="251520" y="4728508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67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3805" y="188640"/>
            <a:ext cx="828675" cy="8191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0;p19"/>
          <p:cNvSpPr txBox="1">
            <a:spLocks/>
          </p:cNvSpPr>
          <p:nvPr/>
        </p:nvSpPr>
        <p:spPr>
          <a:xfrm>
            <a:off x="285720" y="1352168"/>
            <a:ext cx="8520600" cy="142876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Execution Demo(Video/Screenshots) </a:t>
            </a:r>
            <a:r>
              <a:rPr lang="en-US" sz="2400" b="1" dirty="0" smtClean="0">
                <a:latin typeface="Verdana"/>
                <a:ea typeface="Verdana"/>
                <a:cs typeface="Verdana"/>
                <a:sym typeface="Verdana"/>
              </a:rPr>
              <a:t>of the solution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3805" y="188640"/>
            <a:ext cx="828675" cy="8191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0;p19"/>
          <p:cNvSpPr txBox="1">
            <a:spLocks/>
          </p:cNvSpPr>
          <p:nvPr/>
        </p:nvSpPr>
        <p:spPr>
          <a:xfrm>
            <a:off x="285720" y="1352168"/>
            <a:ext cx="8520600" cy="142876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Execution Demo(Video/Screenshots) </a:t>
            </a:r>
            <a:r>
              <a:rPr lang="en-US" sz="2400" b="1" dirty="0" smtClean="0">
                <a:latin typeface="Verdana"/>
                <a:ea typeface="Verdana"/>
                <a:cs typeface="Verdana"/>
                <a:sym typeface="Verdana"/>
              </a:rPr>
              <a:t>of the solution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3805" y="188640"/>
            <a:ext cx="82867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401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0;p19"/>
          <p:cNvSpPr txBox="1">
            <a:spLocks/>
          </p:cNvSpPr>
          <p:nvPr/>
        </p:nvSpPr>
        <p:spPr>
          <a:xfrm>
            <a:off x="357158" y="928670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b="1" dirty="0" smtClean="0"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Source code as ZIP or </a:t>
            </a:r>
            <a:r>
              <a:rPr lang="en-IN" sz="24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Github</a:t>
            </a:r>
            <a:r>
              <a:rPr lang="en-IN" sz="2400" b="1" dirty="0" smtClean="0"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 URL</a:t>
            </a:r>
            <a:r>
              <a:rPr kumimoji="0" lang="en-I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: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j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3805" y="188640"/>
            <a:ext cx="828675" cy="8191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0;p19"/>
          <p:cNvSpPr txBox="1">
            <a:spLocks/>
          </p:cNvSpPr>
          <p:nvPr/>
        </p:nvSpPr>
        <p:spPr>
          <a:xfrm>
            <a:off x="357158" y="928670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Additional </a:t>
            </a:r>
            <a:r>
              <a:rPr lang="en-IN" sz="2400" b="1" dirty="0" smtClean="0"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comments</a:t>
            </a:r>
            <a:r>
              <a:rPr kumimoji="0" lang="en-I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 (</a:t>
            </a:r>
            <a:r>
              <a:rPr lang="en-IN" sz="2400" b="1" dirty="0" smtClean="0"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optional</a:t>
            </a:r>
            <a:r>
              <a:rPr kumimoji="0" lang="en-I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):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3805" y="188640"/>
            <a:ext cx="82867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664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65</Words>
  <Application>Microsoft Office PowerPoint</Application>
  <PresentationFormat>On-screen Show (4:3)</PresentationFormat>
  <Paragraphs>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Calibri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Aditi Tijage</dc:creator>
  <cp:lastModifiedBy>Mohor Basu</cp:lastModifiedBy>
  <cp:revision>41</cp:revision>
  <dcterms:created xsi:type="dcterms:W3CDTF">2022-04-28T06:07:44Z</dcterms:created>
  <dcterms:modified xsi:type="dcterms:W3CDTF">2022-05-15T04:23:50Z</dcterms:modified>
</cp:coreProperties>
</file>