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2F6-A2A0-44C7-96E0-411FB32E56BC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FA8-5CBB-470E-9B4F-A0F792993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51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2F6-A2A0-44C7-96E0-411FB32E56BC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FA8-5CBB-470E-9B4F-A0F792993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27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2F6-A2A0-44C7-96E0-411FB32E56BC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FA8-5CBB-470E-9B4F-A0F792993DD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308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2F6-A2A0-44C7-96E0-411FB32E56BC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FA8-5CBB-470E-9B4F-A0F792993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033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2F6-A2A0-44C7-96E0-411FB32E56BC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FA8-5CBB-470E-9B4F-A0F792993DD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438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2F6-A2A0-44C7-96E0-411FB32E56BC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FA8-5CBB-470E-9B4F-A0F792993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872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2F6-A2A0-44C7-96E0-411FB32E56BC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FA8-5CBB-470E-9B4F-A0F792993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302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2F6-A2A0-44C7-96E0-411FB32E56BC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FA8-5CBB-470E-9B4F-A0F792993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04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2F6-A2A0-44C7-96E0-411FB32E56BC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FA8-5CBB-470E-9B4F-A0F792993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212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2F6-A2A0-44C7-96E0-411FB32E56BC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FA8-5CBB-470E-9B4F-A0F792993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55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2F6-A2A0-44C7-96E0-411FB32E56BC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FA8-5CBB-470E-9B4F-A0F792993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01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2F6-A2A0-44C7-96E0-411FB32E56BC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FA8-5CBB-470E-9B4F-A0F792993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905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2F6-A2A0-44C7-96E0-411FB32E56BC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FA8-5CBB-470E-9B4F-A0F792993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41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2F6-A2A0-44C7-96E0-411FB32E56BC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FA8-5CBB-470E-9B4F-A0F792993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08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2F6-A2A0-44C7-96E0-411FB32E56BC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FA8-5CBB-470E-9B4F-A0F792993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13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FA8-5CBB-470E-9B4F-A0F792993DD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3D2F6-A2A0-44C7-96E0-411FB32E56BC}" type="datetimeFigureOut">
              <a:rPr lang="en-IN" smtClean="0"/>
              <a:t>20-12-2024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0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3D2F6-A2A0-44C7-96E0-411FB32E56BC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9BDFA8-5CBB-470E-9B4F-A0F792993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97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9341-29D0-5247-3DCD-6F18901B5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6756" y="-595442"/>
            <a:ext cx="10123883" cy="4041648"/>
          </a:xfrm>
        </p:spPr>
        <p:txBody>
          <a:bodyPr/>
          <a:lstStyle/>
          <a:p>
            <a:r>
              <a:rPr lang="en-IN" dirty="0"/>
              <a:t>MS/MS Viewer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EE741-63EA-09D2-E977-668F8DC84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0046" y="3542070"/>
            <a:ext cx="2100760" cy="1691640"/>
          </a:xfrm>
        </p:spPr>
        <p:txBody>
          <a:bodyPr/>
          <a:lstStyle/>
          <a:p>
            <a:r>
              <a:rPr lang="en-IN" dirty="0"/>
              <a:t>Tejaswini Oak</a:t>
            </a:r>
          </a:p>
        </p:txBody>
      </p:sp>
    </p:spTree>
    <p:extLst>
      <p:ext uri="{BB962C8B-B14F-4D97-AF65-F5344CB8AC3E}">
        <p14:creationId xmlns:p14="http://schemas.microsoft.com/office/powerpoint/2010/main" val="309038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6B71-0D0C-7AB6-031C-E95CCE56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46179"/>
            <a:ext cx="9692640" cy="637131"/>
          </a:xfrm>
        </p:spPr>
        <p:txBody>
          <a:bodyPr>
            <a:normAutofit fontScale="90000"/>
          </a:bodyPr>
          <a:lstStyle/>
          <a:p>
            <a:r>
              <a:rPr lang="en-IN" dirty="0"/>
              <a:t>Program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B1896-0E3B-0205-7317-DA493DAF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897" y="953902"/>
            <a:ext cx="8595360" cy="4351337"/>
          </a:xfrm>
        </p:spPr>
        <p:txBody>
          <a:bodyPr/>
          <a:lstStyle/>
          <a:p>
            <a:pPr rtl="0"/>
            <a:r>
              <a:rPr lang="en-IN" dirty="0"/>
              <a:t>Program takes 3 inputs from the user (file name, scan number and peptide sequence)</a:t>
            </a:r>
            <a:br>
              <a:rPr lang="en-IN" dirty="0"/>
            </a:br>
            <a:r>
              <a:rPr lang="en-IN" sz="1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XML_file</a:t>
            </a:r>
            <a:r>
              <a:rPr lang="en-IN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IN" sz="1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sys.argv</a:t>
            </a:r>
            <a:r>
              <a:rPr lang="en-IN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</a:t>
            </a:r>
            <a:br>
              <a:rPr lang="en-IN" dirty="0"/>
            </a:br>
            <a:r>
              <a:rPr lang="en-IN" sz="1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scan_number</a:t>
            </a:r>
            <a:r>
              <a:rPr lang="en-IN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IN" sz="1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sys.argv</a:t>
            </a:r>
            <a:r>
              <a:rPr lang="en-IN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</a:t>
            </a:r>
            <a:br>
              <a:rPr lang="en-IN" dirty="0"/>
            </a:br>
            <a:r>
              <a:rPr lang="en-IN" sz="1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peptide_seq</a:t>
            </a:r>
            <a:r>
              <a:rPr lang="en-IN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IN" sz="1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sys.argv</a:t>
            </a:r>
            <a:r>
              <a:rPr lang="en-IN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</a:t>
            </a:r>
          </a:p>
          <a:p>
            <a:pPr rtl="0"/>
            <a:r>
              <a:rPr lang="en-IN" dirty="0"/>
              <a:t>Computes the theoretical values of b and y ions and matches the m/z values to the peaks</a:t>
            </a:r>
            <a:br>
              <a:rPr lang="en-IN" dirty="0"/>
            </a:br>
            <a:r>
              <a:rPr lang="en-IN" dirty="0" err="1"/>
              <a:t>compute_ions</a:t>
            </a:r>
            <a:r>
              <a:rPr lang="en-IN" dirty="0"/>
              <a:t>( )</a:t>
            </a:r>
            <a:br>
              <a:rPr lang="en-IN" dirty="0"/>
            </a:br>
            <a:r>
              <a:rPr lang="en-IN" dirty="0" err="1"/>
              <a:t>annotate_peaks</a:t>
            </a:r>
            <a:r>
              <a:rPr lang="en-IN" dirty="0"/>
              <a:t> ( )</a:t>
            </a:r>
          </a:p>
          <a:p>
            <a:r>
              <a:rPr lang="en-IN" dirty="0"/>
              <a:t>Program must output a plot, so user can see if the peptide is a good match for the spectrum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96B9C-F0F6-C236-D2A9-AEC4CA88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565" y="4092398"/>
            <a:ext cx="6686526" cy="26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7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F553-A60D-A4E4-BDCB-187766F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60" y="167813"/>
            <a:ext cx="8596668" cy="1320800"/>
          </a:xfrm>
        </p:spPr>
        <p:txBody>
          <a:bodyPr>
            <a:normAutofit/>
          </a:bodyPr>
          <a:lstStyle/>
          <a:p>
            <a:r>
              <a:rPr lang="en-IN" sz="4400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C6E3-2FC5-FAA6-7A24-22AF4F3B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160" y="1213310"/>
            <a:ext cx="8596668" cy="3880773"/>
          </a:xfrm>
        </p:spPr>
        <p:txBody>
          <a:bodyPr>
            <a:no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Sys: </a:t>
            </a:r>
            <a:r>
              <a:rPr lang="en-US" sz="2400" i="0" dirty="0">
                <a:solidFill>
                  <a:schemeClr val="tx1"/>
                </a:solidFill>
                <a:effectLst/>
              </a:rPr>
              <a:t>provides access to variables and functions that interact with the and exits the program when error occurs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Os</a:t>
            </a:r>
            <a:r>
              <a:rPr lang="en-US" sz="2400" dirty="0">
                <a:solidFill>
                  <a:schemeClr val="tx1"/>
                </a:solidFill>
              </a:rPr>
              <a:t>: provides a way to interact with the operating system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Os.path</a:t>
            </a:r>
            <a:r>
              <a:rPr lang="en-US" sz="2400" dirty="0">
                <a:solidFill>
                  <a:schemeClr val="tx1"/>
                </a:solidFill>
              </a:rPr>
              <a:t>: provides for m</a:t>
            </a:r>
            <a:r>
              <a:rPr lang="en-US" sz="2400" i="0" dirty="0">
                <a:solidFill>
                  <a:schemeClr val="tx1"/>
                </a:solidFill>
                <a:effectLst/>
              </a:rPr>
              <a:t>anipulating file and directory paths </a:t>
            </a:r>
          </a:p>
          <a:p>
            <a:r>
              <a:rPr lang="en-US" sz="2400" dirty="0">
                <a:solidFill>
                  <a:schemeClr val="tx1"/>
                </a:solidFill>
              </a:rPr>
              <a:t>Base64: provided b64decode function to decode data from the XML file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Array: used for storing m/z values and intensities of the peaks</a:t>
            </a:r>
          </a:p>
          <a:p>
            <a:r>
              <a:rPr lang="en-IN" sz="2400" i="0" u="none" strike="noStrike" dirty="0" err="1">
                <a:solidFill>
                  <a:schemeClr val="tx1"/>
                </a:solidFill>
                <a:effectLst/>
              </a:rPr>
              <a:t>xml.etree.ElementTree</a:t>
            </a:r>
            <a:r>
              <a:rPr lang="en-IN" sz="2400" i="0" u="none" strike="noStrike" dirty="0">
                <a:solidFill>
                  <a:schemeClr val="tx1"/>
                </a:solidFill>
                <a:effectLst/>
              </a:rPr>
              <a:t> as ET</a:t>
            </a:r>
            <a:r>
              <a:rPr lang="en-US" sz="2400" i="0" u="none" strike="noStrike" dirty="0">
                <a:solidFill>
                  <a:schemeClr val="tx1"/>
                </a:solidFill>
                <a:effectLst/>
              </a:rPr>
              <a:t>: used to parse through the XML file</a:t>
            </a:r>
          </a:p>
          <a:p>
            <a:r>
              <a:rPr lang="en-US" sz="2400" dirty="0">
                <a:solidFill>
                  <a:schemeClr val="tx1"/>
                </a:solidFill>
              </a:rPr>
              <a:t>M</a:t>
            </a:r>
            <a:r>
              <a:rPr lang="en-IN" sz="2400" i="0" u="none" strike="noStrike" dirty="0" err="1">
                <a:solidFill>
                  <a:schemeClr val="tx1"/>
                </a:solidFill>
                <a:effectLst/>
              </a:rPr>
              <a:t>atplotlib.pyplot</a:t>
            </a:r>
            <a:r>
              <a:rPr lang="en-US" sz="2400" dirty="0">
                <a:solidFill>
                  <a:schemeClr val="tx1"/>
                </a:solidFill>
              </a:rPr>
              <a:t>: used for plotting the spectrum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9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2BCC-23E6-C7F6-6645-AB84BDB9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dirty="0"/>
              <a:t>Straightforward / Difficult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1C4C-19D5-2ECF-838E-C08064028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Straightforward:</a:t>
            </a:r>
          </a:p>
          <a:p>
            <a:r>
              <a:rPr lang="en-IN" sz="2400" dirty="0"/>
              <a:t>Parsing through the file</a:t>
            </a:r>
          </a:p>
          <a:p>
            <a:r>
              <a:rPr lang="en-IN" sz="2400" dirty="0"/>
              <a:t>Computing b/y ions</a:t>
            </a:r>
          </a:p>
          <a:p>
            <a:r>
              <a:rPr lang="en-IN" sz="2400" dirty="0"/>
              <a:t>Error handling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Difficult:</a:t>
            </a:r>
          </a:p>
          <a:p>
            <a:r>
              <a:rPr lang="en-IN" sz="2400" dirty="0"/>
              <a:t>Understanding the tolerance and how it affects my plots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517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6B2C8-2AC2-056A-5D08-E15293B5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Error Encountered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6BA214-EE2E-399E-5F05-199ACDC3F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417" y="1961833"/>
            <a:ext cx="8594725" cy="33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9888-3C02-E2D9-9552-4D988843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08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sz="4400" dirty="0"/>
              <a:t>Lessons I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5BB3-D03D-1672-2E1B-87545E737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308" y="1796795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Bioinformatics</a:t>
            </a:r>
          </a:p>
          <a:p>
            <a:r>
              <a:rPr lang="en-IN" sz="2400" dirty="0"/>
              <a:t>Understanding spectral data</a:t>
            </a:r>
          </a:p>
          <a:p>
            <a:r>
              <a:rPr lang="en-IN" sz="2400" dirty="0"/>
              <a:t>Protein chemistry</a:t>
            </a:r>
          </a:p>
          <a:p>
            <a:r>
              <a:rPr lang="en-IN" sz="2400" dirty="0"/>
              <a:t>Peptide fragmentation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Programming</a:t>
            </a:r>
          </a:p>
          <a:p>
            <a:r>
              <a:rPr lang="en-IN" sz="2400" dirty="0"/>
              <a:t>Error Handling</a:t>
            </a:r>
          </a:p>
          <a:p>
            <a:r>
              <a:rPr lang="en-IN" sz="2400" dirty="0"/>
              <a:t>Problem-Solving</a:t>
            </a:r>
          </a:p>
          <a:p>
            <a:pPr marL="0" indent="0">
              <a:buNone/>
            </a:pP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640342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251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MS/MS Viewer Project</vt:lpstr>
      <vt:lpstr>Program Requirements</vt:lpstr>
      <vt:lpstr>Modules</vt:lpstr>
      <vt:lpstr>Straightforward / Difficult Aspects</vt:lpstr>
      <vt:lpstr>Error Encountered</vt:lpstr>
      <vt:lpstr>Lessons I learnt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Tejaswini Oak</dc:creator>
  <cp:lastModifiedBy>Tejaswini Oak</cp:lastModifiedBy>
  <cp:revision>3</cp:revision>
  <dcterms:created xsi:type="dcterms:W3CDTF">2024-12-20T17:50:23Z</dcterms:created>
  <dcterms:modified xsi:type="dcterms:W3CDTF">2024-12-20T20:52:15Z</dcterms:modified>
</cp:coreProperties>
</file>