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2_2A300178.xml" ContentType="application/vnd.ms-powerpoint.comments+xml"/>
  <Override PartName="/ppt/comments/modernComment_11B_CA6EEB02.xml" ContentType="application/vnd.ms-powerpoint.comments+xml"/>
  <Override PartName="/ppt/comments/modernComment_10A_7E6E9BD5.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77" r:id="rId6"/>
    <p:sldId id="262" r:id="rId7"/>
    <p:sldId id="289" r:id="rId8"/>
    <p:sldId id="264" r:id="rId9"/>
    <p:sldId id="258" r:id="rId10"/>
    <p:sldId id="283" r:id="rId11"/>
    <p:sldId id="266" r:id="rId12"/>
    <p:sldId id="278" r:id="rId13"/>
    <p:sldId id="290"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14054E82-CF20-1BBF-4401-580A45FA88CE}" name="Ferdous, Abonti" initials="FA" userId="S::axf171030@utdallas.edu::0e27ac44-f862-4c29-bbac-c1c509282d01" providerId="AD"/>
  <p188:author id="{109A0D9B-A0B2-B853-CBCD-8F2BEF94E9B4}" name="Salman, Muhammad" initials="SM" userId="S::mxs220121@utdallas.edu::f98b1c17-5c5e-40af-becf-d6d5c8d48bb4" providerId="AD"/>
  <p188:author id="{40FD73E5-F143-9E7B-6CE6-E4EA41F7942E}" name="Inamdar, Atul" initials="IA" userId="S::axi210031@utdallas.edu::cff77a54-1459-4473-882a-b7080c1db15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F9B03-9AC1-ACD7-8F05-9245BC467C05}" v="269" dt="2023-12-07T20:09:50.303"/>
    <p1510:client id="{3677F886-FBCC-22A1-E956-69DB781DD320}" v="6" dt="2023-12-08T00:16:10.544"/>
    <p1510:client id="{54A151CA-5967-9A4A-9E03-95F3C94D0BFB}" v="6" dt="2023-12-08T00:53:01.205"/>
    <p1510:client id="{78A9B488-E4EE-4F32-B5EC-16C45399139A}" v="2076" dt="2023-12-07T12:14:16.265"/>
    <p1510:client id="{D095D352-8AAB-4472-A3EB-9491E691A4D7}" v="1633" dt="2023-12-07T20:21:55.891"/>
    <p1510:client id="{EEDB7771-60A0-909B-281F-B4D51C8447A8}" v="2" dt="2023-12-08T01:13:49.784"/>
    <p1510:client id="{F3D7152F-5F6F-D72F-D599-DD99B91B100A}" v="2" dt="2023-12-07T19:57:03.244"/>
    <p1510:client id="{FBE285CF-0F74-D39E-895D-B0E4F442794D}" v="3001" dt="2023-12-07T17:23:52.708"/>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man, Muhammad" userId="S::mxs220121@utdallas.edu::f98b1c17-5c5e-40af-becf-d6d5c8d48bb4" providerId="AD" clId="Web-{D095D352-8AAB-4472-A3EB-9491E691A4D7}"/>
    <pc:docChg chg="mod modSld">
      <pc:chgData name="Salman, Muhammad" userId="S::mxs220121@utdallas.edu::f98b1c17-5c5e-40af-becf-d6d5c8d48bb4" providerId="AD" clId="Web-{D095D352-8AAB-4472-A3EB-9491E691A4D7}" dt="2023-12-07T20:21:55.891" v="974" actId="20577"/>
      <pc:docMkLst>
        <pc:docMk/>
      </pc:docMkLst>
      <pc:sldChg chg="modSp">
        <pc:chgData name="Salman, Muhammad" userId="S::mxs220121@utdallas.edu::f98b1c17-5c5e-40af-becf-d6d5c8d48bb4" providerId="AD" clId="Web-{D095D352-8AAB-4472-A3EB-9491E691A4D7}" dt="2023-12-07T19:22:36.287" v="943" actId="20577"/>
        <pc:sldMkLst>
          <pc:docMk/>
          <pc:sldMk cId="1642425379" sldId="256"/>
        </pc:sldMkLst>
        <pc:spChg chg="mod">
          <ac:chgData name="Salman, Muhammad" userId="S::mxs220121@utdallas.edu::f98b1c17-5c5e-40af-becf-d6d5c8d48bb4" providerId="AD" clId="Web-{D095D352-8AAB-4472-A3EB-9491E691A4D7}" dt="2023-12-07T19:22:36.287" v="943" actId="20577"/>
          <ac:spMkLst>
            <pc:docMk/>
            <pc:sldMk cId="1642425379" sldId="256"/>
            <ac:spMk id="3" creationId="{1901B20D-4C28-4DA3-ABBD-718C22A5E58B}"/>
          </ac:spMkLst>
        </pc:spChg>
        <pc:picChg chg="mod">
          <ac:chgData name="Salman, Muhammad" userId="S::mxs220121@utdallas.edu::f98b1c17-5c5e-40af-becf-d6d5c8d48bb4" providerId="AD" clId="Web-{D095D352-8AAB-4472-A3EB-9491E691A4D7}" dt="2023-12-07T16:21:52.325" v="66" actId="14100"/>
          <ac:picMkLst>
            <pc:docMk/>
            <pc:sldMk cId="1642425379" sldId="256"/>
            <ac:picMk id="4" creationId="{8E8A3ADC-8ED3-FB0E-9C31-5B7E2645E5BB}"/>
          </ac:picMkLst>
        </pc:picChg>
      </pc:sldChg>
      <pc:sldChg chg="addSp delSp modSp modCm">
        <pc:chgData name="Salman, Muhammad" userId="S::mxs220121@utdallas.edu::f98b1c17-5c5e-40af-becf-d6d5c8d48bb4" providerId="AD" clId="Web-{D095D352-8AAB-4472-A3EB-9491E691A4D7}" dt="2023-12-07T20:21:55.891" v="974" actId="20577"/>
        <pc:sldMkLst>
          <pc:docMk/>
          <pc:sldMk cId="707789176" sldId="258"/>
        </pc:sldMkLst>
        <pc:spChg chg="mod">
          <ac:chgData name="Salman, Muhammad" userId="S::mxs220121@utdallas.edu::f98b1c17-5c5e-40af-becf-d6d5c8d48bb4" providerId="AD" clId="Web-{D095D352-8AAB-4472-A3EB-9491E691A4D7}" dt="2023-12-07T19:32:36.279" v="946" actId="14100"/>
          <ac:spMkLst>
            <pc:docMk/>
            <pc:sldMk cId="707789176" sldId="258"/>
            <ac:spMk id="2" creationId="{A29DE7F2-E890-4744-88DD-A75F5E300513}"/>
          </ac:spMkLst>
        </pc:spChg>
        <pc:spChg chg="mod">
          <ac:chgData name="Salman, Muhammad" userId="S::mxs220121@utdallas.edu::f98b1c17-5c5e-40af-becf-d6d5c8d48bb4" providerId="AD" clId="Web-{D095D352-8AAB-4472-A3EB-9491E691A4D7}" dt="2023-12-07T20:21:55.891" v="974" actId="20577"/>
          <ac:spMkLst>
            <pc:docMk/>
            <pc:sldMk cId="707789176" sldId="258"/>
            <ac:spMk id="5" creationId="{1C1CAB84-2A80-770E-89C5-A2A481962C0B}"/>
          </ac:spMkLst>
        </pc:spChg>
        <pc:picChg chg="mod">
          <ac:chgData name="Salman, Muhammad" userId="S::mxs220121@utdallas.edu::f98b1c17-5c5e-40af-becf-d6d5c8d48bb4" providerId="AD" clId="Web-{D095D352-8AAB-4472-A3EB-9491E691A4D7}" dt="2023-12-07T16:25:46.535" v="78" actId="1076"/>
          <ac:picMkLst>
            <pc:docMk/>
            <pc:sldMk cId="707789176" sldId="258"/>
            <ac:picMk id="3" creationId="{AED46381-FD00-7D39-EFC2-1E8C562D6BA1}"/>
          </ac:picMkLst>
        </pc:picChg>
        <pc:picChg chg="add mod">
          <ac:chgData name="Salman, Muhammad" userId="S::mxs220121@utdallas.edu::f98b1c17-5c5e-40af-becf-d6d5c8d48bb4" providerId="AD" clId="Web-{D095D352-8AAB-4472-A3EB-9491E691A4D7}" dt="2023-12-07T19:22:59.538" v="944" actId="1076"/>
          <ac:picMkLst>
            <pc:docMk/>
            <pc:sldMk cId="707789176" sldId="258"/>
            <ac:picMk id="4" creationId="{F7F94797-1B5B-3CCA-94E9-9D7C0A2DFE8F}"/>
          </ac:picMkLst>
        </pc:picChg>
        <pc:picChg chg="del">
          <ac:chgData name="Salman, Muhammad" userId="S::mxs220121@utdallas.edu::f98b1c17-5c5e-40af-becf-d6d5c8d48bb4" providerId="AD" clId="Web-{D095D352-8AAB-4472-A3EB-9491E691A4D7}" dt="2023-12-07T19:32:47.671" v="947"/>
          <ac:picMkLst>
            <pc:docMk/>
            <pc:sldMk cId="707789176" sldId="258"/>
            <ac:picMk id="6" creationId="{357B281F-18B5-A067-F9B2-FDA3E1A56B44}"/>
          </ac:picMkLst>
        </pc:picChg>
        <pc:picChg chg="add">
          <ac:chgData name="Salman, Muhammad" userId="S::mxs220121@utdallas.edu::f98b1c17-5c5e-40af-becf-d6d5c8d48bb4" providerId="AD" clId="Web-{D095D352-8AAB-4472-A3EB-9491E691A4D7}" dt="2023-12-07T19:32:48.796" v="948"/>
          <ac:picMkLst>
            <pc:docMk/>
            <pc:sldMk cId="707789176" sldId="258"/>
            <ac:picMk id="10" creationId="{5F7D52B2-4E46-89FA-9608-3BA1FB5F3AF2}"/>
          </ac:picMkLst>
        </pc:picChg>
        <pc:extLst>
          <p:ext xmlns:p="http://schemas.openxmlformats.org/presentationml/2006/main" uri="{D6D511B9-2390-475A-947B-AFAB55BFBCF1}">
            <pc226:cmChg xmlns:pc226="http://schemas.microsoft.com/office/powerpoint/2022/06/main/command" chg="mod modRxn">
              <pc226:chgData name="Salman, Muhammad" userId="S::mxs220121@utdallas.edu::f98b1c17-5c5e-40af-becf-d6d5c8d48bb4" providerId="AD" clId="Web-{D095D352-8AAB-4472-A3EB-9491E691A4D7}" dt="2023-12-07T16:45:30.963" v="233"/>
              <pc2:cmMkLst xmlns:pc2="http://schemas.microsoft.com/office/powerpoint/2019/9/main/command">
                <pc:docMk/>
                <pc:sldMk cId="707789176" sldId="258"/>
                <pc2:cmMk id="{FE460CDD-B141-47B3-B825-45E6545E4F35}"/>
              </pc2:cmMkLst>
            </pc226:cmChg>
          </p:ext>
        </pc:extLst>
      </pc:sldChg>
      <pc:sldChg chg="addSp delSp modSp mod setBg">
        <pc:chgData name="Salman, Muhammad" userId="S::mxs220121@utdallas.edu::f98b1c17-5c5e-40af-becf-d6d5c8d48bb4" providerId="AD" clId="Web-{D095D352-8AAB-4472-A3EB-9491E691A4D7}" dt="2023-12-07T19:21:29.456" v="928" actId="20577"/>
        <pc:sldMkLst>
          <pc:docMk/>
          <pc:sldMk cId="1593920805" sldId="262"/>
        </pc:sldMkLst>
        <pc:spChg chg="mod">
          <ac:chgData name="Salman, Muhammad" userId="S::mxs220121@utdallas.edu::f98b1c17-5c5e-40af-becf-d6d5c8d48bb4" providerId="AD" clId="Web-{D095D352-8AAB-4472-A3EB-9491E691A4D7}" dt="2023-12-07T19:21:29.456" v="928" actId="20577"/>
          <ac:spMkLst>
            <pc:docMk/>
            <pc:sldMk cId="1593920805" sldId="262"/>
            <ac:spMk id="2" creationId="{75031FE9-9059-4FE8-B4AC-9771F23A1B89}"/>
          </ac:spMkLst>
        </pc:spChg>
        <pc:spChg chg="mod">
          <ac:chgData name="Salman, Muhammad" userId="S::mxs220121@utdallas.edu::f98b1c17-5c5e-40af-becf-d6d5c8d48bb4" providerId="AD" clId="Web-{D095D352-8AAB-4472-A3EB-9491E691A4D7}" dt="2023-12-07T16:36:35.571" v="185" actId="1076"/>
          <ac:spMkLst>
            <pc:docMk/>
            <pc:sldMk cId="1593920805" sldId="262"/>
            <ac:spMk id="6" creationId="{7E7D4C34-22A0-4D54-A07D-E1E9A11463E5}"/>
          </ac:spMkLst>
        </pc:spChg>
        <pc:spChg chg="mod">
          <ac:chgData name="Salman, Muhammad" userId="S::mxs220121@utdallas.edu::f98b1c17-5c5e-40af-becf-d6d5c8d48bb4" providerId="AD" clId="Web-{D095D352-8AAB-4472-A3EB-9491E691A4D7}" dt="2023-12-07T16:42:12.691" v="220" actId="1076"/>
          <ac:spMkLst>
            <pc:docMk/>
            <pc:sldMk cId="1593920805" sldId="262"/>
            <ac:spMk id="10" creationId="{7F39C97C-2DDC-4706-B96C-B02FAE53A426}"/>
          </ac:spMkLst>
        </pc:spChg>
        <pc:picChg chg="add del mod">
          <ac:chgData name="Salman, Muhammad" userId="S::mxs220121@utdallas.edu::f98b1c17-5c5e-40af-becf-d6d5c8d48bb4" providerId="AD" clId="Web-{D095D352-8AAB-4472-A3EB-9491E691A4D7}" dt="2023-12-07T19:07:19.500" v="762"/>
          <ac:picMkLst>
            <pc:docMk/>
            <pc:sldMk cId="1593920805" sldId="262"/>
            <ac:picMk id="3" creationId="{5CDA8C4E-A0AB-FB50-4C2A-27F6266E7812}"/>
          </ac:picMkLst>
        </pc:picChg>
        <pc:picChg chg="del mod">
          <ac:chgData name="Salman, Muhammad" userId="S::mxs220121@utdallas.edu::f98b1c17-5c5e-40af-becf-d6d5c8d48bb4" providerId="AD" clId="Web-{D095D352-8AAB-4472-A3EB-9491E691A4D7}" dt="2023-12-07T16:40:33.969" v="208"/>
          <ac:picMkLst>
            <pc:docMk/>
            <pc:sldMk cId="1593920805" sldId="262"/>
            <ac:picMk id="4" creationId="{5354717C-D8FF-C461-5209-08FDE714705A}"/>
          </ac:picMkLst>
        </pc:picChg>
        <pc:picChg chg="add del mod">
          <ac:chgData name="Salman, Muhammad" userId="S::mxs220121@utdallas.edu::f98b1c17-5c5e-40af-becf-d6d5c8d48bb4" providerId="AD" clId="Web-{D095D352-8AAB-4472-A3EB-9491E691A4D7}" dt="2023-12-07T19:07:46.751" v="767"/>
          <ac:picMkLst>
            <pc:docMk/>
            <pc:sldMk cId="1593920805" sldId="262"/>
            <ac:picMk id="4" creationId="{AEEFB880-C6F3-A8D1-1B25-FDD7A1579F30}"/>
          </ac:picMkLst>
        </pc:picChg>
        <pc:picChg chg="add">
          <ac:chgData name="Salman, Muhammad" userId="S::mxs220121@utdallas.edu::f98b1c17-5c5e-40af-becf-d6d5c8d48bb4" providerId="AD" clId="Web-{D095D352-8AAB-4472-A3EB-9491E691A4D7}" dt="2023-12-07T16:40:34.985" v="209"/>
          <ac:picMkLst>
            <pc:docMk/>
            <pc:sldMk cId="1593920805" sldId="262"/>
            <ac:picMk id="5" creationId="{AED7E381-07B4-F419-56A3-9AA031517842}"/>
          </ac:picMkLst>
        </pc:picChg>
        <pc:picChg chg="mod">
          <ac:chgData name="Salman, Muhammad" userId="S::mxs220121@utdallas.edu::f98b1c17-5c5e-40af-becf-d6d5c8d48bb4" providerId="AD" clId="Web-{D095D352-8AAB-4472-A3EB-9491E691A4D7}" dt="2023-12-07T16:32:51.236" v="163" actId="14100"/>
          <ac:picMkLst>
            <pc:docMk/>
            <pc:sldMk cId="1593920805" sldId="262"/>
            <ac:picMk id="19" creationId="{9E5B905D-1748-CAAF-84FF-22F753D7079B}"/>
          </ac:picMkLst>
        </pc:picChg>
      </pc:sldChg>
      <pc:sldChg chg="addSp delSp modSp">
        <pc:chgData name="Salman, Muhammad" userId="S::mxs220121@utdallas.edu::f98b1c17-5c5e-40af-becf-d6d5c8d48bb4" providerId="AD" clId="Web-{D095D352-8AAB-4472-A3EB-9491E691A4D7}" dt="2023-12-07T19:21:36.737" v="930" actId="20577"/>
        <pc:sldMkLst>
          <pc:docMk/>
          <pc:sldMk cId="1346372204" sldId="264"/>
        </pc:sldMkLst>
        <pc:spChg chg="mod">
          <ac:chgData name="Salman, Muhammad" userId="S::mxs220121@utdallas.edu::f98b1c17-5c5e-40af-becf-d6d5c8d48bb4" providerId="AD" clId="Web-{D095D352-8AAB-4472-A3EB-9491E691A4D7}" dt="2023-12-07T19:21:36.737" v="930" actId="20577"/>
          <ac:spMkLst>
            <pc:docMk/>
            <pc:sldMk cId="1346372204" sldId="264"/>
            <ac:spMk id="2" creationId="{537E1C88-627C-4655-A4FB-0BB02EDB078A}"/>
          </ac:spMkLst>
        </pc:spChg>
        <pc:spChg chg="mod">
          <ac:chgData name="Salman, Muhammad" userId="S::mxs220121@utdallas.edu::f98b1c17-5c5e-40af-becf-d6d5c8d48bb4" providerId="AD" clId="Web-{D095D352-8AAB-4472-A3EB-9491E691A4D7}" dt="2023-12-07T16:38:13.543" v="198" actId="20577"/>
          <ac:spMkLst>
            <pc:docMk/>
            <pc:sldMk cId="1346372204" sldId="264"/>
            <ac:spMk id="3" creationId="{033634FE-ADF0-4BC3-A0A9-447EA9DD096B}"/>
          </ac:spMkLst>
        </pc:spChg>
        <pc:picChg chg="del mod">
          <ac:chgData name="Salman, Muhammad" userId="S::mxs220121@utdallas.edu::f98b1c17-5c5e-40af-becf-d6d5c8d48bb4" providerId="AD" clId="Web-{D095D352-8AAB-4472-A3EB-9491E691A4D7}" dt="2023-12-07T16:40:08.547" v="204"/>
          <ac:picMkLst>
            <pc:docMk/>
            <pc:sldMk cId="1346372204" sldId="264"/>
            <ac:picMk id="9" creationId="{1F65033A-195A-42AB-21D6-2A6C2AF0776B}"/>
          </ac:picMkLst>
        </pc:picChg>
        <pc:picChg chg="add">
          <ac:chgData name="Salman, Muhammad" userId="S::mxs220121@utdallas.edu::f98b1c17-5c5e-40af-becf-d6d5c8d48bb4" providerId="AD" clId="Web-{D095D352-8AAB-4472-A3EB-9491E691A4D7}" dt="2023-12-07T16:40:08.890" v="205"/>
          <ac:picMkLst>
            <pc:docMk/>
            <pc:sldMk cId="1346372204" sldId="264"/>
            <ac:picMk id="10" creationId="{1F16DAB5-AF48-8DDB-46FB-2C5211A3FA26}"/>
          </ac:picMkLst>
        </pc:picChg>
      </pc:sldChg>
      <pc:sldChg chg="modSp">
        <pc:chgData name="Salman, Muhammad" userId="S::mxs220121@utdallas.edu::f98b1c17-5c5e-40af-becf-d6d5c8d48bb4" providerId="AD" clId="Web-{D095D352-8AAB-4472-A3EB-9491E691A4D7}" dt="2023-12-07T19:21:53.691" v="933" actId="20577"/>
        <pc:sldMkLst>
          <pc:docMk/>
          <pc:sldMk cId="2121178069" sldId="266"/>
        </pc:sldMkLst>
        <pc:spChg chg="mod">
          <ac:chgData name="Salman, Muhammad" userId="S::mxs220121@utdallas.edu::f98b1c17-5c5e-40af-becf-d6d5c8d48bb4" providerId="AD" clId="Web-{D095D352-8AAB-4472-A3EB-9491E691A4D7}" dt="2023-12-07T19:21:53.691" v="933" actId="20577"/>
          <ac:spMkLst>
            <pc:docMk/>
            <pc:sldMk cId="2121178069" sldId="266"/>
            <ac:spMk id="2" creationId="{5CE54ABB-4929-4810-950B-2DAEA0A5BAB4}"/>
          </ac:spMkLst>
        </pc:spChg>
        <pc:spChg chg="mod">
          <ac:chgData name="Salman, Muhammad" userId="S::mxs220121@utdallas.edu::f98b1c17-5c5e-40af-becf-d6d5c8d48bb4" providerId="AD" clId="Web-{D095D352-8AAB-4472-A3EB-9491E691A4D7}" dt="2023-12-07T18:39:14.698" v="723" actId="20577"/>
          <ac:spMkLst>
            <pc:docMk/>
            <pc:sldMk cId="2121178069" sldId="266"/>
            <ac:spMk id="6" creationId="{7B4B6D40-E60B-1F2A-E517-B166FCD00FF3}"/>
          </ac:spMkLst>
        </pc:spChg>
        <pc:picChg chg="mod">
          <ac:chgData name="Salman, Muhammad" userId="S::mxs220121@utdallas.edu::f98b1c17-5c5e-40af-becf-d6d5c8d48bb4" providerId="AD" clId="Web-{D095D352-8AAB-4472-A3EB-9491E691A4D7}" dt="2023-12-07T17:22:01.744" v="237" actId="1076"/>
          <ac:picMkLst>
            <pc:docMk/>
            <pc:sldMk cId="2121178069" sldId="266"/>
            <ac:picMk id="24" creationId="{7DA827AD-6616-EE09-6392-16B9D6E23B15}"/>
          </ac:picMkLst>
        </pc:picChg>
      </pc:sldChg>
      <pc:sldChg chg="addSp delSp modSp">
        <pc:chgData name="Salman, Muhammad" userId="S::mxs220121@utdallas.edu::f98b1c17-5c5e-40af-becf-d6d5c8d48bb4" providerId="AD" clId="Web-{D095D352-8AAB-4472-A3EB-9491E691A4D7}" dt="2023-12-07T19:37:53.402" v="951" actId="1076"/>
        <pc:sldMkLst>
          <pc:docMk/>
          <pc:sldMk cId="2436493926" sldId="276"/>
        </pc:sldMkLst>
        <pc:spChg chg="mod">
          <ac:chgData name="Salman, Muhammad" userId="S::mxs220121@utdallas.edu::f98b1c17-5c5e-40af-becf-d6d5c8d48bb4" providerId="AD" clId="Web-{D095D352-8AAB-4472-A3EB-9491E691A4D7}" dt="2023-12-07T19:37:53.402" v="951" actId="1076"/>
          <ac:spMkLst>
            <pc:docMk/>
            <pc:sldMk cId="2436493926" sldId="276"/>
            <ac:spMk id="2" creationId="{BCCAEE93-8585-46D4-A7EC-F184E317CB2E}"/>
          </ac:spMkLst>
        </pc:spChg>
        <pc:picChg chg="add del">
          <ac:chgData name="Salman, Muhammad" userId="S::mxs220121@utdallas.edu::f98b1c17-5c5e-40af-becf-d6d5c8d48bb4" providerId="AD" clId="Web-{D095D352-8AAB-4472-A3EB-9491E691A4D7}" dt="2023-12-07T19:19:32.545" v="925"/>
          <ac:picMkLst>
            <pc:docMk/>
            <pc:sldMk cId="2436493926" sldId="276"/>
            <ac:picMk id="7" creationId="{EC2AC494-7B88-9B5F-6A5B-08F62C58ADCA}"/>
          </ac:picMkLst>
        </pc:picChg>
        <pc:picChg chg="add">
          <ac:chgData name="Salman, Muhammad" userId="S::mxs220121@utdallas.edu::f98b1c17-5c5e-40af-becf-d6d5c8d48bb4" providerId="AD" clId="Web-{D095D352-8AAB-4472-A3EB-9491E691A4D7}" dt="2023-12-07T19:19:32.920" v="926"/>
          <ac:picMkLst>
            <pc:docMk/>
            <pc:sldMk cId="2436493926" sldId="276"/>
            <ac:picMk id="8" creationId="{B91635FD-5EB6-A39E-AA3C-8F78020F9CD4}"/>
          </ac:picMkLst>
        </pc:picChg>
      </pc:sldChg>
      <pc:sldChg chg="addSp delSp modSp mod setBg">
        <pc:chgData name="Salman, Muhammad" userId="S::mxs220121@utdallas.edu::f98b1c17-5c5e-40af-becf-d6d5c8d48bb4" providerId="AD" clId="Web-{D095D352-8AAB-4472-A3EB-9491E691A4D7}" dt="2023-12-07T19:21:24.877" v="927" actId="20577"/>
        <pc:sldMkLst>
          <pc:docMk/>
          <pc:sldMk cId="2243494996" sldId="277"/>
        </pc:sldMkLst>
        <pc:spChg chg="mod">
          <ac:chgData name="Salman, Muhammad" userId="S::mxs220121@utdallas.edu::f98b1c17-5c5e-40af-becf-d6d5c8d48bb4" providerId="AD" clId="Web-{D095D352-8AAB-4472-A3EB-9491E691A4D7}" dt="2023-12-07T19:21:24.877" v="927" actId="20577"/>
          <ac:spMkLst>
            <pc:docMk/>
            <pc:sldMk cId="2243494996" sldId="277"/>
            <ac:spMk id="2" creationId="{6719F29B-F233-48AF-8261-F33A4E079E3E}"/>
          </ac:spMkLst>
        </pc:spChg>
        <pc:spChg chg="mod">
          <ac:chgData name="Salman, Muhammad" userId="S::mxs220121@utdallas.edu::f98b1c17-5c5e-40af-becf-d6d5c8d48bb4" providerId="AD" clId="Web-{D095D352-8AAB-4472-A3EB-9491E691A4D7}" dt="2023-12-07T17:45:38.485" v="465" actId="20577"/>
          <ac:spMkLst>
            <pc:docMk/>
            <pc:sldMk cId="2243494996" sldId="277"/>
            <ac:spMk id="3" creationId="{35E3EA69-4E0E-41BD-8095-A124225A2647}"/>
          </ac:spMkLst>
        </pc:spChg>
        <pc:picChg chg="del mod">
          <ac:chgData name="Salman, Muhammad" userId="S::mxs220121@utdallas.edu::f98b1c17-5c5e-40af-becf-d6d5c8d48bb4" providerId="AD" clId="Web-{D095D352-8AAB-4472-A3EB-9491E691A4D7}" dt="2023-12-07T16:40:37.360" v="210"/>
          <ac:picMkLst>
            <pc:docMk/>
            <pc:sldMk cId="2243494996" sldId="277"/>
            <ac:picMk id="8" creationId="{670C8713-3C43-9E2C-2F9F-609A0AF12DBE}"/>
          </ac:picMkLst>
        </pc:picChg>
        <pc:picChg chg="add">
          <ac:chgData name="Salman, Muhammad" userId="S::mxs220121@utdallas.edu::f98b1c17-5c5e-40af-becf-d6d5c8d48bb4" providerId="AD" clId="Web-{D095D352-8AAB-4472-A3EB-9491E691A4D7}" dt="2023-12-07T16:40:40.048" v="211"/>
          <ac:picMkLst>
            <pc:docMk/>
            <pc:sldMk cId="2243494996" sldId="277"/>
            <ac:picMk id="9" creationId="{BE2B1C62-F664-CD3F-E004-1962AB5EA188}"/>
          </ac:picMkLst>
        </pc:picChg>
      </pc:sldChg>
      <pc:sldChg chg="modSp">
        <pc:chgData name="Salman, Muhammad" userId="S::mxs220121@utdallas.edu::f98b1c17-5c5e-40af-becf-d6d5c8d48bb4" providerId="AD" clId="Web-{D095D352-8AAB-4472-A3EB-9491E691A4D7}" dt="2023-12-07T19:22:11.270" v="939" actId="20577"/>
        <pc:sldMkLst>
          <pc:docMk/>
          <pc:sldMk cId="2069393026" sldId="278"/>
        </pc:sldMkLst>
        <pc:spChg chg="mod">
          <ac:chgData name="Salman, Muhammad" userId="S::mxs220121@utdallas.edu::f98b1c17-5c5e-40af-becf-d6d5c8d48bb4" providerId="AD" clId="Web-{D095D352-8AAB-4472-A3EB-9491E691A4D7}" dt="2023-12-07T19:22:11.270" v="939" actId="20577"/>
          <ac:spMkLst>
            <pc:docMk/>
            <pc:sldMk cId="2069393026" sldId="278"/>
            <ac:spMk id="2" creationId="{8A4E0A63-A388-49B1-A04E-27CE9BD622EF}"/>
          </ac:spMkLst>
        </pc:spChg>
      </pc:sldChg>
      <pc:sldChg chg="addSp delSp modSp">
        <pc:chgData name="Salman, Muhammad" userId="S::mxs220121@utdallas.edu::f98b1c17-5c5e-40af-becf-d6d5c8d48bb4" providerId="AD" clId="Web-{D095D352-8AAB-4472-A3EB-9491E691A4D7}" dt="2023-12-07T19:21:39.753" v="931" actId="20577"/>
        <pc:sldMkLst>
          <pc:docMk/>
          <pc:sldMk cId="3396266754" sldId="283"/>
        </pc:sldMkLst>
        <pc:spChg chg="mod">
          <ac:chgData name="Salman, Muhammad" userId="S::mxs220121@utdallas.edu::f98b1c17-5c5e-40af-becf-d6d5c8d48bb4" providerId="AD" clId="Web-{D095D352-8AAB-4472-A3EB-9491E691A4D7}" dt="2023-12-07T19:21:39.753" v="931" actId="20577"/>
          <ac:spMkLst>
            <pc:docMk/>
            <pc:sldMk cId="3396266754" sldId="283"/>
            <ac:spMk id="2" creationId="{27A6F7BB-30A8-4980-AD4A-2FB0B53FA6C9}"/>
          </ac:spMkLst>
        </pc:spChg>
        <pc:spChg chg="mod">
          <ac:chgData name="Salman, Muhammad" userId="S::mxs220121@utdallas.edu::f98b1c17-5c5e-40af-becf-d6d5c8d48bb4" providerId="AD" clId="Web-{D095D352-8AAB-4472-A3EB-9491E691A4D7}" dt="2023-12-07T16:42:49.489" v="222" actId="1076"/>
          <ac:spMkLst>
            <pc:docMk/>
            <pc:sldMk cId="3396266754" sldId="283"/>
            <ac:spMk id="77" creationId="{05B4A132-9489-6E3F-04B7-9F76C849AF08}"/>
          </ac:spMkLst>
        </pc:spChg>
        <pc:picChg chg="del mod">
          <ac:chgData name="Salman, Muhammad" userId="S::mxs220121@utdallas.edu::f98b1c17-5c5e-40af-becf-d6d5c8d48bb4" providerId="AD" clId="Web-{D095D352-8AAB-4472-A3EB-9491E691A4D7}" dt="2023-12-07T16:41:04.486" v="212"/>
          <ac:picMkLst>
            <pc:docMk/>
            <pc:sldMk cId="3396266754" sldId="283"/>
            <ac:picMk id="7" creationId="{E0B5A434-1DCA-93B7-2667-A6FC1437A42B}"/>
          </ac:picMkLst>
        </pc:picChg>
        <pc:picChg chg="add">
          <ac:chgData name="Salman, Muhammad" userId="S::mxs220121@utdallas.edu::f98b1c17-5c5e-40af-becf-d6d5c8d48bb4" providerId="AD" clId="Web-{D095D352-8AAB-4472-A3EB-9491E691A4D7}" dt="2023-12-07T16:41:07.251" v="213"/>
          <ac:picMkLst>
            <pc:docMk/>
            <pc:sldMk cId="3396266754" sldId="283"/>
            <ac:picMk id="8" creationId="{DC671A90-255C-FCAB-2F70-B28229F395FE}"/>
          </ac:picMkLst>
        </pc:picChg>
      </pc:sldChg>
      <pc:sldChg chg="addSp delSp modSp">
        <pc:chgData name="Salman, Muhammad" userId="S::mxs220121@utdallas.edu::f98b1c17-5c5e-40af-becf-d6d5c8d48bb4" providerId="AD" clId="Web-{D095D352-8AAB-4472-A3EB-9491E691A4D7}" dt="2023-12-07T19:21:33.143" v="929" actId="20577"/>
        <pc:sldMkLst>
          <pc:docMk/>
          <pc:sldMk cId="1844941827" sldId="289"/>
        </pc:sldMkLst>
        <pc:spChg chg="mod">
          <ac:chgData name="Salman, Muhammad" userId="S::mxs220121@utdallas.edu::f98b1c17-5c5e-40af-becf-d6d5c8d48bb4" providerId="AD" clId="Web-{D095D352-8AAB-4472-A3EB-9491E691A4D7}" dt="2023-12-07T19:21:33.143" v="929" actId="20577"/>
          <ac:spMkLst>
            <pc:docMk/>
            <pc:sldMk cId="1844941827" sldId="289"/>
            <ac:spMk id="2" creationId="{75031FE9-9059-4FE8-B4AC-9771F23A1B89}"/>
          </ac:spMkLst>
        </pc:spChg>
        <pc:spChg chg="mod">
          <ac:chgData name="Salman, Muhammad" userId="S::mxs220121@utdallas.edu::f98b1c17-5c5e-40af-becf-d6d5c8d48bb4" providerId="AD" clId="Web-{D095D352-8AAB-4472-A3EB-9491E691A4D7}" dt="2023-12-07T16:37:39.651" v="193" actId="1076"/>
          <ac:spMkLst>
            <pc:docMk/>
            <pc:sldMk cId="1844941827" sldId="289"/>
            <ac:spMk id="12" creationId="{87BCD347-F6EC-9C43-42B7-631D5B53CC33}"/>
          </ac:spMkLst>
        </pc:spChg>
        <pc:picChg chg="del mod">
          <ac:chgData name="Salman, Muhammad" userId="S::mxs220121@utdallas.edu::f98b1c17-5c5e-40af-becf-d6d5c8d48bb4" providerId="AD" clId="Web-{D095D352-8AAB-4472-A3EB-9491E691A4D7}" dt="2023-12-07T16:40:30.125" v="206"/>
          <ac:picMkLst>
            <pc:docMk/>
            <pc:sldMk cId="1844941827" sldId="289"/>
            <ac:picMk id="4" creationId="{01C9DD54-B158-3255-3443-4AEA80AD4721}"/>
          </ac:picMkLst>
        </pc:picChg>
        <pc:picChg chg="add">
          <ac:chgData name="Salman, Muhammad" userId="S::mxs220121@utdallas.edu::f98b1c17-5c5e-40af-becf-d6d5c8d48bb4" providerId="AD" clId="Web-{D095D352-8AAB-4472-A3EB-9491E691A4D7}" dt="2023-12-07T16:40:31.813" v="207"/>
          <ac:picMkLst>
            <pc:docMk/>
            <pc:sldMk cId="1844941827" sldId="289"/>
            <ac:picMk id="5" creationId="{5EFB0134-34DB-C6C6-9A53-54E344EE5BFD}"/>
          </ac:picMkLst>
        </pc:picChg>
        <pc:picChg chg="mod">
          <ac:chgData name="Salman, Muhammad" userId="S::mxs220121@utdallas.edu::f98b1c17-5c5e-40af-becf-d6d5c8d48bb4" providerId="AD" clId="Web-{D095D352-8AAB-4472-A3EB-9491E691A4D7}" dt="2023-12-07T16:37:43.401" v="194" actId="14100"/>
          <ac:picMkLst>
            <pc:docMk/>
            <pc:sldMk cId="1844941827" sldId="289"/>
            <ac:picMk id="31" creationId="{2F66B1BC-569E-296D-85EA-D8BD2C7EDFFC}"/>
          </ac:picMkLst>
        </pc:picChg>
      </pc:sldChg>
      <pc:sldChg chg="modSp">
        <pc:chgData name="Salman, Muhammad" userId="S::mxs220121@utdallas.edu::f98b1c17-5c5e-40af-becf-d6d5c8d48bb4" providerId="AD" clId="Web-{D095D352-8AAB-4472-A3EB-9491E691A4D7}" dt="2023-12-07T19:22:14.504" v="940" actId="20577"/>
        <pc:sldMkLst>
          <pc:docMk/>
          <pc:sldMk cId="79218946" sldId="290"/>
        </pc:sldMkLst>
        <pc:spChg chg="mod">
          <ac:chgData name="Salman, Muhammad" userId="S::mxs220121@utdallas.edu::f98b1c17-5c5e-40af-becf-d6d5c8d48bb4" providerId="AD" clId="Web-{D095D352-8AAB-4472-A3EB-9491E691A4D7}" dt="2023-12-07T17:53:17.236" v="478" actId="20577"/>
          <ac:spMkLst>
            <pc:docMk/>
            <pc:sldMk cId="79218946" sldId="290"/>
            <ac:spMk id="14" creationId="{CF400C75-46E1-C643-14BA-12B60E553E70}"/>
          </ac:spMkLst>
        </pc:spChg>
        <pc:spChg chg="mod">
          <ac:chgData name="Salman, Muhammad" userId="S::mxs220121@utdallas.edu::f98b1c17-5c5e-40af-becf-d6d5c8d48bb4" providerId="AD" clId="Web-{D095D352-8AAB-4472-A3EB-9491E691A4D7}" dt="2023-12-07T19:22:14.504" v="940" actId="20577"/>
          <ac:spMkLst>
            <pc:docMk/>
            <pc:sldMk cId="79218946" sldId="290"/>
            <ac:spMk id="18" creationId="{6BD62801-9610-356B-61BD-E36CE57ED0A2}"/>
          </ac:spMkLst>
        </pc:spChg>
      </pc:sldChg>
    </pc:docChg>
  </pc:docChgLst>
  <pc:docChgLst>
    <pc:chgData name="Ferdous, Abonti" userId="S::axf171030@utdallas.edu::0e27ac44-f862-4c29-bbac-c1c509282d01" providerId="AD" clId="Web-{FBE285CF-0F74-D39E-895D-B0E4F442794D}"/>
    <pc:docChg chg="mod addSld delSld modSld sldOrd">
      <pc:chgData name="Ferdous, Abonti" userId="S::axf171030@utdallas.edu::0e27ac44-f862-4c29-bbac-c1c509282d01" providerId="AD" clId="Web-{FBE285CF-0F74-D39E-895D-B0E4F442794D}" dt="2023-12-07T17:23:52.708" v="1788" actId="1076"/>
      <pc:docMkLst>
        <pc:docMk/>
      </pc:docMkLst>
      <pc:sldChg chg="addSp modSp">
        <pc:chgData name="Ferdous, Abonti" userId="S::axf171030@utdallas.edu::0e27ac44-f862-4c29-bbac-c1c509282d01" providerId="AD" clId="Web-{FBE285CF-0F74-D39E-895D-B0E4F442794D}" dt="2023-12-07T16:20:25.494" v="1245" actId="1076"/>
        <pc:sldMkLst>
          <pc:docMk/>
          <pc:sldMk cId="1642425379" sldId="256"/>
        </pc:sldMkLst>
        <pc:spChg chg="mod">
          <ac:chgData name="Ferdous, Abonti" userId="S::axf171030@utdallas.edu::0e27ac44-f862-4c29-bbac-c1c509282d01" providerId="AD" clId="Web-{FBE285CF-0F74-D39E-895D-B0E4F442794D}" dt="2023-12-07T12:36:10.075" v="566" actId="20577"/>
          <ac:spMkLst>
            <pc:docMk/>
            <pc:sldMk cId="1642425379" sldId="256"/>
            <ac:spMk id="2" creationId="{216815C6-3AD0-46E6-A74A-1967BD91AF50}"/>
          </ac:spMkLst>
        </pc:spChg>
        <pc:spChg chg="mod">
          <ac:chgData name="Ferdous, Abonti" userId="S::axf171030@utdallas.edu::0e27ac44-f862-4c29-bbac-c1c509282d01" providerId="AD" clId="Web-{FBE285CF-0F74-D39E-895D-B0E4F442794D}" dt="2023-12-07T16:20:13.822" v="1242" actId="1076"/>
          <ac:spMkLst>
            <pc:docMk/>
            <pc:sldMk cId="1642425379" sldId="256"/>
            <ac:spMk id="3" creationId="{1901B20D-4C28-4DA3-ABBD-718C22A5E58B}"/>
          </ac:spMkLst>
        </pc:spChg>
        <pc:picChg chg="add mod">
          <ac:chgData name="Ferdous, Abonti" userId="S::axf171030@utdallas.edu::0e27ac44-f862-4c29-bbac-c1c509282d01" providerId="AD" clId="Web-{FBE285CF-0F74-D39E-895D-B0E4F442794D}" dt="2023-12-07T16:20:25.494" v="1245" actId="1076"/>
          <ac:picMkLst>
            <pc:docMk/>
            <pc:sldMk cId="1642425379" sldId="256"/>
            <ac:picMk id="4" creationId="{8E8A3ADC-8ED3-FB0E-9C31-5B7E2645E5BB}"/>
          </ac:picMkLst>
        </pc:picChg>
      </pc:sldChg>
      <pc:sldChg chg="addSp modSp addCm modCm">
        <pc:chgData name="Ferdous, Abonti" userId="S::axf171030@utdallas.edu::0e27ac44-f862-4c29-bbac-c1c509282d01" providerId="AD" clId="Web-{FBE285CF-0F74-D39E-895D-B0E4F442794D}" dt="2023-12-07T17:09:03.211" v="1692" actId="1076"/>
        <pc:sldMkLst>
          <pc:docMk/>
          <pc:sldMk cId="707789176" sldId="258"/>
        </pc:sldMkLst>
        <pc:spChg chg="mod">
          <ac:chgData name="Ferdous, Abonti" userId="S::axf171030@utdallas.edu::0e27ac44-f862-4c29-bbac-c1c509282d01" providerId="AD" clId="Web-{FBE285CF-0F74-D39E-895D-B0E4F442794D}" dt="2023-12-07T12:18:59.930" v="171" actId="1076"/>
          <ac:spMkLst>
            <pc:docMk/>
            <pc:sldMk cId="707789176" sldId="258"/>
            <ac:spMk id="5" creationId="{1C1CAB84-2A80-770E-89C5-A2A481962C0B}"/>
          </ac:spMkLst>
        </pc:spChg>
        <pc:picChg chg="mod">
          <ac:chgData name="Ferdous, Abonti" userId="S::axf171030@utdallas.edu::0e27ac44-f862-4c29-bbac-c1c509282d01" providerId="AD" clId="Web-{FBE285CF-0F74-D39E-895D-B0E4F442794D}" dt="2023-12-07T17:09:03.211" v="1692" actId="1076"/>
          <ac:picMkLst>
            <pc:docMk/>
            <pc:sldMk cId="707789176" sldId="258"/>
            <ac:picMk id="3" creationId="{AED46381-FD00-7D39-EFC2-1E8C562D6BA1}"/>
          </ac:picMkLst>
        </pc:picChg>
        <pc:picChg chg="mod">
          <ac:chgData name="Ferdous, Abonti" userId="S::axf171030@utdallas.edu::0e27ac44-f862-4c29-bbac-c1c509282d01" providerId="AD" clId="Web-{FBE285CF-0F74-D39E-895D-B0E4F442794D}" dt="2023-12-07T16:55:49.217" v="1284" actId="1076"/>
          <ac:picMkLst>
            <pc:docMk/>
            <pc:sldMk cId="707789176" sldId="258"/>
            <ac:picMk id="4" creationId="{F7F94797-1B5B-3CCA-94E9-9D7C0A2DFE8F}"/>
          </ac:picMkLst>
        </pc:picChg>
        <pc:picChg chg="add">
          <ac:chgData name="Ferdous, Abonti" userId="S::axf171030@utdallas.edu::0e27ac44-f862-4c29-bbac-c1c509282d01" providerId="AD" clId="Web-{FBE285CF-0F74-D39E-895D-B0E4F442794D}" dt="2023-12-07T16:22:37.842" v="1270"/>
          <ac:picMkLst>
            <pc:docMk/>
            <pc:sldMk cId="707789176" sldId="258"/>
            <ac:picMk id="6" creationId="{357B281F-18B5-A067-F9B2-FDA3E1A56B44}"/>
          </ac:picMkLst>
        </pc:picChg>
        <pc:extLst>
          <p:ext xmlns:p="http://schemas.openxmlformats.org/presentationml/2006/main" uri="{D6D511B9-2390-475A-947B-AFAB55BFBCF1}">
            <pc226:cmChg xmlns:pc226="http://schemas.microsoft.com/office/powerpoint/2022/06/main/command" chg="add">
              <pc226:chgData name="Ferdous, Abonti" userId="S::axf171030@utdallas.edu::0e27ac44-f862-4c29-bbac-c1c509282d01" providerId="AD" clId="Web-{FBE285CF-0F74-D39E-895D-B0E4F442794D}" dt="2023-12-07T16:56:02.499" v="1285"/>
              <pc2:cmMkLst xmlns:pc2="http://schemas.microsoft.com/office/powerpoint/2019/9/main/command">
                <pc:docMk/>
                <pc:sldMk cId="707789176" sldId="258"/>
                <pc2:cmMk id="{FE460CDD-B141-47B3-B825-45E6545E4F35}"/>
              </pc2:cmMkLst>
              <pc226:cmRplyChg chg="add">
                <pc226:chgData name="Ferdous, Abonti" userId="S::axf171030@utdallas.edu::0e27ac44-f862-4c29-bbac-c1c509282d01" providerId="AD" clId="Web-{FBE285CF-0F74-D39E-895D-B0E4F442794D}" dt="2023-12-07T16:56:02.499" v="1285"/>
                <pc2:cmRplyMkLst xmlns:pc2="http://schemas.microsoft.com/office/powerpoint/2019/9/main/command">
                  <pc:docMk/>
                  <pc:sldMk cId="707789176" sldId="258"/>
                  <pc2:cmMk id="{FE460CDD-B141-47B3-B825-45E6545E4F35}"/>
                  <pc2:cmRplyMk id="{C14D787F-FF20-4A6A-BDFE-D0E280FCE24F}"/>
                </pc2:cmRplyMkLst>
              </pc226:cmRplyChg>
            </pc226:cmChg>
          </p:ext>
        </pc:extLst>
      </pc:sldChg>
      <pc:sldChg chg="del">
        <pc:chgData name="Ferdous, Abonti" userId="S::axf171030@utdallas.edu::0e27ac44-f862-4c29-bbac-c1c509282d01" providerId="AD" clId="Web-{FBE285CF-0F74-D39E-895D-B0E4F442794D}" dt="2023-12-07T12:33:12.428" v="532"/>
        <pc:sldMkLst>
          <pc:docMk/>
          <pc:sldMk cId="566997565" sldId="260"/>
        </pc:sldMkLst>
      </pc:sldChg>
      <pc:sldChg chg="addSp modSp add del">
        <pc:chgData name="Ferdous, Abonti" userId="S::axf171030@utdallas.edu::0e27ac44-f862-4c29-bbac-c1c509282d01" providerId="AD" clId="Web-{FBE285CF-0F74-D39E-895D-B0E4F442794D}" dt="2023-12-07T17:12:15.686" v="1695" actId="1076"/>
        <pc:sldMkLst>
          <pc:docMk/>
          <pc:sldMk cId="1593920805" sldId="262"/>
        </pc:sldMkLst>
        <pc:spChg chg="mod">
          <ac:chgData name="Ferdous, Abonti" userId="S::axf171030@utdallas.edu::0e27ac44-f862-4c29-bbac-c1c509282d01" providerId="AD" clId="Web-{FBE285CF-0F74-D39E-895D-B0E4F442794D}" dt="2023-12-07T16:14:26.874" v="1227" actId="20577"/>
          <ac:spMkLst>
            <pc:docMk/>
            <pc:sldMk cId="1593920805" sldId="262"/>
            <ac:spMk id="6" creationId="{7E7D4C34-22A0-4D54-A07D-E1E9A11463E5}"/>
          </ac:spMkLst>
        </pc:spChg>
        <pc:spChg chg="mod">
          <ac:chgData name="Ferdous, Abonti" userId="S::axf171030@utdallas.edu::0e27ac44-f862-4c29-bbac-c1c509282d01" providerId="AD" clId="Web-{FBE285CF-0F74-D39E-895D-B0E4F442794D}" dt="2023-12-07T17:12:15.686" v="1695" actId="1076"/>
          <ac:spMkLst>
            <pc:docMk/>
            <pc:sldMk cId="1593920805" sldId="262"/>
            <ac:spMk id="10" creationId="{7F39C97C-2DDC-4706-B96C-B02FAE53A426}"/>
          </ac:spMkLst>
        </pc:spChg>
        <pc:picChg chg="add mod">
          <ac:chgData name="Ferdous, Abonti" userId="S::axf171030@utdallas.edu::0e27ac44-f862-4c29-bbac-c1c509282d01" providerId="AD" clId="Web-{FBE285CF-0F74-D39E-895D-B0E4F442794D}" dt="2023-12-07T16:21:38.653" v="1261" actId="14100"/>
          <ac:picMkLst>
            <pc:docMk/>
            <pc:sldMk cId="1593920805" sldId="262"/>
            <ac:picMk id="4" creationId="{5354717C-D8FF-C461-5209-08FDE714705A}"/>
          </ac:picMkLst>
        </pc:picChg>
      </pc:sldChg>
      <pc:sldChg chg="addSp modSp">
        <pc:chgData name="Ferdous, Abonti" userId="S::axf171030@utdallas.edu::0e27ac44-f862-4c29-bbac-c1c509282d01" providerId="AD" clId="Web-{FBE285CF-0F74-D39E-895D-B0E4F442794D}" dt="2023-12-07T16:22:07.560" v="1266" actId="1076"/>
        <pc:sldMkLst>
          <pc:docMk/>
          <pc:sldMk cId="1346372204" sldId="264"/>
        </pc:sldMkLst>
        <pc:spChg chg="mod">
          <ac:chgData name="Ferdous, Abonti" userId="S::axf171030@utdallas.edu::0e27ac44-f862-4c29-bbac-c1c509282d01" providerId="AD" clId="Web-{FBE285CF-0F74-D39E-895D-B0E4F442794D}" dt="2023-12-07T16:22:04.091" v="1265" actId="1076"/>
          <ac:spMkLst>
            <pc:docMk/>
            <pc:sldMk cId="1346372204" sldId="264"/>
            <ac:spMk id="2" creationId="{537E1C88-627C-4655-A4FB-0BB02EDB078A}"/>
          </ac:spMkLst>
        </pc:spChg>
        <pc:picChg chg="add mod">
          <ac:chgData name="Ferdous, Abonti" userId="S::axf171030@utdallas.edu::0e27ac44-f862-4c29-bbac-c1c509282d01" providerId="AD" clId="Web-{FBE285CF-0F74-D39E-895D-B0E4F442794D}" dt="2023-12-07T16:22:07.560" v="1266" actId="1076"/>
          <ac:picMkLst>
            <pc:docMk/>
            <pc:sldMk cId="1346372204" sldId="264"/>
            <ac:picMk id="9" creationId="{1F65033A-195A-42AB-21D6-2A6C2AF0776B}"/>
          </ac:picMkLst>
        </pc:picChg>
      </pc:sldChg>
      <pc:sldChg chg="addSp delSp modSp mod ord modClrScheme addCm modCm chgLayout">
        <pc:chgData name="Ferdous, Abonti" userId="S::axf171030@utdallas.edu::0e27ac44-f862-4c29-bbac-c1c509282d01" providerId="AD" clId="Web-{FBE285CF-0F74-D39E-895D-B0E4F442794D}" dt="2023-12-07T17:08:41.445" v="1691" actId="20577"/>
        <pc:sldMkLst>
          <pc:docMk/>
          <pc:sldMk cId="2121178069" sldId="266"/>
        </pc:sldMkLst>
        <pc:spChg chg="mod">
          <ac:chgData name="Ferdous, Abonti" userId="S::axf171030@utdallas.edu::0e27ac44-f862-4c29-bbac-c1c509282d01" providerId="AD" clId="Web-{FBE285CF-0F74-D39E-895D-B0E4F442794D}" dt="2023-12-07T12:22:35.625" v="257" actId="1076"/>
          <ac:spMkLst>
            <pc:docMk/>
            <pc:sldMk cId="2121178069" sldId="266"/>
            <ac:spMk id="2" creationId="{5CE54ABB-4929-4810-950B-2DAEA0A5BAB4}"/>
          </ac:spMkLst>
        </pc:spChg>
        <pc:spChg chg="del">
          <ac:chgData name="Ferdous, Abonti" userId="S::axf171030@utdallas.edu::0e27ac44-f862-4c29-bbac-c1c509282d01" providerId="AD" clId="Web-{FBE285CF-0F74-D39E-895D-B0E4F442794D}" dt="2023-12-07T12:20:27.980" v="232"/>
          <ac:spMkLst>
            <pc:docMk/>
            <pc:sldMk cId="2121178069" sldId="266"/>
            <ac:spMk id="3" creationId="{D5E1C399-8F48-44F5-9461-3C89866D4CE1}"/>
          </ac:spMkLst>
        </pc:spChg>
        <pc:spChg chg="add del">
          <ac:chgData name="Ferdous, Abonti" userId="S::axf171030@utdallas.edu::0e27ac44-f862-4c29-bbac-c1c509282d01" providerId="AD" clId="Web-{FBE285CF-0F74-D39E-895D-B0E4F442794D}" dt="2023-12-07T16:58:56.161" v="1287"/>
          <ac:spMkLst>
            <pc:docMk/>
            <pc:sldMk cId="2121178069" sldId="266"/>
            <ac:spMk id="3" creationId="{EC81B217-15C7-5A74-019C-D5265E7B4783}"/>
          </ac:spMkLst>
        </pc:spChg>
        <pc:spChg chg="del">
          <ac:chgData name="Ferdous, Abonti" userId="S::axf171030@utdallas.edu::0e27ac44-f862-4c29-bbac-c1c509282d01" providerId="AD" clId="Web-{FBE285CF-0F74-D39E-895D-B0E4F442794D}" dt="2023-12-07T12:20:28.168" v="234"/>
          <ac:spMkLst>
            <pc:docMk/>
            <pc:sldMk cId="2121178069" sldId="266"/>
            <ac:spMk id="4" creationId="{A112B089-A8F9-45B1-BE6E-EAC10163F082}"/>
          </ac:spMkLst>
        </pc:spChg>
        <pc:spChg chg="add del">
          <ac:chgData name="Ferdous, Abonti" userId="S::axf171030@utdallas.edu::0e27ac44-f862-4c29-bbac-c1c509282d01" providerId="AD" clId="Web-{FBE285CF-0F74-D39E-895D-B0E4F442794D}" dt="2023-12-07T16:59:12.193" v="1291"/>
          <ac:spMkLst>
            <pc:docMk/>
            <pc:sldMk cId="2121178069" sldId="266"/>
            <ac:spMk id="5" creationId="{97BA03D5-00E5-C939-2486-296A6248DAA2}"/>
          </ac:spMkLst>
        </pc:spChg>
        <pc:spChg chg="del">
          <ac:chgData name="Ferdous, Abonti" userId="S::axf171030@utdallas.edu::0e27ac44-f862-4c29-bbac-c1c509282d01" providerId="AD" clId="Web-{FBE285CF-0F74-D39E-895D-B0E4F442794D}" dt="2023-12-07T12:20:33.574" v="237"/>
          <ac:spMkLst>
            <pc:docMk/>
            <pc:sldMk cId="2121178069" sldId="266"/>
            <ac:spMk id="5" creationId="{CF515C5D-2CDB-4E66-B2B8-1451BC44247F}"/>
          </ac:spMkLst>
        </pc:spChg>
        <pc:spChg chg="del">
          <ac:chgData name="Ferdous, Abonti" userId="S::axf171030@utdallas.edu::0e27ac44-f862-4c29-bbac-c1c509282d01" providerId="AD" clId="Web-{FBE285CF-0F74-D39E-895D-B0E4F442794D}" dt="2023-12-07T12:20:28.074" v="233"/>
          <ac:spMkLst>
            <pc:docMk/>
            <pc:sldMk cId="2121178069" sldId="266"/>
            <ac:spMk id="6" creationId="{0FE22F9B-4BF8-41DC-8F1C-836B546E59AD}"/>
          </ac:spMkLst>
        </pc:spChg>
        <pc:spChg chg="add mod">
          <ac:chgData name="Ferdous, Abonti" userId="S::axf171030@utdallas.edu::0e27ac44-f862-4c29-bbac-c1c509282d01" providerId="AD" clId="Web-{FBE285CF-0F74-D39E-895D-B0E4F442794D}" dt="2023-12-07T17:08:41.445" v="1691" actId="20577"/>
          <ac:spMkLst>
            <pc:docMk/>
            <pc:sldMk cId="2121178069" sldId="266"/>
            <ac:spMk id="6" creationId="{7B4B6D40-E60B-1F2A-E517-B166FCD00FF3}"/>
          </ac:spMkLst>
        </pc:spChg>
        <pc:spChg chg="del mod">
          <ac:chgData name="Ferdous, Abonti" userId="S::axf171030@utdallas.edu::0e27ac44-f862-4c29-bbac-c1c509282d01" providerId="AD" clId="Web-{FBE285CF-0F74-D39E-895D-B0E4F442794D}" dt="2023-12-07T12:20:24.417" v="230"/>
          <ac:spMkLst>
            <pc:docMk/>
            <pc:sldMk cId="2121178069" sldId="266"/>
            <ac:spMk id="7" creationId="{6B35F89A-6CDF-41F7-BD87-18B45BD7330B}"/>
          </ac:spMkLst>
        </pc:spChg>
        <pc:spChg chg="del">
          <ac:chgData name="Ferdous, Abonti" userId="S::axf171030@utdallas.edu::0e27ac44-f862-4c29-bbac-c1c509282d01" providerId="AD" clId="Web-{FBE285CF-0F74-D39E-895D-B0E4F442794D}" dt="2023-12-07T12:20:36.652" v="240"/>
          <ac:spMkLst>
            <pc:docMk/>
            <pc:sldMk cId="2121178069" sldId="266"/>
            <ac:spMk id="8" creationId="{E92B9716-8D44-4864-8986-720957B34362}"/>
          </ac:spMkLst>
        </pc:spChg>
        <pc:spChg chg="mod">
          <ac:chgData name="Ferdous, Abonti" userId="S::axf171030@utdallas.edu::0e27ac44-f862-4c29-bbac-c1c509282d01" providerId="AD" clId="Web-{FBE285CF-0F74-D39E-895D-B0E4F442794D}" dt="2023-12-07T12:20:54.543" v="245"/>
          <ac:spMkLst>
            <pc:docMk/>
            <pc:sldMk cId="2121178069" sldId="266"/>
            <ac:spMk id="9" creationId="{7B78F7A0-88C5-4940-B21C-099F472F39F9}"/>
          </ac:spMkLst>
        </pc:spChg>
        <pc:spChg chg="mod">
          <ac:chgData name="Ferdous, Abonti" userId="S::axf171030@utdallas.edu::0e27ac44-f862-4c29-bbac-c1c509282d01" providerId="AD" clId="Web-{FBE285CF-0F74-D39E-895D-B0E4F442794D}" dt="2023-12-07T12:20:54.543" v="245"/>
          <ac:spMkLst>
            <pc:docMk/>
            <pc:sldMk cId="2121178069" sldId="266"/>
            <ac:spMk id="10" creationId="{D2186069-FC8E-433D-9BB4-942220CE8CFB}"/>
          </ac:spMkLst>
        </pc:spChg>
        <pc:spChg chg="mod">
          <ac:chgData name="Ferdous, Abonti" userId="S::axf171030@utdallas.edu::0e27ac44-f862-4c29-bbac-c1c509282d01" providerId="AD" clId="Web-{FBE285CF-0F74-D39E-895D-B0E4F442794D}" dt="2023-12-07T12:20:54.543" v="245"/>
          <ac:spMkLst>
            <pc:docMk/>
            <pc:sldMk cId="2121178069" sldId="266"/>
            <ac:spMk id="11" creationId="{BAD5B6F4-0A90-447A-A1AE-D75C934B6B29}"/>
          </ac:spMkLst>
        </pc:spChg>
        <pc:spChg chg="add del mod">
          <ac:chgData name="Ferdous, Abonti" userId="S::axf171030@utdallas.edu::0e27ac44-f862-4c29-bbac-c1c509282d01" providerId="AD" clId="Web-{FBE285CF-0F74-D39E-895D-B0E4F442794D}" dt="2023-12-07T12:20:27.902" v="231"/>
          <ac:spMkLst>
            <pc:docMk/>
            <pc:sldMk cId="2121178069" sldId="266"/>
            <ac:spMk id="13" creationId="{3B68A25F-B301-E44E-E72D-400290C9172D}"/>
          </ac:spMkLst>
        </pc:spChg>
        <pc:spChg chg="add del mod">
          <ac:chgData name="Ferdous, Abonti" userId="S::axf171030@utdallas.edu::0e27ac44-f862-4c29-bbac-c1c509282d01" providerId="AD" clId="Web-{FBE285CF-0F74-D39E-895D-B0E4F442794D}" dt="2023-12-07T12:20:36.574" v="239"/>
          <ac:spMkLst>
            <pc:docMk/>
            <pc:sldMk cId="2121178069" sldId="266"/>
            <ac:spMk id="15" creationId="{B965C516-95AA-AE34-7A9A-0A51ECB0BCBD}"/>
          </ac:spMkLst>
        </pc:spChg>
        <pc:spChg chg="add del mod">
          <ac:chgData name="Ferdous, Abonti" userId="S::axf171030@utdallas.edu::0e27ac44-f862-4c29-bbac-c1c509282d01" providerId="AD" clId="Web-{FBE285CF-0F74-D39E-895D-B0E4F442794D}" dt="2023-12-07T12:20:33.496" v="236"/>
          <ac:spMkLst>
            <pc:docMk/>
            <pc:sldMk cId="2121178069" sldId="266"/>
            <ac:spMk id="17" creationId="{5E65C61E-CB05-1CF1-5B7D-8DF1B540BA71}"/>
          </ac:spMkLst>
        </pc:spChg>
        <pc:spChg chg="add del mod">
          <ac:chgData name="Ferdous, Abonti" userId="S::axf171030@utdallas.edu::0e27ac44-f862-4c29-bbac-c1c509282d01" providerId="AD" clId="Web-{FBE285CF-0F74-D39E-895D-B0E4F442794D}" dt="2023-12-07T12:20:33.496" v="235"/>
          <ac:spMkLst>
            <pc:docMk/>
            <pc:sldMk cId="2121178069" sldId="266"/>
            <ac:spMk id="19" creationId="{4C3B2693-C8EC-C665-543E-7FD81760DAD9}"/>
          </ac:spMkLst>
        </pc:spChg>
        <pc:spChg chg="add del mod">
          <ac:chgData name="Ferdous, Abonti" userId="S::axf171030@utdallas.edu::0e27ac44-f862-4c29-bbac-c1c509282d01" providerId="AD" clId="Web-{FBE285CF-0F74-D39E-895D-B0E4F442794D}" dt="2023-12-07T12:20:36.574" v="238"/>
          <ac:spMkLst>
            <pc:docMk/>
            <pc:sldMk cId="2121178069" sldId="266"/>
            <ac:spMk id="21" creationId="{D90720BA-2EC6-9BFE-B759-9E74E11A4AE9}"/>
          </ac:spMkLst>
        </pc:spChg>
        <pc:spChg chg="add del mod">
          <ac:chgData name="Ferdous, Abonti" userId="S::axf171030@utdallas.edu::0e27ac44-f862-4c29-bbac-c1c509282d01" providerId="AD" clId="Web-{FBE285CF-0F74-D39E-895D-B0E4F442794D}" dt="2023-12-07T12:20:38.996" v="241"/>
          <ac:spMkLst>
            <pc:docMk/>
            <pc:sldMk cId="2121178069" sldId="266"/>
            <ac:spMk id="23" creationId="{CD673226-F9B7-9A7D-04F2-25C006770F91}"/>
          </ac:spMkLst>
        </pc:spChg>
        <pc:picChg chg="add">
          <ac:chgData name="Ferdous, Abonti" userId="S::axf171030@utdallas.edu::0e27ac44-f862-4c29-bbac-c1c509282d01" providerId="AD" clId="Web-{FBE285CF-0F74-D39E-895D-B0E4F442794D}" dt="2023-12-07T16:22:40.342" v="1271"/>
          <ac:picMkLst>
            <pc:docMk/>
            <pc:sldMk cId="2121178069" sldId="266"/>
            <ac:picMk id="4" creationId="{5C20505D-09E4-7544-12A3-722DA3CE47A8}"/>
          </ac:picMkLst>
        </pc:picChg>
        <pc:picChg chg="add mod ord">
          <ac:chgData name="Ferdous, Abonti" userId="S::axf171030@utdallas.edu::0e27ac44-f862-4c29-bbac-c1c509282d01" providerId="AD" clId="Web-{FBE285CF-0F74-D39E-895D-B0E4F442794D}" dt="2023-12-07T17:07:48.959" v="1671" actId="1076"/>
          <ac:picMkLst>
            <pc:docMk/>
            <pc:sldMk cId="2121178069" sldId="266"/>
            <ac:picMk id="24" creationId="{7DA827AD-6616-EE09-6392-16B9D6E23B15}"/>
          </ac:picMkLst>
        </pc:picChg>
        <pc:extLst>
          <p:ext xmlns:p="http://schemas.openxmlformats.org/presentationml/2006/main" uri="{D6D511B9-2390-475A-947B-AFAB55BFBCF1}">
            <pc226:cmChg xmlns:pc226="http://schemas.microsoft.com/office/powerpoint/2022/06/main/command" chg="add mod modRxn">
              <pc226:chgData name="Ferdous, Abonti" userId="S::axf171030@utdallas.edu::0e27ac44-f862-4c29-bbac-c1c509282d01" providerId="AD" clId="Web-{FBE285CF-0F74-D39E-895D-B0E4F442794D}" dt="2023-12-07T17:07:55.240" v="1673"/>
              <pc2:cmMkLst xmlns:pc2="http://schemas.microsoft.com/office/powerpoint/2019/9/main/command">
                <pc:docMk/>
                <pc:sldMk cId="2121178069" sldId="266"/>
                <pc2:cmMk id="{77D922B9-B233-4EBC-B23C-B3DBF3C575DC}"/>
              </pc2:cmMkLst>
              <pc226:cmRplyChg chg="add">
                <pc226:chgData name="Ferdous, Abonti" userId="S::axf171030@utdallas.edu::0e27ac44-f862-4c29-bbac-c1c509282d01" providerId="AD" clId="Web-{FBE285CF-0F74-D39E-895D-B0E4F442794D}" dt="2023-12-07T17:01:16.931" v="1357"/>
                <pc2:cmRplyMkLst xmlns:pc2="http://schemas.microsoft.com/office/powerpoint/2019/9/main/command">
                  <pc:docMk/>
                  <pc:sldMk cId="2121178069" sldId="266"/>
                  <pc2:cmMk id="{77D922B9-B233-4EBC-B23C-B3DBF3C575DC}"/>
                  <pc2:cmRplyMk id="{8B706895-015E-4B5D-9B73-819B2F67155C}"/>
                </pc2:cmRplyMkLst>
              </pc226:cmRplyChg>
              <pc226:cmRplyChg chg="add">
                <pc226:chgData name="Ferdous, Abonti" userId="S::axf171030@utdallas.edu::0e27ac44-f862-4c29-bbac-c1c509282d01" providerId="AD" clId="Web-{FBE285CF-0F74-D39E-895D-B0E4F442794D}" dt="2023-12-07T17:07:25.552" v="1663"/>
                <pc2:cmRplyMkLst xmlns:pc2="http://schemas.microsoft.com/office/powerpoint/2019/9/main/command">
                  <pc:docMk/>
                  <pc:sldMk cId="2121178069" sldId="266"/>
                  <pc2:cmMk id="{77D922B9-B233-4EBC-B23C-B3DBF3C575DC}"/>
                  <pc2:cmRplyMk id="{5CE2BAAA-DD68-4D4F-BA8E-94D62CDC3F33}"/>
                </pc2:cmRplyMkLst>
              </pc226:cmRplyChg>
            </pc226:cmChg>
          </p:ext>
        </pc:extLst>
      </pc:sldChg>
      <pc:sldChg chg="del">
        <pc:chgData name="Ferdous, Abonti" userId="S::axf171030@utdallas.edu::0e27ac44-f862-4c29-bbac-c1c509282d01" providerId="AD" clId="Web-{FBE285CF-0F74-D39E-895D-B0E4F442794D}" dt="2023-12-07T12:33:38.086" v="535"/>
        <pc:sldMkLst>
          <pc:docMk/>
          <pc:sldMk cId="1472106130" sldId="270"/>
        </pc:sldMkLst>
      </pc:sldChg>
      <pc:sldChg chg="del">
        <pc:chgData name="Ferdous, Abonti" userId="S::axf171030@utdallas.edu::0e27ac44-f862-4c29-bbac-c1c509282d01" providerId="AD" clId="Web-{FBE285CF-0F74-D39E-895D-B0E4F442794D}" dt="2023-12-07T12:33:13.632" v="533"/>
        <pc:sldMkLst>
          <pc:docMk/>
          <pc:sldMk cId="460935096" sldId="271"/>
        </pc:sldMkLst>
      </pc:sldChg>
      <pc:sldChg chg="addSp delSp modSp del mod modClrScheme chgLayout">
        <pc:chgData name="Ferdous, Abonti" userId="S::axf171030@utdallas.edu::0e27ac44-f862-4c29-bbac-c1c509282d01" providerId="AD" clId="Web-{FBE285CF-0F74-D39E-895D-B0E4F442794D}" dt="2023-12-07T12:40:04.242" v="632"/>
        <pc:sldMkLst>
          <pc:docMk/>
          <pc:sldMk cId="920173932" sldId="275"/>
        </pc:sldMkLst>
        <pc:spChg chg="mod">
          <ac:chgData name="Ferdous, Abonti" userId="S::axf171030@utdallas.edu::0e27ac44-f862-4c29-bbac-c1c509282d01" providerId="AD" clId="Web-{FBE285CF-0F74-D39E-895D-B0E4F442794D}" dt="2023-12-07T12:39:54.039" v="631"/>
          <ac:spMkLst>
            <pc:docMk/>
            <pc:sldMk cId="920173932" sldId="275"/>
            <ac:spMk id="2" creationId="{38FFA191-5CCC-43CB-BD83-4F80ED362608}"/>
          </ac:spMkLst>
        </pc:spChg>
        <pc:spChg chg="del mod">
          <ac:chgData name="Ferdous, Abonti" userId="S::axf171030@utdallas.edu::0e27ac44-f862-4c29-bbac-c1c509282d01" providerId="AD" clId="Web-{FBE285CF-0F74-D39E-895D-B0E4F442794D}" dt="2023-12-07T12:39:31.132" v="626"/>
          <ac:spMkLst>
            <pc:docMk/>
            <pc:sldMk cId="920173932" sldId="275"/>
            <ac:spMk id="3" creationId="{E14BBEAF-B516-45F4-9EF6-A9F65111580F}"/>
          </ac:spMkLst>
        </pc:spChg>
        <pc:spChg chg="mod">
          <ac:chgData name="Ferdous, Abonti" userId="S::axf171030@utdallas.edu::0e27ac44-f862-4c29-bbac-c1c509282d01" providerId="AD" clId="Web-{FBE285CF-0F74-D39E-895D-B0E4F442794D}" dt="2023-12-07T12:39:54.039" v="631"/>
          <ac:spMkLst>
            <pc:docMk/>
            <pc:sldMk cId="920173932" sldId="275"/>
            <ac:spMk id="4" creationId="{13F8C8B5-F6EC-489B-BD0F-CD89A73CAB3A}"/>
          </ac:spMkLst>
        </pc:spChg>
        <pc:spChg chg="mod">
          <ac:chgData name="Ferdous, Abonti" userId="S::axf171030@utdallas.edu::0e27ac44-f862-4c29-bbac-c1c509282d01" providerId="AD" clId="Web-{FBE285CF-0F74-D39E-895D-B0E4F442794D}" dt="2023-12-07T12:39:54.039" v="631"/>
          <ac:spMkLst>
            <pc:docMk/>
            <pc:sldMk cId="920173932" sldId="275"/>
            <ac:spMk id="5" creationId="{11AEA823-8519-4F9D-81FA-3673131076FC}"/>
          </ac:spMkLst>
        </pc:spChg>
        <pc:spChg chg="mod">
          <ac:chgData name="Ferdous, Abonti" userId="S::axf171030@utdallas.edu::0e27ac44-f862-4c29-bbac-c1c509282d01" providerId="AD" clId="Web-{FBE285CF-0F74-D39E-895D-B0E4F442794D}" dt="2023-12-07T12:39:54.039" v="631"/>
          <ac:spMkLst>
            <pc:docMk/>
            <pc:sldMk cId="920173932" sldId="275"/>
            <ac:spMk id="6" creationId="{BAEFF51B-0E28-4171-AE7C-A31AAB42BC73}"/>
          </ac:spMkLst>
        </pc:spChg>
        <pc:spChg chg="add mod">
          <ac:chgData name="Ferdous, Abonti" userId="S::axf171030@utdallas.edu::0e27ac44-f862-4c29-bbac-c1c509282d01" providerId="AD" clId="Web-{FBE285CF-0F74-D39E-895D-B0E4F442794D}" dt="2023-12-07T12:39:54.039" v="631"/>
          <ac:spMkLst>
            <pc:docMk/>
            <pc:sldMk cId="920173932" sldId="275"/>
            <ac:spMk id="11" creationId="{2819CDE7-2945-7AA6-0375-BCE8D6A4C87C}"/>
          </ac:spMkLst>
        </pc:spChg>
        <pc:spChg chg="add del mod">
          <ac:chgData name="Ferdous, Abonti" userId="S::axf171030@utdallas.edu::0e27ac44-f862-4c29-bbac-c1c509282d01" providerId="AD" clId="Web-{FBE285CF-0F74-D39E-895D-B0E4F442794D}" dt="2023-12-07T12:39:54.039" v="631"/>
          <ac:spMkLst>
            <pc:docMk/>
            <pc:sldMk cId="920173932" sldId="275"/>
            <ac:spMk id="13" creationId="{F7ED8FAB-1396-EAC5-4BD2-6F63C3912BB3}"/>
          </ac:spMkLst>
        </pc:spChg>
        <pc:spChg chg="add del mod">
          <ac:chgData name="Ferdous, Abonti" userId="S::axf171030@utdallas.edu::0e27ac44-f862-4c29-bbac-c1c509282d01" providerId="AD" clId="Web-{FBE285CF-0F74-D39E-895D-B0E4F442794D}" dt="2023-12-07T12:39:54.039" v="631"/>
          <ac:spMkLst>
            <pc:docMk/>
            <pc:sldMk cId="920173932" sldId="275"/>
            <ac:spMk id="15" creationId="{59558C5D-8DCE-8D1F-AD44-7EC319D82567}"/>
          </ac:spMkLst>
        </pc:spChg>
        <pc:spChg chg="add del mod">
          <ac:chgData name="Ferdous, Abonti" userId="S::axf171030@utdallas.edu::0e27ac44-f862-4c29-bbac-c1c509282d01" providerId="AD" clId="Web-{FBE285CF-0F74-D39E-895D-B0E4F442794D}" dt="2023-12-07T12:39:54.039" v="631"/>
          <ac:spMkLst>
            <pc:docMk/>
            <pc:sldMk cId="920173932" sldId="275"/>
            <ac:spMk id="17" creationId="{B5E59C0C-9D3A-765C-F7DB-229E989EEDDD}"/>
          </ac:spMkLst>
        </pc:spChg>
        <pc:spChg chg="add del mod">
          <ac:chgData name="Ferdous, Abonti" userId="S::axf171030@utdallas.edu::0e27ac44-f862-4c29-bbac-c1c509282d01" providerId="AD" clId="Web-{FBE285CF-0F74-D39E-895D-B0E4F442794D}" dt="2023-12-07T12:39:54.039" v="631"/>
          <ac:spMkLst>
            <pc:docMk/>
            <pc:sldMk cId="920173932" sldId="275"/>
            <ac:spMk id="19" creationId="{081A68E0-4844-0B9B-6680-45386C9F36B3}"/>
          </ac:spMkLst>
        </pc:spChg>
        <pc:spChg chg="add del mod">
          <ac:chgData name="Ferdous, Abonti" userId="S::axf171030@utdallas.edu::0e27ac44-f862-4c29-bbac-c1c509282d01" providerId="AD" clId="Web-{FBE285CF-0F74-D39E-895D-B0E4F442794D}" dt="2023-12-07T12:39:54.039" v="631"/>
          <ac:spMkLst>
            <pc:docMk/>
            <pc:sldMk cId="920173932" sldId="275"/>
            <ac:spMk id="21" creationId="{36982266-9D3E-5133-2467-02A798952DB2}"/>
          </ac:spMkLst>
        </pc:spChg>
        <pc:spChg chg="add mod">
          <ac:chgData name="Ferdous, Abonti" userId="S::axf171030@utdallas.edu::0e27ac44-f862-4c29-bbac-c1c509282d01" providerId="AD" clId="Web-{FBE285CF-0F74-D39E-895D-B0E4F442794D}" dt="2023-12-07T12:39:54.039" v="631"/>
          <ac:spMkLst>
            <pc:docMk/>
            <pc:sldMk cId="920173932" sldId="275"/>
            <ac:spMk id="26" creationId="{1A1DD7D7-88ED-2C39-F49A-E53C4B9A6C50}"/>
          </ac:spMkLst>
        </pc:spChg>
        <pc:spChg chg="add mod">
          <ac:chgData name="Ferdous, Abonti" userId="S::axf171030@utdallas.edu::0e27ac44-f862-4c29-bbac-c1c509282d01" providerId="AD" clId="Web-{FBE285CF-0F74-D39E-895D-B0E4F442794D}" dt="2023-12-07T12:39:54.039" v="631"/>
          <ac:spMkLst>
            <pc:docMk/>
            <pc:sldMk cId="920173932" sldId="275"/>
            <ac:spMk id="28" creationId="{6D85A2AD-5853-CE58-3C55-E930F59A2482}"/>
          </ac:spMkLst>
        </pc:spChg>
        <pc:spChg chg="add mod">
          <ac:chgData name="Ferdous, Abonti" userId="S::axf171030@utdallas.edu::0e27ac44-f862-4c29-bbac-c1c509282d01" providerId="AD" clId="Web-{FBE285CF-0F74-D39E-895D-B0E4F442794D}" dt="2023-12-07T12:39:54.039" v="631"/>
          <ac:spMkLst>
            <pc:docMk/>
            <pc:sldMk cId="920173932" sldId="275"/>
            <ac:spMk id="30" creationId="{6F2E7A3C-7CA1-8EF5-3EA9-D9B885240BF7}"/>
          </ac:spMkLst>
        </pc:spChg>
        <pc:spChg chg="add mod">
          <ac:chgData name="Ferdous, Abonti" userId="S::axf171030@utdallas.edu::0e27ac44-f862-4c29-bbac-c1c509282d01" providerId="AD" clId="Web-{FBE285CF-0F74-D39E-895D-B0E4F442794D}" dt="2023-12-07T12:39:54.039" v="631"/>
          <ac:spMkLst>
            <pc:docMk/>
            <pc:sldMk cId="920173932" sldId="275"/>
            <ac:spMk id="32" creationId="{196DC2FB-F0E2-4F49-C4C4-2F3350A30664}"/>
          </ac:spMkLst>
        </pc:spChg>
        <pc:spChg chg="add mod">
          <ac:chgData name="Ferdous, Abonti" userId="S::axf171030@utdallas.edu::0e27ac44-f862-4c29-bbac-c1c509282d01" providerId="AD" clId="Web-{FBE285CF-0F74-D39E-895D-B0E4F442794D}" dt="2023-12-07T12:39:54.039" v="631"/>
          <ac:spMkLst>
            <pc:docMk/>
            <pc:sldMk cId="920173932" sldId="275"/>
            <ac:spMk id="34" creationId="{9109D8BF-80F9-5CA5-B389-B1D21FBF62F1}"/>
          </ac:spMkLst>
        </pc:spChg>
      </pc:sldChg>
      <pc:sldChg chg="addSp delSp modSp mod modClrScheme chgLayout">
        <pc:chgData name="Ferdous, Abonti" userId="S::axf171030@utdallas.edu::0e27ac44-f862-4c29-bbac-c1c509282d01" providerId="AD" clId="Web-{FBE285CF-0F74-D39E-895D-B0E4F442794D}" dt="2023-12-07T16:23:23.016" v="1281"/>
        <pc:sldMkLst>
          <pc:docMk/>
          <pc:sldMk cId="2436493926" sldId="276"/>
        </pc:sldMkLst>
        <pc:spChg chg="mod">
          <ac:chgData name="Ferdous, Abonti" userId="S::axf171030@utdallas.edu::0e27ac44-f862-4c29-bbac-c1c509282d01" providerId="AD" clId="Web-{FBE285CF-0F74-D39E-895D-B0E4F442794D}" dt="2023-12-07T16:23:17.578" v="1279" actId="20577"/>
          <ac:spMkLst>
            <pc:docMk/>
            <pc:sldMk cId="2436493926" sldId="276"/>
            <ac:spMk id="2" creationId="{BCCAEE93-8585-46D4-A7EC-F184E317CB2E}"/>
          </ac:spMkLst>
        </pc:spChg>
        <pc:spChg chg="del mod">
          <ac:chgData name="Ferdous, Abonti" userId="S::axf171030@utdallas.edu::0e27ac44-f862-4c29-bbac-c1c509282d01" providerId="AD" clId="Web-{FBE285CF-0F74-D39E-895D-B0E4F442794D}" dt="2023-12-07T12:50:38.327" v="1211"/>
          <ac:spMkLst>
            <pc:docMk/>
            <pc:sldMk cId="2436493926" sldId="276"/>
            <ac:spMk id="3" creationId="{24AFFC60-19C3-4901-93F7-7AAF4C09F8C6}"/>
          </ac:spMkLst>
        </pc:spChg>
        <pc:spChg chg="mod">
          <ac:chgData name="Ferdous, Abonti" userId="S::axf171030@utdallas.edu::0e27ac44-f862-4c29-bbac-c1c509282d01" providerId="AD" clId="Web-{FBE285CF-0F74-D39E-895D-B0E4F442794D}" dt="2023-12-07T16:12:05.213" v="1224"/>
          <ac:spMkLst>
            <pc:docMk/>
            <pc:sldMk cId="2436493926" sldId="276"/>
            <ac:spMk id="4" creationId="{72DA7980-C870-4C9A-84FA-4120D8AF5DE8}"/>
          </ac:spMkLst>
        </pc:spChg>
        <pc:spChg chg="mod">
          <ac:chgData name="Ferdous, Abonti" userId="S::axf171030@utdallas.edu::0e27ac44-f862-4c29-bbac-c1c509282d01" providerId="AD" clId="Web-{FBE285CF-0F74-D39E-895D-B0E4F442794D}" dt="2023-12-07T16:12:05.213" v="1224"/>
          <ac:spMkLst>
            <pc:docMk/>
            <pc:sldMk cId="2436493926" sldId="276"/>
            <ac:spMk id="5" creationId="{0DFADE42-1A3F-40C8-A071-E57644F3D843}"/>
          </ac:spMkLst>
        </pc:spChg>
        <pc:spChg chg="mod">
          <ac:chgData name="Ferdous, Abonti" userId="S::axf171030@utdallas.edu::0e27ac44-f862-4c29-bbac-c1c509282d01" providerId="AD" clId="Web-{FBE285CF-0F74-D39E-895D-B0E4F442794D}" dt="2023-12-07T16:12:05.213" v="1224"/>
          <ac:spMkLst>
            <pc:docMk/>
            <pc:sldMk cId="2436493926" sldId="276"/>
            <ac:spMk id="6" creationId="{5EDCFF82-B70F-4971-9182-7C3AEA3CFD26}"/>
          </ac:spMkLst>
        </pc:spChg>
        <pc:spChg chg="add del mod">
          <ac:chgData name="Ferdous, Abonti" userId="S::axf171030@utdallas.edu::0e27ac44-f862-4c29-bbac-c1c509282d01" providerId="AD" clId="Web-{FBE285CF-0F74-D39E-895D-B0E4F442794D}" dt="2023-12-07T16:12:17.682" v="1225"/>
          <ac:spMkLst>
            <pc:docMk/>
            <pc:sldMk cId="2436493926" sldId="276"/>
            <ac:spMk id="11" creationId="{59852B5A-4092-061E-DCBB-479B73661F0B}"/>
          </ac:spMkLst>
        </pc:spChg>
        <pc:picChg chg="add del mod">
          <ac:chgData name="Ferdous, Abonti" userId="S::axf171030@utdallas.edu::0e27ac44-f862-4c29-bbac-c1c509282d01" providerId="AD" clId="Web-{FBE285CF-0F74-D39E-895D-B0E4F442794D}" dt="2023-12-07T16:23:23.016" v="1281"/>
          <ac:picMkLst>
            <pc:docMk/>
            <pc:sldMk cId="2436493926" sldId="276"/>
            <ac:picMk id="7" creationId="{34B14D4B-7FAE-A753-215D-553C1880A90B}"/>
          </ac:picMkLst>
        </pc:picChg>
      </pc:sldChg>
      <pc:sldChg chg="addSp modSp mod setBg chgLayout">
        <pc:chgData name="Ferdous, Abonti" userId="S::axf171030@utdallas.edu::0e27ac44-f862-4c29-bbac-c1c509282d01" providerId="AD" clId="Web-{FBE285CF-0F74-D39E-895D-B0E4F442794D}" dt="2023-12-07T16:21:45.450" v="1262" actId="14100"/>
        <pc:sldMkLst>
          <pc:docMk/>
          <pc:sldMk cId="2243494996" sldId="277"/>
        </pc:sldMkLst>
        <pc:spChg chg="mod">
          <ac:chgData name="Ferdous, Abonti" userId="S::axf171030@utdallas.edu::0e27ac44-f862-4c29-bbac-c1c509282d01" providerId="AD" clId="Web-{FBE285CF-0F74-D39E-895D-B0E4F442794D}" dt="2023-12-07T16:11:50.447" v="1223"/>
          <ac:spMkLst>
            <pc:docMk/>
            <pc:sldMk cId="2243494996" sldId="277"/>
            <ac:spMk id="2" creationId="{6719F29B-F233-48AF-8261-F33A4E079E3E}"/>
          </ac:spMkLst>
        </pc:spChg>
        <pc:spChg chg="mod ord">
          <ac:chgData name="Ferdous, Abonti" userId="S::axf171030@utdallas.edu::0e27ac44-f862-4c29-bbac-c1c509282d01" providerId="AD" clId="Web-{FBE285CF-0F74-D39E-895D-B0E4F442794D}" dt="2023-12-07T16:11:50.447" v="1223"/>
          <ac:spMkLst>
            <pc:docMk/>
            <pc:sldMk cId="2243494996" sldId="277"/>
            <ac:spMk id="3" creationId="{35E3EA69-4E0E-41BD-8095-A124225A2647}"/>
          </ac:spMkLst>
        </pc:spChg>
        <pc:spChg chg="mod">
          <ac:chgData name="Ferdous, Abonti" userId="S::axf171030@utdallas.edu::0e27ac44-f862-4c29-bbac-c1c509282d01" providerId="AD" clId="Web-{FBE285CF-0F74-D39E-895D-B0E4F442794D}" dt="2023-12-07T16:11:50.447" v="1223"/>
          <ac:spMkLst>
            <pc:docMk/>
            <pc:sldMk cId="2243494996" sldId="277"/>
            <ac:spMk id="4" creationId="{328F602C-7F98-4C02-99D4-ED65E00D66A4}"/>
          </ac:spMkLst>
        </pc:spChg>
        <pc:spChg chg="mod">
          <ac:chgData name="Ferdous, Abonti" userId="S::axf171030@utdallas.edu::0e27ac44-f862-4c29-bbac-c1c509282d01" providerId="AD" clId="Web-{FBE285CF-0F74-D39E-895D-B0E4F442794D}" dt="2023-12-07T16:11:50.447" v="1223"/>
          <ac:spMkLst>
            <pc:docMk/>
            <pc:sldMk cId="2243494996" sldId="277"/>
            <ac:spMk id="5" creationId="{AF29EA23-F34E-486A-B8B2-0C3019266975}"/>
          </ac:spMkLst>
        </pc:spChg>
        <pc:spChg chg="mod">
          <ac:chgData name="Ferdous, Abonti" userId="S::axf171030@utdallas.edu::0e27ac44-f862-4c29-bbac-c1c509282d01" providerId="AD" clId="Web-{FBE285CF-0F74-D39E-895D-B0E4F442794D}" dt="2023-12-07T16:11:50.447" v="1223"/>
          <ac:spMkLst>
            <pc:docMk/>
            <pc:sldMk cId="2243494996" sldId="277"/>
            <ac:spMk id="6" creationId="{B69DF042-37C5-4E09-AA4C-AA66649C9533}"/>
          </ac:spMkLst>
        </pc:spChg>
        <pc:picChg chg="add mod">
          <ac:chgData name="Ferdous, Abonti" userId="S::axf171030@utdallas.edu::0e27ac44-f862-4c29-bbac-c1c509282d01" providerId="AD" clId="Web-{FBE285CF-0F74-D39E-895D-B0E4F442794D}" dt="2023-12-07T16:21:45.450" v="1262" actId="14100"/>
          <ac:picMkLst>
            <pc:docMk/>
            <pc:sldMk cId="2243494996" sldId="277"/>
            <ac:picMk id="8" creationId="{670C8713-3C43-9E2C-2F9F-609A0AF12DBE}"/>
          </ac:picMkLst>
        </pc:picChg>
      </pc:sldChg>
      <pc:sldChg chg="addSp delSp modSp add del mod modClrScheme chgLayout">
        <pc:chgData name="Ferdous, Abonti" userId="S::axf171030@utdallas.edu::0e27ac44-f862-4c29-bbac-c1c509282d01" providerId="AD" clId="Web-{FBE285CF-0F74-D39E-895D-B0E4F442794D}" dt="2023-12-07T17:23:52.708" v="1788" actId="1076"/>
        <pc:sldMkLst>
          <pc:docMk/>
          <pc:sldMk cId="2069393026" sldId="278"/>
        </pc:sldMkLst>
        <pc:spChg chg="mod">
          <ac:chgData name="Ferdous, Abonti" userId="S::axf171030@utdallas.edu::0e27ac44-f862-4c29-bbac-c1c509282d01" providerId="AD" clId="Web-{FBE285CF-0F74-D39E-895D-B0E4F442794D}" dt="2023-12-07T16:10:29.038" v="1214"/>
          <ac:spMkLst>
            <pc:docMk/>
            <pc:sldMk cId="2069393026" sldId="278"/>
            <ac:spMk id="2" creationId="{8A4E0A63-A388-49B1-A04E-27CE9BD622EF}"/>
          </ac:spMkLst>
        </pc:spChg>
        <pc:spChg chg="mod">
          <ac:chgData name="Ferdous, Abonti" userId="S::axf171030@utdallas.edu::0e27ac44-f862-4c29-bbac-c1c509282d01" providerId="AD" clId="Web-{FBE285CF-0F74-D39E-895D-B0E4F442794D}" dt="2023-12-07T16:10:29.038" v="1214"/>
          <ac:spMkLst>
            <pc:docMk/>
            <pc:sldMk cId="2069393026" sldId="278"/>
            <ac:spMk id="3" creationId="{005C44B1-BA82-483C-BD91-F89067442F9E}"/>
          </ac:spMkLst>
        </pc:spChg>
        <pc:spChg chg="mod">
          <ac:chgData name="Ferdous, Abonti" userId="S::axf171030@utdallas.edu::0e27ac44-f862-4c29-bbac-c1c509282d01" providerId="AD" clId="Web-{FBE285CF-0F74-D39E-895D-B0E4F442794D}" dt="2023-12-07T16:10:29.038" v="1214"/>
          <ac:spMkLst>
            <pc:docMk/>
            <pc:sldMk cId="2069393026" sldId="278"/>
            <ac:spMk id="4" creationId="{79ED4A67-3A46-4F54-A12A-EAE1B53E6457}"/>
          </ac:spMkLst>
        </pc:spChg>
        <pc:spChg chg="del mod">
          <ac:chgData name="Ferdous, Abonti" userId="S::axf171030@utdallas.edu::0e27ac44-f862-4c29-bbac-c1c509282d01" providerId="AD" clId="Web-{FBE285CF-0F74-D39E-895D-B0E4F442794D}" dt="2023-12-07T12:23:11.017" v="268"/>
          <ac:spMkLst>
            <pc:docMk/>
            <pc:sldMk cId="2069393026" sldId="278"/>
            <ac:spMk id="5" creationId="{06E82690-B145-4D4F-B2D1-0B2A8C50FD71}"/>
          </ac:spMkLst>
        </pc:spChg>
        <pc:spChg chg="del mod">
          <ac:chgData name="Ferdous, Abonti" userId="S::axf171030@utdallas.edu::0e27ac44-f862-4c29-bbac-c1c509282d01" providerId="AD" clId="Web-{FBE285CF-0F74-D39E-895D-B0E4F442794D}" dt="2023-12-07T12:22:57.016" v="264"/>
          <ac:spMkLst>
            <pc:docMk/>
            <pc:sldMk cId="2069393026" sldId="278"/>
            <ac:spMk id="6" creationId="{7640DF9D-0C9E-4C5D-9635-6B4DE10CCEE5}"/>
          </ac:spMkLst>
        </pc:spChg>
        <pc:spChg chg="del mod">
          <ac:chgData name="Ferdous, Abonti" userId="S::axf171030@utdallas.edu::0e27ac44-f862-4c29-bbac-c1c509282d01" providerId="AD" clId="Web-{FBE285CF-0F74-D39E-895D-B0E4F442794D}" dt="2023-12-07T12:22:59.751" v="265"/>
          <ac:spMkLst>
            <pc:docMk/>
            <pc:sldMk cId="2069393026" sldId="278"/>
            <ac:spMk id="7" creationId="{40297407-CE4E-4284-879D-AEC395713625}"/>
          </ac:spMkLst>
        </pc:spChg>
        <pc:spChg chg="del mod">
          <ac:chgData name="Ferdous, Abonti" userId="S::axf171030@utdallas.edu::0e27ac44-f862-4c29-bbac-c1c509282d01" providerId="AD" clId="Web-{FBE285CF-0F74-D39E-895D-B0E4F442794D}" dt="2023-12-07T12:23:26.408" v="272"/>
          <ac:spMkLst>
            <pc:docMk/>
            <pc:sldMk cId="2069393026" sldId="278"/>
            <ac:spMk id="8" creationId="{F5C3A7BE-F7FC-4942-A31A-491A8A806103}"/>
          </ac:spMkLst>
        </pc:spChg>
        <pc:spChg chg="del mod">
          <ac:chgData name="Ferdous, Abonti" userId="S::axf171030@utdallas.edu::0e27ac44-f862-4c29-bbac-c1c509282d01" providerId="AD" clId="Web-{FBE285CF-0F74-D39E-895D-B0E4F442794D}" dt="2023-12-07T12:23:29.955" v="276"/>
          <ac:spMkLst>
            <pc:docMk/>
            <pc:sldMk cId="2069393026" sldId="278"/>
            <ac:spMk id="9" creationId="{95CCE699-03D1-4642-B46A-B14EF17DA183}"/>
          </ac:spMkLst>
        </pc:spChg>
        <pc:spChg chg="del mod">
          <ac:chgData name="Ferdous, Abonti" userId="S::axf171030@utdallas.edu::0e27ac44-f862-4c29-bbac-c1c509282d01" providerId="AD" clId="Web-{FBE285CF-0F74-D39E-895D-B0E4F442794D}" dt="2023-12-07T12:23:13.736" v="269"/>
          <ac:spMkLst>
            <pc:docMk/>
            <pc:sldMk cId="2069393026" sldId="278"/>
            <ac:spMk id="10" creationId="{BC1DF189-6F2F-4C21-88CC-C82D3D0D147B}"/>
          </ac:spMkLst>
        </pc:spChg>
        <pc:spChg chg="add del mod">
          <ac:chgData name="Ferdous, Abonti" userId="S::axf171030@utdallas.edu::0e27ac44-f862-4c29-bbac-c1c509282d01" providerId="AD" clId="Web-{FBE285CF-0F74-D39E-895D-B0E4F442794D}" dt="2023-12-07T12:23:02.751" v="266"/>
          <ac:spMkLst>
            <pc:docMk/>
            <pc:sldMk cId="2069393026" sldId="278"/>
            <ac:spMk id="12" creationId="{014A56A9-53C1-ECF6-6DC5-85EF918A0F79}"/>
          </ac:spMkLst>
        </pc:spChg>
        <pc:spChg chg="add del mod">
          <ac:chgData name="Ferdous, Abonti" userId="S::axf171030@utdallas.edu::0e27ac44-f862-4c29-bbac-c1c509282d01" providerId="AD" clId="Web-{FBE285CF-0F74-D39E-895D-B0E4F442794D}" dt="2023-12-07T12:23:05.407" v="267"/>
          <ac:spMkLst>
            <pc:docMk/>
            <pc:sldMk cId="2069393026" sldId="278"/>
            <ac:spMk id="14" creationId="{CA256B4A-147F-DCBD-9A23-D0CBDE00DA0A}"/>
          </ac:spMkLst>
        </pc:spChg>
        <pc:spChg chg="add del mod">
          <ac:chgData name="Ferdous, Abonti" userId="S::axf171030@utdallas.edu::0e27ac44-f862-4c29-bbac-c1c509282d01" providerId="AD" clId="Web-{FBE285CF-0F74-D39E-895D-B0E4F442794D}" dt="2023-12-07T12:23:17.939" v="270"/>
          <ac:spMkLst>
            <pc:docMk/>
            <pc:sldMk cId="2069393026" sldId="278"/>
            <ac:spMk id="16" creationId="{FC8C8A47-5318-C42B-19D1-4D2D73A17CBD}"/>
          </ac:spMkLst>
        </pc:spChg>
        <pc:spChg chg="add del mod">
          <ac:chgData name="Ferdous, Abonti" userId="S::axf171030@utdallas.edu::0e27ac44-f862-4c29-bbac-c1c509282d01" providerId="AD" clId="Web-{FBE285CF-0F74-D39E-895D-B0E4F442794D}" dt="2023-12-07T12:23:23.455" v="271"/>
          <ac:spMkLst>
            <pc:docMk/>
            <pc:sldMk cId="2069393026" sldId="278"/>
            <ac:spMk id="18" creationId="{7F9F72C0-9EB3-0C37-AF18-9804E3DBE3AE}"/>
          </ac:spMkLst>
        </pc:spChg>
        <pc:spChg chg="add del mod">
          <ac:chgData name="Ferdous, Abonti" userId="S::axf171030@utdallas.edu::0e27ac44-f862-4c29-bbac-c1c509282d01" providerId="AD" clId="Web-{FBE285CF-0F74-D39E-895D-B0E4F442794D}" dt="2023-12-07T12:23:29.877" v="273"/>
          <ac:spMkLst>
            <pc:docMk/>
            <pc:sldMk cId="2069393026" sldId="278"/>
            <ac:spMk id="20" creationId="{B79BE47D-185B-A029-3DAF-D1E5DF4B4BC7}"/>
          </ac:spMkLst>
        </pc:spChg>
        <pc:spChg chg="add del mod">
          <ac:chgData name="Ferdous, Abonti" userId="S::axf171030@utdallas.edu::0e27ac44-f862-4c29-bbac-c1c509282d01" providerId="AD" clId="Web-{FBE285CF-0F74-D39E-895D-B0E4F442794D}" dt="2023-12-07T12:23:32.580" v="277"/>
          <ac:spMkLst>
            <pc:docMk/>
            <pc:sldMk cId="2069393026" sldId="278"/>
            <ac:spMk id="22" creationId="{6FDA638B-EEB4-3B62-68A0-4491F4177ED6}"/>
          </ac:spMkLst>
        </pc:spChg>
        <pc:spChg chg="add del mod">
          <ac:chgData name="Ferdous, Abonti" userId="S::axf171030@utdallas.edu::0e27ac44-f862-4c29-bbac-c1c509282d01" providerId="AD" clId="Web-{FBE285CF-0F74-D39E-895D-B0E4F442794D}" dt="2023-12-07T12:25:33.553" v="299"/>
          <ac:spMkLst>
            <pc:docMk/>
            <pc:sldMk cId="2069393026" sldId="278"/>
            <ac:spMk id="24" creationId="{B6F06057-F16C-0634-F1C1-2CE21C875BFC}"/>
          </ac:spMkLst>
        </pc:spChg>
        <pc:spChg chg="add mod">
          <ac:chgData name="Ferdous, Abonti" userId="S::axf171030@utdallas.edu::0e27ac44-f862-4c29-bbac-c1c509282d01" providerId="AD" clId="Web-{FBE285CF-0F74-D39E-895D-B0E4F442794D}" dt="2023-12-07T17:23:29.364" v="1785" actId="1076"/>
          <ac:spMkLst>
            <pc:docMk/>
            <pc:sldMk cId="2069393026" sldId="278"/>
            <ac:spMk id="25" creationId="{31B27053-7F3C-D96E-D686-9B945776D797}"/>
          </ac:spMkLst>
        </pc:spChg>
        <pc:spChg chg="mod">
          <ac:chgData name="Ferdous, Abonti" userId="S::axf171030@utdallas.edu::0e27ac44-f862-4c29-bbac-c1c509282d01" providerId="AD" clId="Web-{FBE285CF-0F74-D39E-895D-B0E4F442794D}" dt="2023-12-07T16:10:29.038" v="1214"/>
          <ac:spMkLst>
            <pc:docMk/>
            <pc:sldMk cId="2069393026" sldId="278"/>
            <ac:spMk id="32" creationId="{D5DB19F8-B538-4965-BA90-ED372B99F5DC}"/>
          </ac:spMkLst>
        </pc:spChg>
        <pc:spChg chg="add del mod">
          <ac:chgData name="Ferdous, Abonti" userId="S::axf171030@utdallas.edu::0e27ac44-f862-4c29-bbac-c1c509282d01" providerId="AD" clId="Web-{FBE285CF-0F74-D39E-895D-B0E4F442794D}" dt="2023-12-07T12:23:29.877" v="275"/>
          <ac:spMkLst>
            <pc:docMk/>
            <pc:sldMk cId="2069393026" sldId="278"/>
            <ac:spMk id="37" creationId="{F479CF41-CDAE-6DB0-3497-C2F981DDFC32}"/>
          </ac:spMkLst>
        </pc:spChg>
        <pc:spChg chg="add del mod">
          <ac:chgData name="Ferdous, Abonti" userId="S::axf171030@utdallas.edu::0e27ac44-f862-4c29-bbac-c1c509282d01" providerId="AD" clId="Web-{FBE285CF-0F74-D39E-895D-B0E4F442794D}" dt="2023-12-07T12:23:29.877" v="274"/>
          <ac:spMkLst>
            <pc:docMk/>
            <pc:sldMk cId="2069393026" sldId="278"/>
            <ac:spMk id="39" creationId="{4BCB0D5D-1F5D-E8D4-E0C0-8E485F63A8EF}"/>
          </ac:spMkLst>
        </pc:spChg>
        <pc:picChg chg="add">
          <ac:chgData name="Ferdous, Abonti" userId="S::axf171030@utdallas.edu::0e27ac44-f862-4c29-bbac-c1c509282d01" providerId="AD" clId="Web-{FBE285CF-0F74-D39E-895D-B0E4F442794D}" dt="2023-12-07T16:22:42.749" v="1272"/>
          <ac:picMkLst>
            <pc:docMk/>
            <pc:sldMk cId="2069393026" sldId="278"/>
            <ac:picMk id="6" creationId="{A5EA2290-3C17-EDA5-6C96-D1F501BC8572}"/>
          </ac:picMkLst>
        </pc:picChg>
        <pc:picChg chg="add mod ord">
          <ac:chgData name="Ferdous, Abonti" userId="S::axf171030@utdallas.edu::0e27ac44-f862-4c29-bbac-c1c509282d01" providerId="AD" clId="Web-{FBE285CF-0F74-D39E-895D-B0E4F442794D}" dt="2023-12-07T17:23:52.708" v="1788" actId="1076"/>
          <ac:picMkLst>
            <pc:docMk/>
            <pc:sldMk cId="2069393026" sldId="278"/>
            <ac:picMk id="23" creationId="{96FCB46F-2E6A-7454-5890-390A88F1BC2A}"/>
          </ac:picMkLst>
        </pc:picChg>
      </pc:sldChg>
      <pc:sldChg chg="del">
        <pc:chgData name="Ferdous, Abonti" userId="S::axf171030@utdallas.edu::0e27ac44-f862-4c29-bbac-c1c509282d01" providerId="AD" clId="Web-{FBE285CF-0F74-D39E-895D-B0E4F442794D}" dt="2023-12-07T12:33:02.631" v="531"/>
        <pc:sldMkLst>
          <pc:docMk/>
          <pc:sldMk cId="1417396711" sldId="280"/>
        </pc:sldMkLst>
      </pc:sldChg>
      <pc:sldChg chg="del">
        <pc:chgData name="Ferdous, Abonti" userId="S::axf171030@utdallas.edu::0e27ac44-f862-4c29-bbac-c1c509282d01" providerId="AD" clId="Web-{FBE285CF-0F74-D39E-895D-B0E4F442794D}" dt="2023-12-07T12:19:25.384" v="172"/>
        <pc:sldMkLst>
          <pc:docMk/>
          <pc:sldMk cId="3477453048" sldId="282"/>
        </pc:sldMkLst>
      </pc:sldChg>
      <pc:sldChg chg="addSp modSp">
        <pc:chgData name="Ferdous, Abonti" userId="S::axf171030@utdallas.edu::0e27ac44-f862-4c29-bbac-c1c509282d01" providerId="AD" clId="Web-{FBE285CF-0F74-D39E-895D-B0E4F442794D}" dt="2023-12-07T16:22:30.295" v="1269" actId="1076"/>
        <pc:sldMkLst>
          <pc:docMk/>
          <pc:sldMk cId="3396266754" sldId="283"/>
        </pc:sldMkLst>
        <pc:spChg chg="mod">
          <ac:chgData name="Ferdous, Abonti" userId="S::axf171030@utdallas.edu::0e27ac44-f862-4c29-bbac-c1c509282d01" providerId="AD" clId="Web-{FBE285CF-0F74-D39E-895D-B0E4F442794D}" dt="2023-12-07T16:22:30.295" v="1269" actId="1076"/>
          <ac:spMkLst>
            <pc:docMk/>
            <pc:sldMk cId="3396266754" sldId="283"/>
            <ac:spMk id="2" creationId="{27A6F7BB-30A8-4980-AD4A-2FB0B53FA6C9}"/>
          </ac:spMkLst>
        </pc:spChg>
        <pc:picChg chg="add mod">
          <ac:chgData name="Ferdous, Abonti" userId="S::axf171030@utdallas.edu::0e27ac44-f862-4c29-bbac-c1c509282d01" providerId="AD" clId="Web-{FBE285CF-0F74-D39E-895D-B0E4F442794D}" dt="2023-12-07T16:22:23.936" v="1268" actId="1076"/>
          <ac:picMkLst>
            <pc:docMk/>
            <pc:sldMk cId="3396266754" sldId="283"/>
            <ac:picMk id="7" creationId="{E0B5A434-1DCA-93B7-2667-A6FC1437A42B}"/>
          </ac:picMkLst>
        </pc:picChg>
      </pc:sldChg>
      <pc:sldChg chg="addSp delSp modSp del">
        <pc:chgData name="Ferdous, Abonti" userId="S::axf171030@utdallas.edu::0e27ac44-f862-4c29-bbac-c1c509282d01" providerId="AD" clId="Web-{FBE285CF-0F74-D39E-895D-B0E4F442794D}" dt="2023-12-07T12:33:16.694" v="534"/>
        <pc:sldMkLst>
          <pc:docMk/>
          <pc:sldMk cId="57897592" sldId="287"/>
        </pc:sldMkLst>
        <pc:spChg chg="del mod">
          <ac:chgData name="Ferdous, Abonti" userId="S::axf171030@utdallas.edu::0e27ac44-f862-4c29-bbac-c1c509282d01" providerId="AD" clId="Web-{FBE285CF-0F74-D39E-895D-B0E4F442794D}" dt="2023-12-07T12:19:44.135" v="227"/>
          <ac:spMkLst>
            <pc:docMk/>
            <pc:sldMk cId="57897592" sldId="287"/>
            <ac:spMk id="6" creationId="{A6861FF3-B902-4DEC-B46D-0F2E499C51CF}"/>
          </ac:spMkLst>
        </pc:spChg>
        <pc:spChg chg="del">
          <ac:chgData name="Ferdous, Abonti" userId="S::axf171030@utdallas.edu::0e27ac44-f862-4c29-bbac-c1c509282d01" providerId="AD" clId="Web-{FBE285CF-0F74-D39E-895D-B0E4F442794D}" dt="2023-12-07T12:19:35.119" v="188"/>
          <ac:spMkLst>
            <pc:docMk/>
            <pc:sldMk cId="57897592" sldId="287"/>
            <ac:spMk id="7" creationId="{05941AA2-C85B-41A7-9264-A0C66F32930C}"/>
          </ac:spMkLst>
        </pc:spChg>
        <pc:spChg chg="del">
          <ac:chgData name="Ferdous, Abonti" userId="S::axf171030@utdallas.edu::0e27ac44-f862-4c29-bbac-c1c509282d01" providerId="AD" clId="Web-{FBE285CF-0F74-D39E-895D-B0E4F442794D}" dt="2023-12-07T12:19:34.978" v="187"/>
          <ac:spMkLst>
            <pc:docMk/>
            <pc:sldMk cId="57897592" sldId="287"/>
            <ac:spMk id="8" creationId="{2C4BD3D3-C7A9-46F1-8ED8-AB8D1BB89262}"/>
          </ac:spMkLst>
        </pc:spChg>
        <pc:spChg chg="del">
          <ac:chgData name="Ferdous, Abonti" userId="S::axf171030@utdallas.edu::0e27ac44-f862-4c29-bbac-c1c509282d01" providerId="AD" clId="Web-{FBE285CF-0F74-D39E-895D-B0E4F442794D}" dt="2023-12-07T12:19:34.822" v="186"/>
          <ac:spMkLst>
            <pc:docMk/>
            <pc:sldMk cId="57897592" sldId="287"/>
            <ac:spMk id="9" creationId="{873EDDDB-6509-4407-BA35-232AAF9F198D}"/>
          </ac:spMkLst>
        </pc:spChg>
        <pc:spChg chg="del">
          <ac:chgData name="Ferdous, Abonti" userId="S::axf171030@utdallas.edu::0e27ac44-f862-4c29-bbac-c1c509282d01" providerId="AD" clId="Web-{FBE285CF-0F74-D39E-895D-B0E4F442794D}" dt="2023-12-07T12:19:34.681" v="185"/>
          <ac:spMkLst>
            <pc:docMk/>
            <pc:sldMk cId="57897592" sldId="287"/>
            <ac:spMk id="10" creationId="{A33A061F-AC2A-4E3F-B448-DC6FEC307A53}"/>
          </ac:spMkLst>
        </pc:spChg>
        <pc:spChg chg="del">
          <ac:chgData name="Ferdous, Abonti" userId="S::axf171030@utdallas.edu::0e27ac44-f862-4c29-bbac-c1c509282d01" providerId="AD" clId="Web-{FBE285CF-0F74-D39E-895D-B0E4F442794D}" dt="2023-12-07T12:19:44.025" v="226"/>
          <ac:spMkLst>
            <pc:docMk/>
            <pc:sldMk cId="57897592" sldId="287"/>
            <ac:spMk id="11" creationId="{44D29552-2F85-4F4F-9B7F-B79798681FB6}"/>
          </ac:spMkLst>
        </pc:spChg>
        <pc:spChg chg="del">
          <ac:chgData name="Ferdous, Abonti" userId="S::axf171030@utdallas.edu::0e27ac44-f862-4c29-bbac-c1c509282d01" providerId="AD" clId="Web-{FBE285CF-0F74-D39E-895D-B0E4F442794D}" dt="2023-12-07T12:19:34.525" v="184"/>
          <ac:spMkLst>
            <pc:docMk/>
            <pc:sldMk cId="57897592" sldId="287"/>
            <ac:spMk id="12" creationId="{FAC81818-8260-4E49-9FCC-569FDE30B0B1}"/>
          </ac:spMkLst>
        </pc:spChg>
        <pc:spChg chg="del">
          <ac:chgData name="Ferdous, Abonti" userId="S::axf171030@utdallas.edu::0e27ac44-f862-4c29-bbac-c1c509282d01" providerId="AD" clId="Web-{FBE285CF-0F74-D39E-895D-B0E4F442794D}" dt="2023-12-07T12:19:41.885" v="222"/>
          <ac:spMkLst>
            <pc:docMk/>
            <pc:sldMk cId="57897592" sldId="287"/>
            <ac:spMk id="13" creationId="{D1FD068B-6917-4C40-B40D-5F7B670EA7BE}"/>
          </ac:spMkLst>
        </pc:spChg>
        <pc:spChg chg="del">
          <ac:chgData name="Ferdous, Abonti" userId="S::axf171030@utdallas.edu::0e27ac44-f862-4c29-bbac-c1c509282d01" providerId="AD" clId="Web-{FBE285CF-0F74-D39E-895D-B0E4F442794D}" dt="2023-12-07T12:19:41.775" v="221"/>
          <ac:spMkLst>
            <pc:docMk/>
            <pc:sldMk cId="57897592" sldId="287"/>
            <ac:spMk id="14" creationId="{EEAE71AD-30AF-4021-B577-B686EC6DA329}"/>
          </ac:spMkLst>
        </pc:spChg>
        <pc:spChg chg="del">
          <ac:chgData name="Ferdous, Abonti" userId="S::axf171030@utdallas.edu::0e27ac44-f862-4c29-bbac-c1c509282d01" providerId="AD" clId="Web-{FBE285CF-0F74-D39E-895D-B0E4F442794D}" dt="2023-12-07T12:19:41.432" v="218"/>
          <ac:spMkLst>
            <pc:docMk/>
            <pc:sldMk cId="57897592" sldId="287"/>
            <ac:spMk id="15" creationId="{4A477EE3-A17C-4158-91E8-03A401BE96CB}"/>
          </ac:spMkLst>
        </pc:spChg>
        <pc:spChg chg="del">
          <ac:chgData name="Ferdous, Abonti" userId="S::axf171030@utdallas.edu::0e27ac44-f862-4c29-bbac-c1c509282d01" providerId="AD" clId="Web-{FBE285CF-0F74-D39E-895D-B0E4F442794D}" dt="2023-12-07T12:19:41.666" v="220"/>
          <ac:spMkLst>
            <pc:docMk/>
            <pc:sldMk cId="57897592" sldId="287"/>
            <ac:spMk id="16" creationId="{D8E5FFBE-125E-43C8-A66E-DE8D2FE7AF38}"/>
          </ac:spMkLst>
        </pc:spChg>
        <pc:spChg chg="del">
          <ac:chgData name="Ferdous, Abonti" userId="S::axf171030@utdallas.edu::0e27ac44-f862-4c29-bbac-c1c509282d01" providerId="AD" clId="Web-{FBE285CF-0F74-D39E-895D-B0E4F442794D}" dt="2023-12-07T12:19:41.557" v="219"/>
          <ac:spMkLst>
            <pc:docMk/>
            <pc:sldMk cId="57897592" sldId="287"/>
            <ac:spMk id="17" creationId="{7209F81D-5EC6-4D97-B0C2-AC00081AB1A7}"/>
          </ac:spMkLst>
        </pc:spChg>
        <pc:spChg chg="del">
          <ac:chgData name="Ferdous, Abonti" userId="S::axf171030@utdallas.edu::0e27ac44-f862-4c29-bbac-c1c509282d01" providerId="AD" clId="Web-{FBE285CF-0F74-D39E-895D-B0E4F442794D}" dt="2023-12-07T12:19:41.322" v="217"/>
          <ac:spMkLst>
            <pc:docMk/>
            <pc:sldMk cId="57897592" sldId="287"/>
            <ac:spMk id="18" creationId="{C477818B-3CAB-4A39-939D-99E98D2EE682}"/>
          </ac:spMkLst>
        </pc:spChg>
        <pc:spChg chg="del">
          <ac:chgData name="Ferdous, Abonti" userId="S::axf171030@utdallas.edu::0e27ac44-f862-4c29-bbac-c1c509282d01" providerId="AD" clId="Web-{FBE285CF-0F74-D39E-895D-B0E4F442794D}" dt="2023-12-07T12:19:41.213" v="216"/>
          <ac:spMkLst>
            <pc:docMk/>
            <pc:sldMk cId="57897592" sldId="287"/>
            <ac:spMk id="19" creationId="{A7907FC8-DAAF-4896-A2B1-C173BF2FAE69}"/>
          </ac:spMkLst>
        </pc:spChg>
        <pc:spChg chg="del">
          <ac:chgData name="Ferdous, Abonti" userId="S::axf171030@utdallas.edu::0e27ac44-f862-4c29-bbac-c1c509282d01" providerId="AD" clId="Web-{FBE285CF-0F74-D39E-895D-B0E4F442794D}" dt="2023-12-07T12:19:34.384" v="183"/>
          <ac:spMkLst>
            <pc:docMk/>
            <pc:sldMk cId="57897592" sldId="287"/>
            <ac:spMk id="20" creationId="{FEC65619-A68A-4D21-9D17-40F8692EF196}"/>
          </ac:spMkLst>
        </pc:spChg>
        <pc:spChg chg="del">
          <ac:chgData name="Ferdous, Abonti" userId="S::axf171030@utdallas.edu::0e27ac44-f862-4c29-bbac-c1c509282d01" providerId="AD" clId="Web-{FBE285CF-0F74-D39E-895D-B0E4F442794D}" dt="2023-12-07T12:19:34.228" v="182"/>
          <ac:spMkLst>
            <pc:docMk/>
            <pc:sldMk cId="57897592" sldId="287"/>
            <ac:spMk id="21" creationId="{D9C4CCA5-A2BE-4897-994D-9B1669D69FD3}"/>
          </ac:spMkLst>
        </pc:spChg>
        <pc:spChg chg="del">
          <ac:chgData name="Ferdous, Abonti" userId="S::axf171030@utdallas.edu::0e27ac44-f862-4c29-bbac-c1c509282d01" providerId="AD" clId="Web-{FBE285CF-0F74-D39E-895D-B0E4F442794D}" dt="2023-12-07T12:19:34.088" v="181"/>
          <ac:spMkLst>
            <pc:docMk/>
            <pc:sldMk cId="57897592" sldId="287"/>
            <ac:spMk id="22" creationId="{0C5FD452-DC3E-4D62-B19B-0A79E604A8A8}"/>
          </ac:spMkLst>
        </pc:spChg>
        <pc:spChg chg="del">
          <ac:chgData name="Ferdous, Abonti" userId="S::axf171030@utdallas.edu::0e27ac44-f862-4c29-bbac-c1c509282d01" providerId="AD" clId="Web-{FBE285CF-0F74-D39E-895D-B0E4F442794D}" dt="2023-12-07T12:19:33.947" v="180"/>
          <ac:spMkLst>
            <pc:docMk/>
            <pc:sldMk cId="57897592" sldId="287"/>
            <ac:spMk id="23" creationId="{96D290B2-F312-4D9A-96C7-D40523406AC5}"/>
          </ac:spMkLst>
        </pc:spChg>
        <pc:spChg chg="del">
          <ac:chgData name="Ferdous, Abonti" userId="S::axf171030@utdallas.edu::0e27ac44-f862-4c29-bbac-c1c509282d01" providerId="AD" clId="Web-{FBE285CF-0F74-D39E-895D-B0E4F442794D}" dt="2023-12-07T12:19:33.791" v="179"/>
          <ac:spMkLst>
            <pc:docMk/>
            <pc:sldMk cId="57897592" sldId="287"/>
            <ac:spMk id="24" creationId="{80E52477-0BA9-471B-B2C2-F1A03FCF188F}"/>
          </ac:spMkLst>
        </pc:spChg>
        <pc:spChg chg="del">
          <ac:chgData name="Ferdous, Abonti" userId="S::axf171030@utdallas.edu::0e27ac44-f862-4c29-bbac-c1c509282d01" providerId="AD" clId="Web-{FBE285CF-0F74-D39E-895D-B0E4F442794D}" dt="2023-12-07T12:19:41.103" v="215"/>
          <ac:spMkLst>
            <pc:docMk/>
            <pc:sldMk cId="57897592" sldId="287"/>
            <ac:spMk id="25" creationId="{70D1D022-03FA-47E6-8430-252C6D5B4C4E}"/>
          </ac:spMkLst>
        </pc:spChg>
        <pc:spChg chg="del">
          <ac:chgData name="Ferdous, Abonti" userId="S::axf171030@utdallas.edu::0e27ac44-f862-4c29-bbac-c1c509282d01" providerId="AD" clId="Web-{FBE285CF-0F74-D39E-895D-B0E4F442794D}" dt="2023-12-07T12:19:40.994" v="214"/>
          <ac:spMkLst>
            <pc:docMk/>
            <pc:sldMk cId="57897592" sldId="287"/>
            <ac:spMk id="26" creationId="{FA7483FC-7290-41B1-B371-ECA1174519DE}"/>
          </ac:spMkLst>
        </pc:spChg>
        <pc:spChg chg="del">
          <ac:chgData name="Ferdous, Abonti" userId="S::axf171030@utdallas.edu::0e27ac44-f862-4c29-bbac-c1c509282d01" providerId="AD" clId="Web-{FBE285CF-0F74-D39E-895D-B0E4F442794D}" dt="2023-12-07T12:19:40.650" v="211"/>
          <ac:spMkLst>
            <pc:docMk/>
            <pc:sldMk cId="57897592" sldId="287"/>
            <ac:spMk id="27" creationId="{1787EDAC-5EAB-4A0D-9BD2-D6E9FD0B26A1}"/>
          </ac:spMkLst>
        </pc:spChg>
        <pc:spChg chg="del">
          <ac:chgData name="Ferdous, Abonti" userId="S::axf171030@utdallas.edu::0e27ac44-f862-4c29-bbac-c1c509282d01" providerId="AD" clId="Web-{FBE285CF-0F74-D39E-895D-B0E4F442794D}" dt="2023-12-07T12:19:40.885" v="213"/>
          <ac:spMkLst>
            <pc:docMk/>
            <pc:sldMk cId="57897592" sldId="287"/>
            <ac:spMk id="28" creationId="{D149E385-DCE9-4DC9-8F0A-F8BAF02D9797}"/>
          </ac:spMkLst>
        </pc:spChg>
        <pc:spChg chg="del">
          <ac:chgData name="Ferdous, Abonti" userId="S::axf171030@utdallas.edu::0e27ac44-f862-4c29-bbac-c1c509282d01" providerId="AD" clId="Web-{FBE285CF-0F74-D39E-895D-B0E4F442794D}" dt="2023-12-07T12:19:40.760" v="212"/>
          <ac:spMkLst>
            <pc:docMk/>
            <pc:sldMk cId="57897592" sldId="287"/>
            <ac:spMk id="29" creationId="{B7A506EE-32D5-4685-97A6-8FDFEF238C43}"/>
          </ac:spMkLst>
        </pc:spChg>
        <pc:spChg chg="del">
          <ac:chgData name="Ferdous, Abonti" userId="S::axf171030@utdallas.edu::0e27ac44-f862-4c29-bbac-c1c509282d01" providerId="AD" clId="Web-{FBE285CF-0F74-D39E-895D-B0E4F442794D}" dt="2023-12-07T12:19:40.541" v="210"/>
          <ac:spMkLst>
            <pc:docMk/>
            <pc:sldMk cId="57897592" sldId="287"/>
            <ac:spMk id="30" creationId="{E80CB353-63CA-4305-9748-807B6905DBFF}"/>
          </ac:spMkLst>
        </pc:spChg>
        <pc:spChg chg="del">
          <ac:chgData name="Ferdous, Abonti" userId="S::axf171030@utdallas.edu::0e27ac44-f862-4c29-bbac-c1c509282d01" providerId="AD" clId="Web-{FBE285CF-0F74-D39E-895D-B0E4F442794D}" dt="2023-12-07T12:19:40.432" v="209"/>
          <ac:spMkLst>
            <pc:docMk/>
            <pc:sldMk cId="57897592" sldId="287"/>
            <ac:spMk id="31" creationId="{1B52C010-5159-4F61-821F-E73647E7C066}"/>
          </ac:spMkLst>
        </pc:spChg>
        <pc:spChg chg="add del mod">
          <ac:chgData name="Ferdous, Abonti" userId="S::axf171030@utdallas.edu::0e27ac44-f862-4c29-bbac-c1c509282d01" providerId="AD" clId="Web-{FBE285CF-0F74-D39E-895D-B0E4F442794D}" dt="2023-12-07T12:19:40.291" v="200"/>
          <ac:spMkLst>
            <pc:docMk/>
            <pc:sldMk cId="57897592" sldId="287"/>
            <ac:spMk id="32" creationId="{AF6A7ACC-31EE-763A-CCFE-86102D179A16}"/>
          </ac:spMkLst>
        </pc:spChg>
        <pc:spChg chg="del">
          <ac:chgData name="Ferdous, Abonti" userId="S::axf171030@utdallas.edu::0e27ac44-f862-4c29-bbac-c1c509282d01" providerId="AD" clId="Web-{FBE285CF-0F74-D39E-895D-B0E4F442794D}" dt="2023-12-07T12:19:33.650" v="177"/>
          <ac:spMkLst>
            <pc:docMk/>
            <pc:sldMk cId="57897592" sldId="287"/>
            <ac:spMk id="33" creationId="{3FBB4508-2CA6-4A49-9EAD-91DB1B20514A}"/>
          </ac:spMkLst>
        </pc:spChg>
        <pc:spChg chg="del">
          <ac:chgData name="Ferdous, Abonti" userId="S::axf171030@utdallas.edu::0e27ac44-f862-4c29-bbac-c1c509282d01" providerId="AD" clId="Web-{FBE285CF-0F74-D39E-895D-B0E4F442794D}" dt="2023-12-07T12:19:40.322" v="206"/>
          <ac:spMkLst>
            <pc:docMk/>
            <pc:sldMk cId="57897592" sldId="287"/>
            <ac:spMk id="34" creationId="{88989049-2208-43EB-A323-1B5374E0A2D0}"/>
          </ac:spMkLst>
        </pc:spChg>
        <pc:spChg chg="del">
          <ac:chgData name="Ferdous, Abonti" userId="S::axf171030@utdallas.edu::0e27ac44-f862-4c29-bbac-c1c509282d01" providerId="AD" clId="Web-{FBE285CF-0F74-D39E-895D-B0E4F442794D}" dt="2023-12-07T12:19:40.307" v="205"/>
          <ac:spMkLst>
            <pc:docMk/>
            <pc:sldMk cId="57897592" sldId="287"/>
            <ac:spMk id="35" creationId="{E3093EB5-1D82-4E0B-A4EF-8517FC047E4C}"/>
          </ac:spMkLst>
        </pc:spChg>
        <pc:spChg chg="add del mod">
          <ac:chgData name="Ferdous, Abonti" userId="S::axf171030@utdallas.edu::0e27ac44-f862-4c29-bbac-c1c509282d01" providerId="AD" clId="Web-{FBE285CF-0F74-D39E-895D-B0E4F442794D}" dt="2023-12-07T12:19:40.291" v="199"/>
          <ac:spMkLst>
            <pc:docMk/>
            <pc:sldMk cId="57897592" sldId="287"/>
            <ac:spMk id="37" creationId="{03FB25B3-47DA-ACB1-A084-26341E326179}"/>
          </ac:spMkLst>
        </pc:spChg>
        <pc:spChg chg="add del mod">
          <ac:chgData name="Ferdous, Abonti" userId="S::axf171030@utdallas.edu::0e27ac44-f862-4c29-bbac-c1c509282d01" providerId="AD" clId="Web-{FBE285CF-0F74-D39E-895D-B0E4F442794D}" dt="2023-12-07T12:19:40.291" v="198"/>
          <ac:spMkLst>
            <pc:docMk/>
            <pc:sldMk cId="57897592" sldId="287"/>
            <ac:spMk id="39" creationId="{9E315E4B-E224-E392-F31A-49973941BA52}"/>
          </ac:spMkLst>
        </pc:spChg>
        <pc:spChg chg="add del mod">
          <ac:chgData name="Ferdous, Abonti" userId="S::axf171030@utdallas.edu::0e27ac44-f862-4c29-bbac-c1c509282d01" providerId="AD" clId="Web-{FBE285CF-0F74-D39E-895D-B0E4F442794D}" dt="2023-12-07T12:19:40.291" v="197"/>
          <ac:spMkLst>
            <pc:docMk/>
            <pc:sldMk cId="57897592" sldId="287"/>
            <ac:spMk id="41" creationId="{ECDDF31F-8A9C-4517-37EC-23452725E997}"/>
          </ac:spMkLst>
        </pc:spChg>
        <pc:spChg chg="add del mod">
          <ac:chgData name="Ferdous, Abonti" userId="S::axf171030@utdallas.edu::0e27ac44-f862-4c29-bbac-c1c509282d01" providerId="AD" clId="Web-{FBE285CF-0F74-D39E-895D-B0E4F442794D}" dt="2023-12-07T12:19:40.291" v="196"/>
          <ac:spMkLst>
            <pc:docMk/>
            <pc:sldMk cId="57897592" sldId="287"/>
            <ac:spMk id="43" creationId="{5E8620EB-3BFA-65D2-88F8-D67D47CAF76B}"/>
          </ac:spMkLst>
        </pc:spChg>
        <pc:spChg chg="add del mod">
          <ac:chgData name="Ferdous, Abonti" userId="S::axf171030@utdallas.edu::0e27ac44-f862-4c29-bbac-c1c509282d01" providerId="AD" clId="Web-{FBE285CF-0F74-D39E-895D-B0E4F442794D}" dt="2023-12-07T12:19:40.291" v="195"/>
          <ac:spMkLst>
            <pc:docMk/>
            <pc:sldMk cId="57897592" sldId="287"/>
            <ac:spMk id="46" creationId="{8275D182-5CAA-7E4A-0BF2-FAF8FDA9AAAD}"/>
          </ac:spMkLst>
        </pc:spChg>
        <pc:spChg chg="del">
          <ac:chgData name="Ferdous, Abonti" userId="S::axf171030@utdallas.edu::0e27ac44-f862-4c29-bbac-c1c509282d01" providerId="AD" clId="Web-{FBE285CF-0F74-D39E-895D-B0E4F442794D}" dt="2023-12-07T12:19:33.634" v="174"/>
          <ac:spMkLst>
            <pc:docMk/>
            <pc:sldMk cId="57897592" sldId="287"/>
            <ac:spMk id="48" creationId="{1DC26F87-2877-496A-B506-6A562ACD90AE}"/>
          </ac:spMkLst>
        </pc:spChg>
        <pc:spChg chg="add del mod">
          <ac:chgData name="Ferdous, Abonti" userId="S::axf171030@utdallas.edu::0e27ac44-f862-4c29-bbac-c1c509282d01" providerId="AD" clId="Web-{FBE285CF-0F74-D39E-895D-B0E4F442794D}" dt="2023-12-07T12:19:40.291" v="194"/>
          <ac:spMkLst>
            <pc:docMk/>
            <pc:sldMk cId="57897592" sldId="287"/>
            <ac:spMk id="49" creationId="{75C2C107-C004-79BE-2E60-CD87B3730108}"/>
          </ac:spMkLst>
        </pc:spChg>
        <pc:spChg chg="del">
          <ac:chgData name="Ferdous, Abonti" userId="S::axf171030@utdallas.edu::0e27ac44-f862-4c29-bbac-c1c509282d01" providerId="AD" clId="Web-{FBE285CF-0F74-D39E-895D-B0E4F442794D}" dt="2023-12-07T12:19:33.619" v="173"/>
          <ac:spMkLst>
            <pc:docMk/>
            <pc:sldMk cId="57897592" sldId="287"/>
            <ac:spMk id="51" creationId="{94959EA3-B71F-49E3-A68E-1329BE0461B0}"/>
          </ac:spMkLst>
        </pc:spChg>
        <pc:spChg chg="del">
          <ac:chgData name="Ferdous, Abonti" userId="S::axf171030@utdallas.edu::0e27ac44-f862-4c29-bbac-c1c509282d01" providerId="AD" clId="Web-{FBE285CF-0F74-D39E-895D-B0E4F442794D}" dt="2023-12-07T12:19:41.885" v="224"/>
          <ac:spMkLst>
            <pc:docMk/>
            <pc:sldMk cId="57897592" sldId="287"/>
            <ac:spMk id="52" creationId="{EFC30FAC-E9E5-427E-B670-7978BE575652}"/>
          </ac:spMkLst>
        </pc:spChg>
        <pc:spChg chg="del">
          <ac:chgData name="Ferdous, Abonti" userId="S::axf171030@utdallas.edu::0e27ac44-f862-4c29-bbac-c1c509282d01" providerId="AD" clId="Web-{FBE285CF-0F74-D39E-895D-B0E4F442794D}" dt="2023-12-07T12:19:41.885" v="223"/>
          <ac:spMkLst>
            <pc:docMk/>
            <pc:sldMk cId="57897592" sldId="287"/>
            <ac:spMk id="54" creationId="{E0CD2DAB-9E42-4D11-A98D-56ECD20DBC7E}"/>
          </ac:spMkLst>
        </pc:spChg>
        <pc:spChg chg="del">
          <ac:chgData name="Ferdous, Abonti" userId="S::axf171030@utdallas.edu::0e27ac44-f862-4c29-bbac-c1c509282d01" providerId="AD" clId="Web-{FBE285CF-0F74-D39E-895D-B0E4F442794D}" dt="2023-12-07T12:19:43.916" v="225"/>
          <ac:spMkLst>
            <pc:docMk/>
            <pc:sldMk cId="57897592" sldId="287"/>
            <ac:spMk id="56" creationId="{6E8FAB27-F000-4DFF-8595-B8ADBB6058E9}"/>
          </ac:spMkLst>
        </pc:spChg>
        <pc:spChg chg="del">
          <ac:chgData name="Ferdous, Abonti" userId="S::axf171030@utdallas.edu::0e27ac44-f862-4c29-bbac-c1c509282d01" providerId="AD" clId="Web-{FBE285CF-0F74-D39E-895D-B0E4F442794D}" dt="2023-12-07T12:19:40.307" v="201"/>
          <ac:spMkLst>
            <pc:docMk/>
            <pc:sldMk cId="57897592" sldId="287"/>
            <ac:spMk id="58" creationId="{082DCB52-65FA-4B5F-8785-060AF61C386B}"/>
          </ac:spMkLst>
        </pc:spChg>
        <pc:spChg chg="del">
          <ac:chgData name="Ferdous, Abonti" userId="S::axf171030@utdallas.edu::0e27ac44-f862-4c29-bbac-c1c509282d01" providerId="AD" clId="Web-{FBE285CF-0F74-D39E-895D-B0E4F442794D}" dt="2023-12-07T12:19:40.307" v="204"/>
          <ac:spMkLst>
            <pc:docMk/>
            <pc:sldMk cId="57897592" sldId="287"/>
            <ac:spMk id="59" creationId="{234079D9-E00C-4C6B-9F2D-D0BCB9C9D7D8}"/>
          </ac:spMkLst>
        </pc:spChg>
        <pc:spChg chg="add del mod">
          <ac:chgData name="Ferdous, Abonti" userId="S::axf171030@utdallas.edu::0e27ac44-f862-4c29-bbac-c1c509282d01" providerId="AD" clId="Web-{FBE285CF-0F74-D39E-895D-B0E4F442794D}" dt="2023-12-07T12:19:40.291" v="193"/>
          <ac:spMkLst>
            <pc:docMk/>
            <pc:sldMk cId="57897592" sldId="287"/>
            <ac:spMk id="60" creationId="{68AEECF1-A1C4-F956-F19B-2DDFDEC8936D}"/>
          </ac:spMkLst>
        </pc:spChg>
        <pc:spChg chg="del">
          <ac:chgData name="Ferdous, Abonti" userId="S::axf171030@utdallas.edu::0e27ac44-f862-4c29-bbac-c1c509282d01" providerId="AD" clId="Web-{FBE285CF-0F74-D39E-895D-B0E4F442794D}" dt="2023-12-07T12:19:40.307" v="203"/>
          <ac:spMkLst>
            <pc:docMk/>
            <pc:sldMk cId="57897592" sldId="287"/>
            <ac:spMk id="63" creationId="{7C5F4630-959D-43D6-A6F0-5D5F3A4117C1}"/>
          </ac:spMkLst>
        </pc:spChg>
        <pc:spChg chg="add del mod">
          <ac:chgData name="Ferdous, Abonti" userId="S::axf171030@utdallas.edu::0e27ac44-f862-4c29-bbac-c1c509282d01" providerId="AD" clId="Web-{FBE285CF-0F74-D39E-895D-B0E4F442794D}" dt="2023-12-07T12:19:40.291" v="192"/>
          <ac:spMkLst>
            <pc:docMk/>
            <pc:sldMk cId="57897592" sldId="287"/>
            <ac:spMk id="64" creationId="{3FA7B65F-AB1D-EE5B-8768-A217F34AF5C8}"/>
          </ac:spMkLst>
        </pc:spChg>
        <pc:spChg chg="add del mod">
          <ac:chgData name="Ferdous, Abonti" userId="S::axf171030@utdallas.edu::0e27ac44-f862-4c29-bbac-c1c509282d01" providerId="AD" clId="Web-{FBE285CF-0F74-D39E-895D-B0E4F442794D}" dt="2023-12-07T12:19:40.291" v="191"/>
          <ac:spMkLst>
            <pc:docMk/>
            <pc:sldMk cId="57897592" sldId="287"/>
            <ac:spMk id="68" creationId="{2D83B03A-7120-5293-88E9-6723E2B6C087}"/>
          </ac:spMkLst>
        </pc:spChg>
        <pc:spChg chg="add mod">
          <ac:chgData name="Ferdous, Abonti" userId="S::axf171030@utdallas.edu::0e27ac44-f862-4c29-bbac-c1c509282d01" providerId="AD" clId="Web-{FBE285CF-0F74-D39E-895D-B0E4F442794D}" dt="2023-12-07T12:19:40.432" v="209"/>
          <ac:spMkLst>
            <pc:docMk/>
            <pc:sldMk cId="57897592" sldId="287"/>
            <ac:spMk id="70" creationId="{D82F4FD0-1764-BA30-6EAF-5F70CD4C8C63}"/>
          </ac:spMkLst>
        </pc:spChg>
        <pc:spChg chg="add mod">
          <ac:chgData name="Ferdous, Abonti" userId="S::axf171030@utdallas.edu::0e27ac44-f862-4c29-bbac-c1c509282d01" providerId="AD" clId="Web-{FBE285CF-0F74-D39E-895D-B0E4F442794D}" dt="2023-12-07T12:19:40.541" v="210"/>
          <ac:spMkLst>
            <pc:docMk/>
            <pc:sldMk cId="57897592" sldId="287"/>
            <ac:spMk id="72" creationId="{1A495939-B6C5-634E-65BF-14AB0D3D1EE1}"/>
          </ac:spMkLst>
        </pc:spChg>
        <pc:spChg chg="add mod">
          <ac:chgData name="Ferdous, Abonti" userId="S::axf171030@utdallas.edu::0e27ac44-f862-4c29-bbac-c1c509282d01" providerId="AD" clId="Web-{FBE285CF-0F74-D39E-895D-B0E4F442794D}" dt="2023-12-07T12:19:40.650" v="211"/>
          <ac:spMkLst>
            <pc:docMk/>
            <pc:sldMk cId="57897592" sldId="287"/>
            <ac:spMk id="74" creationId="{EBB6A47A-0E88-4BE2-BDA3-F387B0875059}"/>
          </ac:spMkLst>
        </pc:spChg>
        <pc:spChg chg="add mod">
          <ac:chgData name="Ferdous, Abonti" userId="S::axf171030@utdallas.edu::0e27ac44-f862-4c29-bbac-c1c509282d01" providerId="AD" clId="Web-{FBE285CF-0F74-D39E-895D-B0E4F442794D}" dt="2023-12-07T12:19:40.760" v="212"/>
          <ac:spMkLst>
            <pc:docMk/>
            <pc:sldMk cId="57897592" sldId="287"/>
            <ac:spMk id="76" creationId="{DC70B238-3BF2-7A85-0C13-13CBD2EA4CBD}"/>
          </ac:spMkLst>
        </pc:spChg>
        <pc:spChg chg="add mod">
          <ac:chgData name="Ferdous, Abonti" userId="S::axf171030@utdallas.edu::0e27ac44-f862-4c29-bbac-c1c509282d01" providerId="AD" clId="Web-{FBE285CF-0F74-D39E-895D-B0E4F442794D}" dt="2023-12-07T12:19:40.885" v="213"/>
          <ac:spMkLst>
            <pc:docMk/>
            <pc:sldMk cId="57897592" sldId="287"/>
            <ac:spMk id="78" creationId="{5B467947-9C29-AA1C-FDA6-7287DD151248}"/>
          </ac:spMkLst>
        </pc:spChg>
        <pc:spChg chg="add mod">
          <ac:chgData name="Ferdous, Abonti" userId="S::axf171030@utdallas.edu::0e27ac44-f862-4c29-bbac-c1c509282d01" providerId="AD" clId="Web-{FBE285CF-0F74-D39E-895D-B0E4F442794D}" dt="2023-12-07T12:19:40.994" v="214"/>
          <ac:spMkLst>
            <pc:docMk/>
            <pc:sldMk cId="57897592" sldId="287"/>
            <ac:spMk id="80" creationId="{399410C7-7140-3DD5-F1A4-66B7F19B6AC7}"/>
          </ac:spMkLst>
        </pc:spChg>
        <pc:spChg chg="add mod">
          <ac:chgData name="Ferdous, Abonti" userId="S::axf171030@utdallas.edu::0e27ac44-f862-4c29-bbac-c1c509282d01" providerId="AD" clId="Web-{FBE285CF-0F74-D39E-895D-B0E4F442794D}" dt="2023-12-07T12:19:41.103" v="215"/>
          <ac:spMkLst>
            <pc:docMk/>
            <pc:sldMk cId="57897592" sldId="287"/>
            <ac:spMk id="82" creationId="{A54F924B-1AB8-2210-872C-C092A0FA78B9}"/>
          </ac:spMkLst>
        </pc:spChg>
        <pc:spChg chg="add mod">
          <ac:chgData name="Ferdous, Abonti" userId="S::axf171030@utdallas.edu::0e27ac44-f862-4c29-bbac-c1c509282d01" providerId="AD" clId="Web-{FBE285CF-0F74-D39E-895D-B0E4F442794D}" dt="2023-12-07T12:19:41.213" v="216"/>
          <ac:spMkLst>
            <pc:docMk/>
            <pc:sldMk cId="57897592" sldId="287"/>
            <ac:spMk id="84" creationId="{BBF6859E-0C89-E199-9654-3A4C0CBBB294}"/>
          </ac:spMkLst>
        </pc:spChg>
        <pc:spChg chg="add mod">
          <ac:chgData name="Ferdous, Abonti" userId="S::axf171030@utdallas.edu::0e27ac44-f862-4c29-bbac-c1c509282d01" providerId="AD" clId="Web-{FBE285CF-0F74-D39E-895D-B0E4F442794D}" dt="2023-12-07T12:19:41.322" v="217"/>
          <ac:spMkLst>
            <pc:docMk/>
            <pc:sldMk cId="57897592" sldId="287"/>
            <ac:spMk id="86" creationId="{120342AC-9AD5-E668-14B1-A7F603F7C680}"/>
          </ac:spMkLst>
        </pc:spChg>
        <pc:spChg chg="add mod">
          <ac:chgData name="Ferdous, Abonti" userId="S::axf171030@utdallas.edu::0e27ac44-f862-4c29-bbac-c1c509282d01" providerId="AD" clId="Web-{FBE285CF-0F74-D39E-895D-B0E4F442794D}" dt="2023-12-07T12:19:41.432" v="218"/>
          <ac:spMkLst>
            <pc:docMk/>
            <pc:sldMk cId="57897592" sldId="287"/>
            <ac:spMk id="88" creationId="{7EFE01E8-559F-1CCD-584C-9761DD222FD7}"/>
          </ac:spMkLst>
        </pc:spChg>
        <pc:spChg chg="add mod">
          <ac:chgData name="Ferdous, Abonti" userId="S::axf171030@utdallas.edu::0e27ac44-f862-4c29-bbac-c1c509282d01" providerId="AD" clId="Web-{FBE285CF-0F74-D39E-895D-B0E4F442794D}" dt="2023-12-07T12:19:41.557" v="219"/>
          <ac:spMkLst>
            <pc:docMk/>
            <pc:sldMk cId="57897592" sldId="287"/>
            <ac:spMk id="90" creationId="{974DB98F-E6C7-60F5-0813-A5EA8F707837}"/>
          </ac:spMkLst>
        </pc:spChg>
        <pc:spChg chg="add mod">
          <ac:chgData name="Ferdous, Abonti" userId="S::axf171030@utdallas.edu::0e27ac44-f862-4c29-bbac-c1c509282d01" providerId="AD" clId="Web-{FBE285CF-0F74-D39E-895D-B0E4F442794D}" dt="2023-12-07T12:19:41.666" v="220"/>
          <ac:spMkLst>
            <pc:docMk/>
            <pc:sldMk cId="57897592" sldId="287"/>
            <ac:spMk id="92" creationId="{4EB196F3-C2A4-A475-3261-25D98F70C37E}"/>
          </ac:spMkLst>
        </pc:spChg>
        <pc:spChg chg="add mod">
          <ac:chgData name="Ferdous, Abonti" userId="S::axf171030@utdallas.edu::0e27ac44-f862-4c29-bbac-c1c509282d01" providerId="AD" clId="Web-{FBE285CF-0F74-D39E-895D-B0E4F442794D}" dt="2023-12-07T12:19:41.775" v="221"/>
          <ac:spMkLst>
            <pc:docMk/>
            <pc:sldMk cId="57897592" sldId="287"/>
            <ac:spMk id="94" creationId="{FDDECEF0-0888-77C7-25A5-996CC2494AF1}"/>
          </ac:spMkLst>
        </pc:spChg>
        <pc:spChg chg="add mod">
          <ac:chgData name="Ferdous, Abonti" userId="S::axf171030@utdallas.edu::0e27ac44-f862-4c29-bbac-c1c509282d01" providerId="AD" clId="Web-{FBE285CF-0F74-D39E-895D-B0E4F442794D}" dt="2023-12-07T12:19:41.885" v="222"/>
          <ac:spMkLst>
            <pc:docMk/>
            <pc:sldMk cId="57897592" sldId="287"/>
            <ac:spMk id="96" creationId="{BA409BF6-78FA-C42B-2A3C-8EA7A67FD855}"/>
          </ac:spMkLst>
        </pc:spChg>
        <pc:spChg chg="add mod">
          <ac:chgData name="Ferdous, Abonti" userId="S::axf171030@utdallas.edu::0e27ac44-f862-4c29-bbac-c1c509282d01" providerId="AD" clId="Web-{FBE285CF-0F74-D39E-895D-B0E4F442794D}" dt="2023-12-07T12:19:44.025" v="226"/>
          <ac:spMkLst>
            <pc:docMk/>
            <pc:sldMk cId="57897592" sldId="287"/>
            <ac:spMk id="98" creationId="{9D230AD4-2C09-957C-C46C-E6B27B481A42}"/>
          </ac:spMkLst>
        </pc:spChg>
        <pc:spChg chg="add mod">
          <ac:chgData name="Ferdous, Abonti" userId="S::axf171030@utdallas.edu::0e27ac44-f862-4c29-bbac-c1c509282d01" providerId="AD" clId="Web-{FBE285CF-0F74-D39E-895D-B0E4F442794D}" dt="2023-12-07T12:19:44.135" v="227"/>
          <ac:spMkLst>
            <pc:docMk/>
            <pc:sldMk cId="57897592" sldId="287"/>
            <ac:spMk id="100" creationId="{3FF1168C-5460-70DB-CE3A-78137D8E1F56}"/>
          </ac:spMkLst>
        </pc:spChg>
        <pc:spChg chg="del">
          <ac:chgData name="Ferdous, Abonti" userId="S::axf171030@utdallas.edu::0e27ac44-f862-4c29-bbac-c1c509282d01" providerId="AD" clId="Web-{FBE285CF-0F74-D39E-895D-B0E4F442794D}" dt="2023-12-07T12:19:35.134" v="189"/>
          <ac:spMkLst>
            <pc:docMk/>
            <pc:sldMk cId="57897592" sldId="287"/>
            <ac:spMk id="110" creationId="{2FF506C9-7C92-4B9C-A356-9B519D03C78D}"/>
          </ac:spMkLst>
        </pc:spChg>
        <pc:cxnChg chg="del mod">
          <ac:chgData name="Ferdous, Abonti" userId="S::axf171030@utdallas.edu::0e27ac44-f862-4c29-bbac-c1c509282d01" providerId="AD" clId="Web-{FBE285CF-0F74-D39E-895D-B0E4F442794D}" dt="2023-12-07T12:19:33.650" v="178"/>
          <ac:cxnSpMkLst>
            <pc:docMk/>
            <pc:sldMk cId="57897592" sldId="287"/>
            <ac:cxnSpMk id="45" creationId="{7AAE5EC1-092E-4A01-B866-C63F654AC331}"/>
          </ac:cxnSpMkLst>
        </pc:cxnChg>
        <pc:cxnChg chg="del mod">
          <ac:chgData name="Ferdous, Abonti" userId="S::axf171030@utdallas.edu::0e27ac44-f862-4c29-bbac-c1c509282d01" providerId="AD" clId="Web-{FBE285CF-0F74-D39E-895D-B0E4F442794D}" dt="2023-12-07T12:19:40.322" v="208"/>
          <ac:cxnSpMkLst>
            <pc:docMk/>
            <pc:sldMk cId="57897592" sldId="287"/>
            <ac:cxnSpMk id="53" creationId="{044DC497-37D3-454C-98C5-A4A1043E55E5}"/>
          </ac:cxnSpMkLst>
        </pc:cxnChg>
        <pc:cxnChg chg="del mod">
          <ac:chgData name="Ferdous, Abonti" userId="S::axf171030@utdallas.edu::0e27ac44-f862-4c29-bbac-c1c509282d01" providerId="AD" clId="Web-{FBE285CF-0F74-D39E-895D-B0E4F442794D}" dt="2023-12-07T12:19:40.322" v="207"/>
          <ac:cxnSpMkLst>
            <pc:docMk/>
            <pc:sldMk cId="57897592" sldId="287"/>
            <ac:cxnSpMk id="55" creationId="{EF3C6EDC-B2DD-42F0-911D-04963A0F20BE}"/>
          </ac:cxnSpMkLst>
        </pc:cxnChg>
        <pc:cxnChg chg="del mod">
          <ac:chgData name="Ferdous, Abonti" userId="S::axf171030@utdallas.edu::0e27ac44-f862-4c29-bbac-c1c509282d01" providerId="AD" clId="Web-{FBE285CF-0F74-D39E-895D-B0E4F442794D}" dt="2023-12-07T12:19:33.634" v="176"/>
          <ac:cxnSpMkLst>
            <pc:docMk/>
            <pc:sldMk cId="57897592" sldId="287"/>
            <ac:cxnSpMk id="57" creationId="{0C8EDAF4-CF26-40C7-AACE-2482D9323350}"/>
          </ac:cxnSpMkLst>
        </pc:cxnChg>
        <pc:cxnChg chg="del mod">
          <ac:chgData name="Ferdous, Abonti" userId="S::axf171030@utdallas.edu::0e27ac44-f862-4c29-bbac-c1c509282d01" providerId="AD" clId="Web-{FBE285CF-0F74-D39E-895D-B0E4F442794D}" dt="2023-12-07T12:19:33.634" v="175"/>
          <ac:cxnSpMkLst>
            <pc:docMk/>
            <pc:sldMk cId="57897592" sldId="287"/>
            <ac:cxnSpMk id="61" creationId="{F8C93671-1250-4705-A092-97036B901279}"/>
          </ac:cxnSpMkLst>
        </pc:cxnChg>
        <pc:cxnChg chg="del mod">
          <ac:chgData name="Ferdous, Abonti" userId="S::axf171030@utdallas.edu::0e27ac44-f862-4c29-bbac-c1c509282d01" providerId="AD" clId="Web-{FBE285CF-0F74-D39E-895D-B0E4F442794D}" dt="2023-12-07T12:19:40.307" v="202"/>
          <ac:cxnSpMkLst>
            <pc:docMk/>
            <pc:sldMk cId="57897592" sldId="287"/>
            <ac:cxnSpMk id="65" creationId="{F6C72AC5-2842-4966-BBE7-6F407A9C359B}"/>
          </ac:cxnSpMkLst>
        </pc:cxnChg>
      </pc:sldChg>
      <pc:sldChg chg="addSp modSp add del">
        <pc:chgData name="Ferdous, Abonti" userId="S::axf171030@utdallas.edu::0e27ac44-f862-4c29-bbac-c1c509282d01" providerId="AD" clId="Web-{FBE285CF-0F74-D39E-895D-B0E4F442794D}" dt="2023-12-07T16:21:21.731" v="1258" actId="1076"/>
        <pc:sldMkLst>
          <pc:docMk/>
          <pc:sldMk cId="1844941827" sldId="289"/>
        </pc:sldMkLst>
        <pc:picChg chg="add mod">
          <ac:chgData name="Ferdous, Abonti" userId="S::axf171030@utdallas.edu::0e27ac44-f862-4c29-bbac-c1c509282d01" providerId="AD" clId="Web-{FBE285CF-0F74-D39E-895D-B0E4F442794D}" dt="2023-12-07T16:21:21.731" v="1258" actId="1076"/>
          <ac:picMkLst>
            <pc:docMk/>
            <pc:sldMk cId="1844941827" sldId="289"/>
            <ac:picMk id="4" creationId="{01C9DD54-B158-3255-3443-4AEA80AD4721}"/>
          </ac:picMkLst>
        </pc:picChg>
      </pc:sldChg>
      <pc:sldChg chg="addSp delSp modSp new mod modClrScheme chgLayout">
        <pc:chgData name="Ferdous, Abonti" userId="S::axf171030@utdallas.edu::0e27ac44-f862-4c29-bbac-c1c509282d01" providerId="AD" clId="Web-{FBE285CF-0F74-D39E-895D-B0E4F442794D}" dt="2023-12-07T16:22:47.843" v="1273"/>
        <pc:sldMkLst>
          <pc:docMk/>
          <pc:sldMk cId="79218946" sldId="290"/>
        </pc:sldMkLst>
        <pc:spChg chg="del">
          <ac:chgData name="Ferdous, Abonti" userId="S::axf171030@utdallas.edu::0e27ac44-f862-4c29-bbac-c1c509282d01" providerId="AD" clId="Web-{FBE285CF-0F74-D39E-895D-B0E4F442794D}" dt="2023-12-07T12:40:22.118" v="634"/>
          <ac:spMkLst>
            <pc:docMk/>
            <pc:sldMk cId="79218946" sldId="290"/>
            <ac:spMk id="2" creationId="{C6078B0D-F99A-59E3-A94E-1C4DC0BA9331}"/>
          </ac:spMkLst>
        </pc:spChg>
        <pc:spChg chg="del">
          <ac:chgData name="Ferdous, Abonti" userId="S::axf171030@utdallas.edu::0e27ac44-f862-4c29-bbac-c1c509282d01" providerId="AD" clId="Web-{FBE285CF-0F74-D39E-895D-B0E4F442794D}" dt="2023-12-07T12:40:22.118" v="634"/>
          <ac:spMkLst>
            <pc:docMk/>
            <pc:sldMk cId="79218946" sldId="290"/>
            <ac:spMk id="3" creationId="{E29EBA9F-0193-572A-8884-51AD69512B40}"/>
          </ac:spMkLst>
        </pc:spChg>
        <pc:spChg chg="del">
          <ac:chgData name="Ferdous, Abonti" userId="S::axf171030@utdallas.edu::0e27ac44-f862-4c29-bbac-c1c509282d01" providerId="AD" clId="Web-{FBE285CF-0F74-D39E-895D-B0E4F442794D}" dt="2023-12-07T12:40:22.118" v="634"/>
          <ac:spMkLst>
            <pc:docMk/>
            <pc:sldMk cId="79218946" sldId="290"/>
            <ac:spMk id="4" creationId="{3428895B-0AA7-B95D-8C7B-5515CD2953CD}"/>
          </ac:spMkLst>
        </pc:spChg>
        <pc:spChg chg="del">
          <ac:chgData name="Ferdous, Abonti" userId="S::axf171030@utdallas.edu::0e27ac44-f862-4c29-bbac-c1c509282d01" providerId="AD" clId="Web-{FBE285CF-0F74-D39E-895D-B0E4F442794D}" dt="2023-12-07T12:40:22.118" v="634"/>
          <ac:spMkLst>
            <pc:docMk/>
            <pc:sldMk cId="79218946" sldId="290"/>
            <ac:spMk id="5" creationId="{93E56B06-62C2-B2B8-C5C2-37836CF7E3D0}"/>
          </ac:spMkLst>
        </pc:spChg>
        <pc:spChg chg="del">
          <ac:chgData name="Ferdous, Abonti" userId="S::axf171030@utdallas.edu::0e27ac44-f862-4c29-bbac-c1c509282d01" providerId="AD" clId="Web-{FBE285CF-0F74-D39E-895D-B0E4F442794D}" dt="2023-12-07T12:40:22.118" v="634"/>
          <ac:spMkLst>
            <pc:docMk/>
            <pc:sldMk cId="79218946" sldId="290"/>
            <ac:spMk id="6" creationId="{FF78A42E-C457-AAEE-516D-96BAD8243852}"/>
          </ac:spMkLst>
        </pc:spChg>
        <pc:spChg chg="del">
          <ac:chgData name="Ferdous, Abonti" userId="S::axf171030@utdallas.edu::0e27ac44-f862-4c29-bbac-c1c509282d01" providerId="AD" clId="Web-{FBE285CF-0F74-D39E-895D-B0E4F442794D}" dt="2023-12-07T12:40:22.118" v="634"/>
          <ac:spMkLst>
            <pc:docMk/>
            <pc:sldMk cId="79218946" sldId="290"/>
            <ac:spMk id="7" creationId="{D62BC8BF-772E-DE3F-CAFA-5BA8665D7564}"/>
          </ac:spMkLst>
        </pc:spChg>
        <pc:spChg chg="del">
          <ac:chgData name="Ferdous, Abonti" userId="S::axf171030@utdallas.edu::0e27ac44-f862-4c29-bbac-c1c509282d01" providerId="AD" clId="Web-{FBE285CF-0F74-D39E-895D-B0E4F442794D}" dt="2023-12-07T12:40:22.118" v="634"/>
          <ac:spMkLst>
            <pc:docMk/>
            <pc:sldMk cId="79218946" sldId="290"/>
            <ac:spMk id="8" creationId="{1AD036D4-672D-12EE-5B13-24168DD8EF01}"/>
          </ac:spMkLst>
        </pc:spChg>
        <pc:spChg chg="del">
          <ac:chgData name="Ferdous, Abonti" userId="S::axf171030@utdallas.edu::0e27ac44-f862-4c29-bbac-c1c509282d01" providerId="AD" clId="Web-{FBE285CF-0F74-D39E-895D-B0E4F442794D}" dt="2023-12-07T12:40:22.118" v="634"/>
          <ac:spMkLst>
            <pc:docMk/>
            <pc:sldMk cId="79218946" sldId="290"/>
            <ac:spMk id="9" creationId="{9265AEC1-083A-1D28-F0F7-2732118A4C6D}"/>
          </ac:spMkLst>
        </pc:spChg>
        <pc:spChg chg="del">
          <ac:chgData name="Ferdous, Abonti" userId="S::axf171030@utdallas.edu::0e27ac44-f862-4c29-bbac-c1c509282d01" providerId="AD" clId="Web-{FBE285CF-0F74-D39E-895D-B0E4F442794D}" dt="2023-12-07T12:40:22.118" v="634"/>
          <ac:spMkLst>
            <pc:docMk/>
            <pc:sldMk cId="79218946" sldId="290"/>
            <ac:spMk id="10" creationId="{EA505031-9E4D-0263-F9CA-84C7CC442DCD}"/>
          </ac:spMkLst>
        </pc:spChg>
        <pc:spChg chg="mod">
          <ac:chgData name="Ferdous, Abonti" userId="S::axf171030@utdallas.edu::0e27ac44-f862-4c29-bbac-c1c509282d01" providerId="AD" clId="Web-{FBE285CF-0F74-D39E-895D-B0E4F442794D}" dt="2023-12-07T12:40:22.118" v="634"/>
          <ac:spMkLst>
            <pc:docMk/>
            <pc:sldMk cId="79218946" sldId="290"/>
            <ac:spMk id="11" creationId="{0039FD54-DD55-58C2-8BD5-9CD67CCE58F7}"/>
          </ac:spMkLst>
        </pc:spChg>
        <pc:spChg chg="mod">
          <ac:chgData name="Ferdous, Abonti" userId="S::axf171030@utdallas.edu::0e27ac44-f862-4c29-bbac-c1c509282d01" providerId="AD" clId="Web-{FBE285CF-0F74-D39E-895D-B0E4F442794D}" dt="2023-12-07T12:40:22.118" v="634"/>
          <ac:spMkLst>
            <pc:docMk/>
            <pc:sldMk cId="79218946" sldId="290"/>
            <ac:spMk id="12" creationId="{5F53671E-0E99-7BE4-7B94-316EA82A06C6}"/>
          </ac:spMkLst>
        </pc:spChg>
        <pc:spChg chg="mod">
          <ac:chgData name="Ferdous, Abonti" userId="S::axf171030@utdallas.edu::0e27ac44-f862-4c29-bbac-c1c509282d01" providerId="AD" clId="Web-{FBE285CF-0F74-D39E-895D-B0E4F442794D}" dt="2023-12-07T12:40:22.118" v="634"/>
          <ac:spMkLst>
            <pc:docMk/>
            <pc:sldMk cId="79218946" sldId="290"/>
            <ac:spMk id="13" creationId="{2F6378B5-8B7E-F58A-A3CA-A421C68C06A4}"/>
          </ac:spMkLst>
        </pc:spChg>
        <pc:spChg chg="add mod">
          <ac:chgData name="Ferdous, Abonti" userId="S::axf171030@utdallas.edu::0e27ac44-f862-4c29-bbac-c1c509282d01" providerId="AD" clId="Web-{FBE285CF-0F74-D39E-895D-B0E4F442794D}" dt="2023-12-07T12:50:28.061" v="1209" actId="20577"/>
          <ac:spMkLst>
            <pc:docMk/>
            <pc:sldMk cId="79218946" sldId="290"/>
            <ac:spMk id="14" creationId="{CF400C75-46E1-C643-14BA-12B60E553E70}"/>
          </ac:spMkLst>
        </pc:spChg>
        <pc:spChg chg="add mod">
          <ac:chgData name="Ferdous, Abonti" userId="S::axf171030@utdallas.edu::0e27ac44-f862-4c29-bbac-c1c509282d01" providerId="AD" clId="Web-{FBE285CF-0F74-D39E-895D-B0E4F442794D}" dt="2023-12-07T12:44:16.579" v="847" actId="20577"/>
          <ac:spMkLst>
            <pc:docMk/>
            <pc:sldMk cId="79218946" sldId="290"/>
            <ac:spMk id="18" creationId="{6BD62801-9610-356B-61BD-E36CE57ED0A2}"/>
          </ac:spMkLst>
        </pc:spChg>
        <pc:spChg chg="add del mod">
          <ac:chgData name="Ferdous, Abonti" userId="S::axf171030@utdallas.edu::0e27ac44-f862-4c29-bbac-c1c509282d01" providerId="AD" clId="Web-{FBE285CF-0F74-D39E-895D-B0E4F442794D}" dt="2023-12-07T12:40:37.884" v="643"/>
          <ac:spMkLst>
            <pc:docMk/>
            <pc:sldMk cId="79218946" sldId="290"/>
            <ac:spMk id="20" creationId="{9DBB72E8-E3CC-1DFB-E2BF-C19782AE1243}"/>
          </ac:spMkLst>
        </pc:spChg>
        <pc:spChg chg="add del mod">
          <ac:chgData name="Ferdous, Abonti" userId="S::axf171030@utdallas.edu::0e27ac44-f862-4c29-bbac-c1c509282d01" providerId="AD" clId="Web-{FBE285CF-0F74-D39E-895D-B0E4F442794D}" dt="2023-12-07T12:40:37.884" v="642"/>
          <ac:spMkLst>
            <pc:docMk/>
            <pc:sldMk cId="79218946" sldId="290"/>
            <ac:spMk id="22" creationId="{0BCCA729-AC6B-EFC0-AB2E-260DA2EB41E2}"/>
          </ac:spMkLst>
        </pc:spChg>
        <pc:spChg chg="add del mod">
          <ac:chgData name="Ferdous, Abonti" userId="S::axf171030@utdallas.edu::0e27ac44-f862-4c29-bbac-c1c509282d01" providerId="AD" clId="Web-{FBE285CF-0F74-D39E-895D-B0E4F442794D}" dt="2023-12-07T12:40:37.884" v="641"/>
          <ac:spMkLst>
            <pc:docMk/>
            <pc:sldMk cId="79218946" sldId="290"/>
            <ac:spMk id="24" creationId="{3DE4E4CC-0804-409D-52A2-30E035C51686}"/>
          </ac:spMkLst>
        </pc:spChg>
        <pc:spChg chg="add del mod">
          <ac:chgData name="Ferdous, Abonti" userId="S::axf171030@utdallas.edu::0e27ac44-f862-4c29-bbac-c1c509282d01" providerId="AD" clId="Web-{FBE285CF-0F74-D39E-895D-B0E4F442794D}" dt="2023-12-07T12:40:37.884" v="640"/>
          <ac:spMkLst>
            <pc:docMk/>
            <pc:sldMk cId="79218946" sldId="290"/>
            <ac:spMk id="26" creationId="{043370C4-9577-1E68-CCFD-F1D381BB405D}"/>
          </ac:spMkLst>
        </pc:spChg>
        <pc:spChg chg="add del mod">
          <ac:chgData name="Ferdous, Abonti" userId="S::axf171030@utdallas.edu::0e27ac44-f862-4c29-bbac-c1c509282d01" providerId="AD" clId="Web-{FBE285CF-0F74-D39E-895D-B0E4F442794D}" dt="2023-12-07T12:40:37.884" v="639"/>
          <ac:spMkLst>
            <pc:docMk/>
            <pc:sldMk cId="79218946" sldId="290"/>
            <ac:spMk id="28" creationId="{830E12E2-B8B2-C155-797B-8285AA9DD389}"/>
          </ac:spMkLst>
        </pc:spChg>
        <pc:spChg chg="add del mod">
          <ac:chgData name="Ferdous, Abonti" userId="S::axf171030@utdallas.edu::0e27ac44-f862-4c29-bbac-c1c509282d01" providerId="AD" clId="Web-{FBE285CF-0F74-D39E-895D-B0E4F442794D}" dt="2023-12-07T12:40:37.884" v="638"/>
          <ac:spMkLst>
            <pc:docMk/>
            <pc:sldMk cId="79218946" sldId="290"/>
            <ac:spMk id="30" creationId="{208657FA-F596-E897-451E-700D37CC5ABB}"/>
          </ac:spMkLst>
        </pc:spChg>
        <pc:picChg chg="add">
          <ac:chgData name="Ferdous, Abonti" userId="S::axf171030@utdallas.edu::0e27ac44-f862-4c29-bbac-c1c509282d01" providerId="AD" clId="Web-{FBE285CF-0F74-D39E-895D-B0E4F442794D}" dt="2023-12-07T16:22:47.843" v="1273"/>
          <ac:picMkLst>
            <pc:docMk/>
            <pc:sldMk cId="79218946" sldId="290"/>
            <ac:picMk id="3" creationId="{F66F3105-22D7-4A8D-A800-40A563E8FABE}"/>
          </ac:picMkLst>
        </pc:picChg>
      </pc:sldChg>
      <pc:sldChg chg="del">
        <pc:chgData name="Ferdous, Abonti" userId="S::axf171030@utdallas.edu::0e27ac44-f862-4c29-bbac-c1c509282d01" providerId="AD" clId="Web-{FBE285CF-0F74-D39E-895D-B0E4F442794D}" dt="2023-12-07T12:32:57.381" v="529"/>
        <pc:sldMkLst>
          <pc:docMk/>
          <pc:sldMk cId="404854312" sldId="292"/>
        </pc:sldMkLst>
      </pc:sldChg>
      <pc:sldChg chg="del">
        <pc:chgData name="Ferdous, Abonti" userId="S::axf171030@utdallas.edu::0e27ac44-f862-4c29-bbac-c1c509282d01" providerId="AD" clId="Web-{FBE285CF-0F74-D39E-895D-B0E4F442794D}" dt="2023-12-07T12:33:00.444" v="530"/>
        <pc:sldMkLst>
          <pc:docMk/>
          <pc:sldMk cId="1057409390" sldId="293"/>
        </pc:sldMkLst>
      </pc:sldChg>
    </pc:docChg>
  </pc:docChgLst>
  <pc:docChgLst>
    <pc:chgData name="Ferdous, Abonti" userId="S::axf171030@utdallas.edu::0e27ac44-f862-4c29-bbac-c1c509282d01" providerId="AD" clId="Web-{54A151CA-5967-9A4A-9E03-95F3C94D0BFB}"/>
    <pc:docChg chg="modSld">
      <pc:chgData name="Ferdous, Abonti" userId="S::axf171030@utdallas.edu::0e27ac44-f862-4c29-bbac-c1c509282d01" providerId="AD" clId="Web-{54A151CA-5967-9A4A-9E03-95F3C94D0BFB}" dt="2023-12-08T00:53:00.721" v="4" actId="20577"/>
      <pc:docMkLst>
        <pc:docMk/>
      </pc:docMkLst>
      <pc:sldChg chg="modSp">
        <pc:chgData name="Ferdous, Abonti" userId="S::axf171030@utdallas.edu::0e27ac44-f862-4c29-bbac-c1c509282d01" providerId="AD" clId="Web-{54A151CA-5967-9A4A-9E03-95F3C94D0BFB}" dt="2023-12-08T00:53:00.721" v="4" actId="20577"/>
        <pc:sldMkLst>
          <pc:docMk/>
          <pc:sldMk cId="1346372204" sldId="264"/>
        </pc:sldMkLst>
        <pc:spChg chg="mod">
          <ac:chgData name="Ferdous, Abonti" userId="S::axf171030@utdallas.edu::0e27ac44-f862-4c29-bbac-c1c509282d01" providerId="AD" clId="Web-{54A151CA-5967-9A4A-9E03-95F3C94D0BFB}" dt="2023-12-08T00:53:00.721" v="4" actId="20577"/>
          <ac:spMkLst>
            <pc:docMk/>
            <pc:sldMk cId="1346372204" sldId="264"/>
            <ac:spMk id="3" creationId="{033634FE-ADF0-4BC3-A0A9-447EA9DD096B}"/>
          </ac:spMkLst>
        </pc:spChg>
      </pc:sldChg>
    </pc:docChg>
  </pc:docChgLst>
  <pc:docChgLst>
    <pc:chgData name="Inamdar, Atul" userId="S::axi210031@utdallas.edu::cff77a54-1459-4473-882a-b7080c1db151" providerId="AD" clId="Web-{0D2F9B03-9AC1-ACD7-8F05-9245BC467C05}"/>
    <pc:docChg chg="mod modSld">
      <pc:chgData name="Inamdar, Atul" userId="S::axi210031@utdallas.edu::cff77a54-1459-4473-882a-b7080c1db151" providerId="AD" clId="Web-{0D2F9B03-9AC1-ACD7-8F05-9245BC467C05}" dt="2023-12-07T20:09:50.303" v="200" actId="20577"/>
      <pc:docMkLst>
        <pc:docMk/>
      </pc:docMkLst>
      <pc:sldChg chg="modSp">
        <pc:chgData name="Inamdar, Atul" userId="S::axi210031@utdallas.edu::cff77a54-1459-4473-882a-b7080c1db151" providerId="AD" clId="Web-{0D2F9B03-9AC1-ACD7-8F05-9245BC467C05}" dt="2023-12-07T19:56:34.770" v="78" actId="20577"/>
        <pc:sldMkLst>
          <pc:docMk/>
          <pc:sldMk cId="707789176" sldId="258"/>
        </pc:sldMkLst>
        <pc:spChg chg="mod">
          <ac:chgData name="Inamdar, Atul" userId="S::axi210031@utdallas.edu::cff77a54-1459-4473-882a-b7080c1db151" providerId="AD" clId="Web-{0D2F9B03-9AC1-ACD7-8F05-9245BC467C05}" dt="2023-12-07T19:56:34.770" v="78" actId="20577"/>
          <ac:spMkLst>
            <pc:docMk/>
            <pc:sldMk cId="707789176" sldId="258"/>
            <ac:spMk id="5" creationId="{1C1CAB84-2A80-770E-89C5-A2A481962C0B}"/>
          </ac:spMkLst>
        </pc:spChg>
      </pc:sldChg>
      <pc:sldChg chg="modSp">
        <pc:chgData name="Inamdar, Atul" userId="S::axi210031@utdallas.edu::cff77a54-1459-4473-882a-b7080c1db151" providerId="AD" clId="Web-{0D2F9B03-9AC1-ACD7-8F05-9245BC467C05}" dt="2023-12-07T19:59:42.582" v="82" actId="20577"/>
        <pc:sldMkLst>
          <pc:docMk/>
          <pc:sldMk cId="1593920805" sldId="262"/>
        </pc:sldMkLst>
        <pc:spChg chg="mod">
          <ac:chgData name="Inamdar, Atul" userId="S::axi210031@utdallas.edu::cff77a54-1459-4473-882a-b7080c1db151" providerId="AD" clId="Web-{0D2F9B03-9AC1-ACD7-8F05-9245BC467C05}" dt="2023-12-07T19:59:42.582" v="82" actId="20577"/>
          <ac:spMkLst>
            <pc:docMk/>
            <pc:sldMk cId="1593920805" sldId="262"/>
            <ac:spMk id="10" creationId="{7F39C97C-2DDC-4706-B96C-B02FAE53A426}"/>
          </ac:spMkLst>
        </pc:spChg>
      </pc:sldChg>
      <pc:sldChg chg="modSp">
        <pc:chgData name="Inamdar, Atul" userId="S::axi210031@utdallas.edu::cff77a54-1459-4473-882a-b7080c1db151" providerId="AD" clId="Web-{0D2F9B03-9AC1-ACD7-8F05-9245BC467C05}" dt="2023-12-07T20:01:44.217" v="112" actId="20577"/>
        <pc:sldMkLst>
          <pc:docMk/>
          <pc:sldMk cId="1346372204" sldId="264"/>
        </pc:sldMkLst>
        <pc:spChg chg="mod">
          <ac:chgData name="Inamdar, Atul" userId="S::axi210031@utdallas.edu::cff77a54-1459-4473-882a-b7080c1db151" providerId="AD" clId="Web-{0D2F9B03-9AC1-ACD7-8F05-9245BC467C05}" dt="2023-12-07T20:01:44.217" v="112" actId="20577"/>
          <ac:spMkLst>
            <pc:docMk/>
            <pc:sldMk cId="1346372204" sldId="264"/>
            <ac:spMk id="3" creationId="{033634FE-ADF0-4BC3-A0A9-447EA9DD096B}"/>
          </ac:spMkLst>
        </pc:spChg>
      </pc:sldChg>
      <pc:sldChg chg="modSp">
        <pc:chgData name="Inamdar, Atul" userId="S::axi210031@utdallas.edu::cff77a54-1459-4473-882a-b7080c1db151" providerId="AD" clId="Web-{0D2F9B03-9AC1-ACD7-8F05-9245BC467C05}" dt="2023-12-07T20:09:50.303" v="200" actId="20577"/>
        <pc:sldMkLst>
          <pc:docMk/>
          <pc:sldMk cId="2069393026" sldId="278"/>
        </pc:sldMkLst>
        <pc:spChg chg="mod">
          <ac:chgData name="Inamdar, Atul" userId="S::axi210031@utdallas.edu::cff77a54-1459-4473-882a-b7080c1db151" providerId="AD" clId="Web-{0D2F9B03-9AC1-ACD7-8F05-9245BC467C05}" dt="2023-12-07T20:09:50.303" v="200" actId="20577"/>
          <ac:spMkLst>
            <pc:docMk/>
            <pc:sldMk cId="2069393026" sldId="278"/>
            <ac:spMk id="25" creationId="{31B27053-7F3C-D96E-D686-9B945776D797}"/>
          </ac:spMkLst>
        </pc:spChg>
      </pc:sldChg>
      <pc:sldChg chg="modSp addCm">
        <pc:chgData name="Inamdar, Atul" userId="S::axi210031@utdallas.edu::cff77a54-1459-4473-882a-b7080c1db151" providerId="AD" clId="Web-{0D2F9B03-9AC1-ACD7-8F05-9245BC467C05}" dt="2023-12-07T20:03:30.397" v="189"/>
        <pc:sldMkLst>
          <pc:docMk/>
          <pc:sldMk cId="3396266754" sldId="283"/>
        </pc:sldMkLst>
        <pc:spChg chg="mod">
          <ac:chgData name="Inamdar, Atul" userId="S::axi210031@utdallas.edu::cff77a54-1459-4473-882a-b7080c1db151" providerId="AD" clId="Web-{0D2F9B03-9AC1-ACD7-8F05-9245BC467C05}" dt="2023-12-07T20:02:46.988" v="187" actId="20577"/>
          <ac:spMkLst>
            <pc:docMk/>
            <pc:sldMk cId="3396266754" sldId="283"/>
            <ac:spMk id="77" creationId="{05B4A132-9489-6E3F-04B7-9F76C849AF08}"/>
          </ac:spMkLst>
        </pc:spChg>
        <pc:extLst>
          <p:ext xmlns:p="http://schemas.openxmlformats.org/presentationml/2006/main" uri="{D6D511B9-2390-475A-947B-AFAB55BFBCF1}">
            <pc226:cmChg xmlns:pc226="http://schemas.microsoft.com/office/powerpoint/2022/06/main/command" chg="add">
              <pc226:chgData name="Inamdar, Atul" userId="S::axi210031@utdallas.edu::cff77a54-1459-4473-882a-b7080c1db151" providerId="AD" clId="Web-{0D2F9B03-9AC1-ACD7-8F05-9245BC467C05}" dt="2023-12-07T20:03:30.397" v="189"/>
              <pc2:cmMkLst xmlns:pc2="http://schemas.microsoft.com/office/powerpoint/2019/9/main/command">
                <pc:docMk/>
                <pc:sldMk cId="3396266754" sldId="283"/>
                <pc2:cmMk id="{1BAAF8E4-B595-466F-87B7-0E258238D09B}"/>
              </pc2:cmMkLst>
            </pc226:cmChg>
          </p:ext>
        </pc:extLst>
      </pc:sldChg>
      <pc:sldChg chg="modSp">
        <pc:chgData name="Inamdar, Atul" userId="S::axi210031@utdallas.edu::cff77a54-1459-4473-882a-b7080c1db151" providerId="AD" clId="Web-{0D2F9B03-9AC1-ACD7-8F05-9245BC467C05}" dt="2023-12-07T20:00:19.897" v="84" actId="14100"/>
        <pc:sldMkLst>
          <pc:docMk/>
          <pc:sldMk cId="1844941827" sldId="289"/>
        </pc:sldMkLst>
        <pc:picChg chg="mod">
          <ac:chgData name="Inamdar, Atul" userId="S::axi210031@utdallas.edu::cff77a54-1459-4473-882a-b7080c1db151" providerId="AD" clId="Web-{0D2F9B03-9AC1-ACD7-8F05-9245BC467C05}" dt="2023-12-07T20:00:19.897" v="84" actId="14100"/>
          <ac:picMkLst>
            <pc:docMk/>
            <pc:sldMk cId="1844941827" sldId="289"/>
            <ac:picMk id="31" creationId="{2F66B1BC-569E-296D-85EA-D8BD2C7EDFFC}"/>
          </ac:picMkLst>
        </pc:picChg>
      </pc:sldChg>
    </pc:docChg>
  </pc:docChgLst>
  <pc:docChgLst>
    <pc:chgData name="Ferdous, Abonti" userId="S::axf171030@utdallas.edu::0e27ac44-f862-4c29-bbac-c1c509282d01" providerId="AD" clId="Web-{78A9B488-E4EE-4F32-B5EC-16C45399139A}"/>
    <pc:docChg chg="addSld delSld modSld sldOrd">
      <pc:chgData name="Ferdous, Abonti" userId="S::axf171030@utdallas.edu::0e27ac44-f862-4c29-bbac-c1c509282d01" providerId="AD" clId="Web-{78A9B488-E4EE-4F32-B5EC-16C45399139A}" dt="2023-12-07T12:14:16.265" v="1911" actId="20577"/>
      <pc:docMkLst>
        <pc:docMk/>
      </pc:docMkLst>
      <pc:sldChg chg="modSp">
        <pc:chgData name="Ferdous, Abonti" userId="S::axf171030@utdallas.edu::0e27ac44-f862-4c29-bbac-c1c509282d01" providerId="AD" clId="Web-{78A9B488-E4EE-4F32-B5EC-16C45399139A}" dt="2023-12-07T02:26:32.658" v="58" actId="20577"/>
        <pc:sldMkLst>
          <pc:docMk/>
          <pc:sldMk cId="1642425379" sldId="256"/>
        </pc:sldMkLst>
        <pc:spChg chg="mod">
          <ac:chgData name="Ferdous, Abonti" userId="S::axf171030@utdallas.edu::0e27ac44-f862-4c29-bbac-c1c509282d01" providerId="AD" clId="Web-{78A9B488-E4EE-4F32-B5EC-16C45399139A}" dt="2023-12-07T02:24:42.108" v="7" actId="20577"/>
          <ac:spMkLst>
            <pc:docMk/>
            <pc:sldMk cId="1642425379" sldId="256"/>
            <ac:spMk id="2" creationId="{216815C6-3AD0-46E6-A74A-1967BD91AF50}"/>
          </ac:spMkLst>
        </pc:spChg>
        <pc:spChg chg="mod">
          <ac:chgData name="Ferdous, Abonti" userId="S::axf171030@utdallas.edu::0e27ac44-f862-4c29-bbac-c1c509282d01" providerId="AD" clId="Web-{78A9B488-E4EE-4F32-B5EC-16C45399139A}" dt="2023-12-07T02:26:32.658" v="58" actId="20577"/>
          <ac:spMkLst>
            <pc:docMk/>
            <pc:sldMk cId="1642425379" sldId="256"/>
            <ac:spMk id="3" creationId="{1901B20D-4C28-4DA3-ABBD-718C22A5E58B}"/>
          </ac:spMkLst>
        </pc:spChg>
      </pc:sldChg>
      <pc:sldChg chg="addSp delSp modSp mod chgLayout">
        <pc:chgData name="Ferdous, Abonti" userId="S::axf171030@utdallas.edu::0e27ac44-f862-4c29-bbac-c1c509282d01" providerId="AD" clId="Web-{78A9B488-E4EE-4F32-B5EC-16C45399139A}" dt="2023-12-07T12:14:16.265" v="1911" actId="20577"/>
        <pc:sldMkLst>
          <pc:docMk/>
          <pc:sldMk cId="707789176" sldId="258"/>
        </pc:sldMkLst>
        <pc:spChg chg="mod">
          <ac:chgData name="Ferdous, Abonti" userId="S::axf171030@utdallas.edu::0e27ac44-f862-4c29-bbac-c1c509282d01" providerId="AD" clId="Web-{78A9B488-E4EE-4F32-B5EC-16C45399139A}" dt="2023-12-07T12:12:58.403" v="1876" actId="1076"/>
          <ac:spMkLst>
            <pc:docMk/>
            <pc:sldMk cId="707789176" sldId="258"/>
            <ac:spMk id="2" creationId="{A29DE7F2-E890-4744-88DD-A75F5E300513}"/>
          </ac:spMkLst>
        </pc:spChg>
        <pc:spChg chg="add del">
          <ac:chgData name="Ferdous, Abonti" userId="S::axf171030@utdallas.edu::0e27ac44-f862-4c29-bbac-c1c509282d01" providerId="AD" clId="Web-{78A9B488-E4EE-4F32-B5EC-16C45399139A}" dt="2023-12-07T12:12:48.106" v="1873"/>
          <ac:spMkLst>
            <pc:docMk/>
            <pc:sldMk cId="707789176" sldId="258"/>
            <ac:spMk id="4" creationId="{A87F153F-DE8C-645A-E7B3-5F73951099AD}"/>
          </ac:spMkLst>
        </pc:spChg>
        <pc:spChg chg="add mod">
          <ac:chgData name="Ferdous, Abonti" userId="S::axf171030@utdallas.edu::0e27ac44-f862-4c29-bbac-c1c509282d01" providerId="AD" clId="Web-{78A9B488-E4EE-4F32-B5EC-16C45399139A}" dt="2023-12-07T12:14:16.265" v="1911" actId="20577"/>
          <ac:spMkLst>
            <pc:docMk/>
            <pc:sldMk cId="707789176" sldId="258"/>
            <ac:spMk id="5" creationId="{1C1CAB84-2A80-770E-89C5-A2A481962C0B}"/>
          </ac:spMkLst>
        </pc:spChg>
        <pc:spChg chg="add mod">
          <ac:chgData name="Ferdous, Abonti" userId="S::axf171030@utdallas.edu::0e27ac44-f862-4c29-bbac-c1c509282d01" providerId="AD" clId="Web-{78A9B488-E4EE-4F32-B5EC-16C45399139A}" dt="2023-12-07T11:59:47.592" v="1628"/>
          <ac:spMkLst>
            <pc:docMk/>
            <pc:sldMk cId="707789176" sldId="258"/>
            <ac:spMk id="7" creationId="{917634FC-8E5E-7505-8F09-67527863A8D1}"/>
          </ac:spMkLst>
        </pc:spChg>
        <pc:spChg chg="add mod">
          <ac:chgData name="Ferdous, Abonti" userId="S::axf171030@utdallas.edu::0e27ac44-f862-4c29-bbac-c1c509282d01" providerId="AD" clId="Web-{78A9B488-E4EE-4F32-B5EC-16C45399139A}" dt="2023-12-07T11:59:47.592" v="1628"/>
          <ac:spMkLst>
            <pc:docMk/>
            <pc:sldMk cId="707789176" sldId="258"/>
            <ac:spMk id="9" creationId="{A5B18946-A313-DC3A-DC73-336FC9F264C6}"/>
          </ac:spMkLst>
        </pc:spChg>
        <pc:spChg chg="add mod">
          <ac:chgData name="Ferdous, Abonti" userId="S::axf171030@utdallas.edu::0e27ac44-f862-4c29-bbac-c1c509282d01" providerId="AD" clId="Web-{78A9B488-E4EE-4F32-B5EC-16C45399139A}" dt="2023-12-07T11:59:47.592" v="1628"/>
          <ac:spMkLst>
            <pc:docMk/>
            <pc:sldMk cId="707789176" sldId="258"/>
            <ac:spMk id="11" creationId="{3FC8F33F-42FA-A7A9-CB4B-08E0E3F90A5F}"/>
          </ac:spMkLst>
        </pc:spChg>
        <pc:spChg chg="add del mod">
          <ac:chgData name="Ferdous, Abonti" userId="S::axf171030@utdallas.edu::0e27ac44-f862-4c29-bbac-c1c509282d01" providerId="AD" clId="Web-{78A9B488-E4EE-4F32-B5EC-16C45399139A}" dt="2023-12-07T12:03:48.726" v="1633"/>
          <ac:spMkLst>
            <pc:docMk/>
            <pc:sldMk cId="707789176" sldId="258"/>
            <ac:spMk id="13" creationId="{71FA70F8-B257-51DA-559C-CABFA37DA05A}"/>
          </ac:spMkLst>
        </pc:spChg>
        <pc:picChg chg="add mod">
          <ac:chgData name="Ferdous, Abonti" userId="S::axf171030@utdallas.edu::0e27ac44-f862-4c29-bbac-c1c509282d01" providerId="AD" clId="Web-{78A9B488-E4EE-4F32-B5EC-16C45399139A}" dt="2023-12-07T12:12:34.402" v="1871" actId="1076"/>
          <ac:picMkLst>
            <pc:docMk/>
            <pc:sldMk cId="707789176" sldId="258"/>
            <ac:picMk id="3" creationId="{AED46381-FD00-7D39-EFC2-1E8C562D6BA1}"/>
          </ac:picMkLst>
        </pc:picChg>
      </pc:sldChg>
      <pc:sldChg chg="ord">
        <pc:chgData name="Ferdous, Abonti" userId="S::axf171030@utdallas.edu::0e27ac44-f862-4c29-bbac-c1c509282d01" providerId="AD" clId="Web-{78A9B488-E4EE-4F32-B5EC-16C45399139A}" dt="2023-12-07T12:11:03.961" v="1858"/>
        <pc:sldMkLst>
          <pc:docMk/>
          <pc:sldMk cId="566997565" sldId="260"/>
        </pc:sldMkLst>
      </pc:sldChg>
      <pc:sldChg chg="del">
        <pc:chgData name="Ferdous, Abonti" userId="S::axf171030@utdallas.edu::0e27ac44-f862-4c29-bbac-c1c509282d01" providerId="AD" clId="Web-{78A9B488-E4EE-4F32-B5EC-16C45399139A}" dt="2023-12-07T02:27:13.535" v="66"/>
        <pc:sldMkLst>
          <pc:docMk/>
          <pc:sldMk cId="1738561688" sldId="261"/>
        </pc:sldMkLst>
      </pc:sldChg>
      <pc:sldChg chg="addSp delSp modSp">
        <pc:chgData name="Ferdous, Abonti" userId="S::axf171030@utdallas.edu::0e27ac44-f862-4c29-bbac-c1c509282d01" providerId="AD" clId="Web-{78A9B488-E4EE-4F32-B5EC-16C45399139A}" dt="2023-12-07T11:41:35.213" v="951" actId="1076"/>
        <pc:sldMkLst>
          <pc:docMk/>
          <pc:sldMk cId="1593920805" sldId="262"/>
        </pc:sldMkLst>
        <pc:spChg chg="mod">
          <ac:chgData name="Ferdous, Abonti" userId="S::axf171030@utdallas.edu::0e27ac44-f862-4c29-bbac-c1c509282d01" providerId="AD" clId="Web-{78A9B488-E4EE-4F32-B5EC-16C45399139A}" dt="2023-12-07T11:30:36.110" v="528" actId="1076"/>
          <ac:spMkLst>
            <pc:docMk/>
            <pc:sldMk cId="1593920805" sldId="262"/>
            <ac:spMk id="2" creationId="{75031FE9-9059-4FE8-B4AC-9771F23A1B89}"/>
          </ac:spMkLst>
        </pc:spChg>
        <pc:spChg chg="del">
          <ac:chgData name="Ferdous, Abonti" userId="S::axf171030@utdallas.edu::0e27ac44-f862-4c29-bbac-c1c509282d01" providerId="AD" clId="Web-{78A9B488-E4EE-4F32-B5EC-16C45399139A}" dt="2023-12-07T11:30:26.484" v="522"/>
          <ac:spMkLst>
            <pc:docMk/>
            <pc:sldMk cId="1593920805" sldId="262"/>
            <ac:spMk id="3" creationId="{D4A2EB3F-4D60-451F-8F45-7D6654D2FCD9}"/>
          </ac:spMkLst>
        </pc:spChg>
        <pc:spChg chg="del mod">
          <ac:chgData name="Ferdous, Abonti" userId="S::axf171030@utdallas.edu::0e27ac44-f862-4c29-bbac-c1c509282d01" providerId="AD" clId="Web-{78A9B488-E4EE-4F32-B5EC-16C45399139A}" dt="2023-12-07T11:30:28.547" v="523"/>
          <ac:spMkLst>
            <pc:docMk/>
            <pc:sldMk cId="1593920805" sldId="262"/>
            <ac:spMk id="4" creationId="{AC1C80FB-53F9-42EE-B1E6-D0F998EC5DFA}"/>
          </ac:spMkLst>
        </pc:spChg>
        <pc:spChg chg="del">
          <ac:chgData name="Ferdous, Abonti" userId="S::axf171030@utdallas.edu::0e27ac44-f862-4c29-bbac-c1c509282d01" providerId="AD" clId="Web-{78A9B488-E4EE-4F32-B5EC-16C45399139A}" dt="2023-12-07T11:33:52.492" v="536"/>
          <ac:spMkLst>
            <pc:docMk/>
            <pc:sldMk cId="1593920805" sldId="262"/>
            <ac:spMk id="5" creationId="{E81BA2B5-6A90-4204-ABDD-7183FBB03A02}"/>
          </ac:spMkLst>
        </pc:spChg>
        <pc:spChg chg="mod">
          <ac:chgData name="Ferdous, Abonti" userId="S::axf171030@utdallas.edu::0e27ac44-f862-4c29-bbac-c1c509282d01" providerId="AD" clId="Web-{78A9B488-E4EE-4F32-B5EC-16C45399139A}" dt="2023-12-07T11:41:35.213" v="951" actId="1076"/>
          <ac:spMkLst>
            <pc:docMk/>
            <pc:sldMk cId="1593920805" sldId="262"/>
            <ac:spMk id="6" creationId="{7E7D4C34-22A0-4D54-A07D-E1E9A11463E5}"/>
          </ac:spMkLst>
        </pc:spChg>
        <pc:spChg chg="del">
          <ac:chgData name="Ferdous, Abonti" userId="S::axf171030@utdallas.edu::0e27ac44-f862-4c29-bbac-c1c509282d01" providerId="AD" clId="Web-{78A9B488-E4EE-4F32-B5EC-16C45399139A}" dt="2023-12-07T11:30:33.578" v="527"/>
          <ac:spMkLst>
            <pc:docMk/>
            <pc:sldMk cId="1593920805" sldId="262"/>
            <ac:spMk id="7" creationId="{301D392D-FB66-47A0-B628-5ADE822A2CFF}"/>
          </ac:spMkLst>
        </pc:spChg>
        <pc:spChg chg="del">
          <ac:chgData name="Ferdous, Abonti" userId="S::axf171030@utdallas.edu::0e27ac44-f862-4c29-bbac-c1c509282d01" providerId="AD" clId="Web-{78A9B488-E4EE-4F32-B5EC-16C45399139A}" dt="2023-12-07T11:30:33.469" v="526"/>
          <ac:spMkLst>
            <pc:docMk/>
            <pc:sldMk cId="1593920805" sldId="262"/>
            <ac:spMk id="8" creationId="{51C26CE0-2506-4B44-A26F-C12BFA5B18B5}"/>
          </ac:spMkLst>
        </pc:spChg>
        <pc:spChg chg="del">
          <ac:chgData name="Ferdous, Abonti" userId="S::axf171030@utdallas.edu::0e27ac44-f862-4c29-bbac-c1c509282d01" providerId="AD" clId="Web-{78A9B488-E4EE-4F32-B5EC-16C45399139A}" dt="2023-12-07T11:37:58.689" v="790"/>
          <ac:spMkLst>
            <pc:docMk/>
            <pc:sldMk cId="1593920805" sldId="262"/>
            <ac:spMk id="9" creationId="{868F40F8-BF35-45E9-B3DD-5436362D746E}"/>
          </ac:spMkLst>
        </pc:spChg>
        <pc:spChg chg="mod">
          <ac:chgData name="Ferdous, Abonti" userId="S::axf171030@utdallas.edu::0e27ac44-f862-4c29-bbac-c1c509282d01" providerId="AD" clId="Web-{78A9B488-E4EE-4F32-B5EC-16C45399139A}" dt="2023-12-07T11:41:24.056" v="949" actId="14100"/>
          <ac:spMkLst>
            <pc:docMk/>
            <pc:sldMk cId="1593920805" sldId="262"/>
            <ac:spMk id="10" creationId="{7F39C97C-2DDC-4706-B96C-B02FAE53A426}"/>
          </ac:spMkLst>
        </pc:spChg>
        <pc:spChg chg="add del mod">
          <ac:chgData name="Ferdous, Abonti" userId="S::axf171030@utdallas.edu::0e27ac44-f862-4c29-bbac-c1c509282d01" providerId="AD" clId="Web-{78A9B488-E4EE-4F32-B5EC-16C45399139A}" dt="2023-12-07T11:30:33.375" v="525"/>
          <ac:spMkLst>
            <pc:docMk/>
            <pc:sldMk cId="1593920805" sldId="262"/>
            <ac:spMk id="12" creationId="{2E67249E-9C54-717A-C7E5-49971FA857A1}"/>
          </ac:spMkLst>
        </pc:spChg>
        <pc:spChg chg="add del mod">
          <ac:chgData name="Ferdous, Abonti" userId="S::axf171030@utdallas.edu::0e27ac44-f862-4c29-bbac-c1c509282d01" providerId="AD" clId="Web-{78A9B488-E4EE-4F32-B5EC-16C45399139A}" dt="2023-12-07T11:30:33.375" v="524"/>
          <ac:spMkLst>
            <pc:docMk/>
            <pc:sldMk cId="1593920805" sldId="262"/>
            <ac:spMk id="14" creationId="{81C78548-C740-BA76-4CF9-3DD132029302}"/>
          </ac:spMkLst>
        </pc:spChg>
        <pc:spChg chg="add del mod">
          <ac:chgData name="Ferdous, Abonti" userId="S::axf171030@utdallas.edu::0e27ac44-f862-4c29-bbac-c1c509282d01" providerId="AD" clId="Web-{78A9B488-E4EE-4F32-B5EC-16C45399139A}" dt="2023-12-07T11:33:33.585" v="531"/>
          <ac:spMkLst>
            <pc:docMk/>
            <pc:sldMk cId="1593920805" sldId="262"/>
            <ac:spMk id="16" creationId="{2C5AED14-E4AA-4D16-D1BC-71C7D2D76724}"/>
          </ac:spMkLst>
        </pc:spChg>
        <pc:spChg chg="add del mod">
          <ac:chgData name="Ferdous, Abonti" userId="S::axf171030@utdallas.edu::0e27ac44-f862-4c29-bbac-c1c509282d01" providerId="AD" clId="Web-{78A9B488-E4EE-4F32-B5EC-16C45399139A}" dt="2023-12-07T11:33:43.882" v="534"/>
          <ac:spMkLst>
            <pc:docMk/>
            <pc:sldMk cId="1593920805" sldId="262"/>
            <ac:spMk id="18" creationId="{5700D078-F091-290A-9BAC-03DD01EB7F87}"/>
          </ac:spMkLst>
        </pc:spChg>
        <pc:spChg chg="add del mod">
          <ac:chgData name="Ferdous, Abonti" userId="S::axf171030@utdallas.edu::0e27ac44-f862-4c29-bbac-c1c509282d01" providerId="AD" clId="Web-{78A9B488-E4EE-4F32-B5EC-16C45399139A}" dt="2023-12-07T11:40:09.085" v="936"/>
          <ac:spMkLst>
            <pc:docMk/>
            <pc:sldMk cId="1593920805" sldId="262"/>
            <ac:spMk id="21" creationId="{97B2B9E6-786D-9139-B1C1-95759AE1D4D7}"/>
          </ac:spMkLst>
        </pc:spChg>
        <pc:spChg chg="add del mod">
          <ac:chgData name="Ferdous, Abonti" userId="S::axf171030@utdallas.edu::0e27ac44-f862-4c29-bbac-c1c509282d01" providerId="AD" clId="Web-{78A9B488-E4EE-4F32-B5EC-16C45399139A}" dt="2023-12-07T11:39:40.771" v="904"/>
          <ac:spMkLst>
            <pc:docMk/>
            <pc:sldMk cId="1593920805" sldId="262"/>
            <ac:spMk id="23" creationId="{C87BD80B-57E6-5F46-6F6D-0AD1FBF5397D}"/>
          </ac:spMkLst>
        </pc:spChg>
        <pc:picChg chg="add mod">
          <ac:chgData name="Ferdous, Abonti" userId="S::axf171030@utdallas.edu::0e27ac44-f862-4c29-bbac-c1c509282d01" providerId="AD" clId="Web-{78A9B488-E4EE-4F32-B5EC-16C45399139A}" dt="2023-12-07T11:33:47.054" v="535" actId="1076"/>
          <ac:picMkLst>
            <pc:docMk/>
            <pc:sldMk cId="1593920805" sldId="262"/>
            <ac:picMk id="19" creationId="{9E5B905D-1748-CAAF-84FF-22F753D7079B}"/>
          </ac:picMkLst>
        </pc:picChg>
      </pc:sldChg>
      <pc:sldChg chg="addSp delSp modSp mod chgLayout">
        <pc:chgData name="Ferdous, Abonti" userId="S::axf171030@utdallas.edu::0e27ac44-f862-4c29-bbac-c1c509282d01" providerId="AD" clId="Web-{78A9B488-E4EE-4F32-B5EC-16C45399139A}" dt="2023-12-07T11:59:34.466" v="1627" actId="1076"/>
        <pc:sldMkLst>
          <pc:docMk/>
          <pc:sldMk cId="1346372204" sldId="264"/>
        </pc:sldMkLst>
        <pc:spChg chg="mod">
          <ac:chgData name="Ferdous, Abonti" userId="S::axf171030@utdallas.edu::0e27ac44-f862-4c29-bbac-c1c509282d01" providerId="AD" clId="Web-{78A9B488-E4EE-4F32-B5EC-16C45399139A}" dt="2023-12-07T11:58:12.620" v="1614"/>
          <ac:spMkLst>
            <pc:docMk/>
            <pc:sldMk cId="1346372204" sldId="264"/>
            <ac:spMk id="2" creationId="{537E1C88-627C-4655-A4FB-0BB02EDB078A}"/>
          </ac:spMkLst>
        </pc:spChg>
        <pc:spChg chg="mod ord">
          <ac:chgData name="Ferdous, Abonti" userId="S::axf171030@utdallas.edu::0e27ac44-f862-4c29-bbac-c1c509282d01" providerId="AD" clId="Web-{78A9B488-E4EE-4F32-B5EC-16C45399139A}" dt="2023-12-07T11:58:40.230" v="1620" actId="1076"/>
          <ac:spMkLst>
            <pc:docMk/>
            <pc:sldMk cId="1346372204" sldId="264"/>
            <ac:spMk id="3" creationId="{033634FE-ADF0-4BC3-A0A9-447EA9DD096B}"/>
          </ac:spMkLst>
        </pc:spChg>
        <pc:spChg chg="mod">
          <ac:chgData name="Ferdous, Abonti" userId="S::axf171030@utdallas.edu::0e27ac44-f862-4c29-bbac-c1c509282d01" providerId="AD" clId="Web-{78A9B488-E4EE-4F32-B5EC-16C45399139A}" dt="2023-12-07T11:58:12.620" v="1614"/>
          <ac:spMkLst>
            <pc:docMk/>
            <pc:sldMk cId="1346372204" sldId="264"/>
            <ac:spMk id="4" creationId="{5C2ACA2A-6BBE-47CF-B76F-F56C9DBF77E6}"/>
          </ac:spMkLst>
        </pc:spChg>
        <pc:spChg chg="mod">
          <ac:chgData name="Ferdous, Abonti" userId="S::axf171030@utdallas.edu::0e27ac44-f862-4c29-bbac-c1c509282d01" providerId="AD" clId="Web-{78A9B488-E4EE-4F32-B5EC-16C45399139A}" dt="2023-12-07T11:58:12.620" v="1614"/>
          <ac:spMkLst>
            <pc:docMk/>
            <pc:sldMk cId="1346372204" sldId="264"/>
            <ac:spMk id="5" creationId="{396A095E-DB05-47EC-A2D5-47398A4A00B4}"/>
          </ac:spMkLst>
        </pc:spChg>
        <pc:spChg chg="mod">
          <ac:chgData name="Ferdous, Abonti" userId="S::axf171030@utdallas.edu::0e27ac44-f862-4c29-bbac-c1c509282d01" providerId="AD" clId="Web-{78A9B488-E4EE-4F32-B5EC-16C45399139A}" dt="2023-12-07T11:58:12.620" v="1614"/>
          <ac:spMkLst>
            <pc:docMk/>
            <pc:sldMk cId="1346372204" sldId="264"/>
            <ac:spMk id="6" creationId="{C23C3221-5F04-4CA7-A86A-EEA8566A1735}"/>
          </ac:spMkLst>
        </pc:spChg>
        <pc:picChg chg="add del mod">
          <ac:chgData name="Ferdous, Abonti" userId="S::axf171030@utdallas.edu::0e27ac44-f862-4c29-bbac-c1c509282d01" providerId="AD" clId="Web-{78A9B488-E4EE-4F32-B5EC-16C45399139A}" dt="2023-12-07T11:59:25.325" v="1624"/>
          <ac:picMkLst>
            <pc:docMk/>
            <pc:sldMk cId="1346372204" sldId="264"/>
            <ac:picMk id="7" creationId="{2B74E11B-5A25-99FB-902D-0FFDA025C88D}"/>
          </ac:picMkLst>
        </pc:picChg>
        <pc:picChg chg="add mod">
          <ac:chgData name="Ferdous, Abonti" userId="S::axf171030@utdallas.edu::0e27ac44-f862-4c29-bbac-c1c509282d01" providerId="AD" clId="Web-{78A9B488-E4EE-4F32-B5EC-16C45399139A}" dt="2023-12-07T11:59:34.466" v="1627" actId="1076"/>
          <ac:picMkLst>
            <pc:docMk/>
            <pc:sldMk cId="1346372204" sldId="264"/>
            <ac:picMk id="8" creationId="{FCC5B5C1-0E37-54C0-47B0-46F763ECAC73}"/>
          </ac:picMkLst>
        </pc:picChg>
      </pc:sldChg>
      <pc:sldChg chg="modSp">
        <pc:chgData name="Ferdous, Abonti" userId="S::axf171030@utdallas.edu::0e27ac44-f862-4c29-bbac-c1c509282d01" providerId="AD" clId="Web-{78A9B488-E4EE-4F32-B5EC-16C45399139A}" dt="2023-12-07T12:05:25.073" v="1637" actId="20577"/>
        <pc:sldMkLst>
          <pc:docMk/>
          <pc:sldMk cId="2121178069" sldId="266"/>
        </pc:sldMkLst>
        <pc:spChg chg="mod">
          <ac:chgData name="Ferdous, Abonti" userId="S::axf171030@utdallas.edu::0e27ac44-f862-4c29-bbac-c1c509282d01" providerId="AD" clId="Web-{78A9B488-E4EE-4F32-B5EC-16C45399139A}" dt="2023-12-07T12:05:25.073" v="1637" actId="20577"/>
          <ac:spMkLst>
            <pc:docMk/>
            <pc:sldMk cId="2121178069" sldId="266"/>
            <ac:spMk id="2" creationId="{5CE54ABB-4929-4810-950B-2DAEA0A5BAB4}"/>
          </ac:spMkLst>
        </pc:spChg>
      </pc:sldChg>
      <pc:sldChg chg="modSp">
        <pc:chgData name="Ferdous, Abonti" userId="S::axf171030@utdallas.edu::0e27ac44-f862-4c29-bbac-c1c509282d01" providerId="AD" clId="Web-{78A9B488-E4EE-4F32-B5EC-16C45399139A}" dt="2023-12-07T11:30:12.718" v="518" actId="1076"/>
        <pc:sldMkLst>
          <pc:docMk/>
          <pc:sldMk cId="2243494996" sldId="277"/>
        </pc:sldMkLst>
        <pc:spChg chg="mod">
          <ac:chgData name="Ferdous, Abonti" userId="S::axf171030@utdallas.edu::0e27ac44-f862-4c29-bbac-c1c509282d01" providerId="AD" clId="Web-{78A9B488-E4EE-4F32-B5EC-16C45399139A}" dt="2023-12-07T11:22:13.194" v="145" actId="1076"/>
          <ac:spMkLst>
            <pc:docMk/>
            <pc:sldMk cId="2243494996" sldId="277"/>
            <ac:spMk id="2" creationId="{6719F29B-F233-48AF-8261-F33A4E079E3E}"/>
          </ac:spMkLst>
        </pc:spChg>
        <pc:spChg chg="mod">
          <ac:chgData name="Ferdous, Abonti" userId="S::axf171030@utdallas.edu::0e27ac44-f862-4c29-bbac-c1c509282d01" providerId="AD" clId="Web-{78A9B488-E4EE-4F32-B5EC-16C45399139A}" dt="2023-12-07T11:30:12.718" v="518" actId="1076"/>
          <ac:spMkLst>
            <pc:docMk/>
            <pc:sldMk cId="2243494996" sldId="277"/>
            <ac:spMk id="3" creationId="{35E3EA69-4E0E-41BD-8095-A124225A2647}"/>
          </ac:spMkLst>
        </pc:spChg>
      </pc:sldChg>
      <pc:sldChg chg="addSp delSp modSp add del mod ord chgLayout">
        <pc:chgData name="Ferdous, Abonti" userId="S::axf171030@utdallas.edu::0e27ac44-f862-4c29-bbac-c1c509282d01" providerId="AD" clId="Web-{78A9B488-E4EE-4F32-B5EC-16C45399139A}" dt="2023-12-07T12:11:46.557" v="1864" actId="1076"/>
        <pc:sldMkLst>
          <pc:docMk/>
          <pc:sldMk cId="3396266754" sldId="283"/>
        </pc:sldMkLst>
        <pc:spChg chg="mod">
          <ac:chgData name="Ferdous, Abonti" userId="S::axf171030@utdallas.edu::0e27ac44-f862-4c29-bbac-c1c509282d01" providerId="AD" clId="Web-{78A9B488-E4EE-4F32-B5EC-16C45399139A}" dt="2023-12-07T12:10:11.162" v="1847"/>
          <ac:spMkLst>
            <pc:docMk/>
            <pc:sldMk cId="3396266754" sldId="283"/>
            <ac:spMk id="2" creationId="{27A6F7BB-30A8-4980-AD4A-2FB0B53FA6C9}"/>
          </ac:spMkLst>
        </pc:spChg>
        <pc:spChg chg="mod">
          <ac:chgData name="Ferdous, Abonti" userId="S::axf171030@utdallas.edu::0e27ac44-f862-4c29-bbac-c1c509282d01" providerId="AD" clId="Web-{78A9B488-E4EE-4F32-B5EC-16C45399139A}" dt="2023-12-07T12:10:11.162" v="1847"/>
          <ac:spMkLst>
            <pc:docMk/>
            <pc:sldMk cId="3396266754" sldId="283"/>
            <ac:spMk id="3" creationId="{1833164A-09D8-4E05-899E-C830A562A446}"/>
          </ac:spMkLst>
        </pc:spChg>
        <pc:spChg chg="mod">
          <ac:chgData name="Ferdous, Abonti" userId="S::axf171030@utdallas.edu::0e27ac44-f862-4c29-bbac-c1c509282d01" providerId="AD" clId="Web-{78A9B488-E4EE-4F32-B5EC-16C45399139A}" dt="2023-12-07T12:10:11.162" v="1847"/>
          <ac:spMkLst>
            <pc:docMk/>
            <pc:sldMk cId="3396266754" sldId="283"/>
            <ac:spMk id="4" creationId="{79EB4DEA-4DCD-421C-A905-7EFCAE898907}"/>
          </ac:spMkLst>
        </pc:spChg>
        <pc:spChg chg="mod">
          <ac:chgData name="Ferdous, Abonti" userId="S::axf171030@utdallas.edu::0e27ac44-f862-4c29-bbac-c1c509282d01" providerId="AD" clId="Web-{78A9B488-E4EE-4F32-B5EC-16C45399139A}" dt="2023-12-07T12:10:11.162" v="1847"/>
          <ac:spMkLst>
            <pc:docMk/>
            <pc:sldMk cId="3396266754" sldId="283"/>
            <ac:spMk id="5" creationId="{2E1923C7-5010-4C4F-A932-4BDA0B62A7C0}"/>
          </ac:spMkLst>
        </pc:spChg>
        <pc:spChg chg="add del mod">
          <ac:chgData name="Ferdous, Abonti" userId="S::axf171030@utdallas.edu::0e27ac44-f862-4c29-bbac-c1c509282d01" providerId="AD" clId="Web-{78A9B488-E4EE-4F32-B5EC-16C45399139A}" dt="2023-12-07T12:05:58.200" v="1654"/>
          <ac:spMkLst>
            <pc:docMk/>
            <pc:sldMk cId="3396266754" sldId="283"/>
            <ac:spMk id="7" creationId="{C71BC960-E55F-93FE-F06F-C38C9B86E8C8}"/>
          </ac:spMkLst>
        </pc:spChg>
        <pc:spChg chg="add del mod">
          <ac:chgData name="Ferdous, Abonti" userId="S::axf171030@utdallas.edu::0e27ac44-f862-4c29-bbac-c1c509282d01" providerId="AD" clId="Web-{78A9B488-E4EE-4F32-B5EC-16C45399139A}" dt="2023-12-07T12:06:11.653" v="1666"/>
          <ac:spMkLst>
            <pc:docMk/>
            <pc:sldMk cId="3396266754" sldId="283"/>
            <ac:spMk id="9" creationId="{F2C7A663-3AD6-3DF0-81F2-6C329BFACC41}"/>
          </ac:spMkLst>
        </pc:spChg>
        <pc:spChg chg="add del mod">
          <ac:chgData name="Ferdous, Abonti" userId="S::axf171030@utdallas.edu::0e27ac44-f862-4c29-bbac-c1c509282d01" providerId="AD" clId="Web-{78A9B488-E4EE-4F32-B5EC-16C45399139A}" dt="2023-12-07T12:06:07.513" v="1656"/>
          <ac:spMkLst>
            <pc:docMk/>
            <pc:sldMk cId="3396266754" sldId="283"/>
            <ac:spMk id="11" creationId="{DE2648F2-6DC8-4DBB-CCBB-6488807CE3C3}"/>
          </ac:spMkLst>
        </pc:spChg>
        <pc:spChg chg="add del mod">
          <ac:chgData name="Ferdous, Abonti" userId="S::axf171030@utdallas.edu::0e27ac44-f862-4c29-bbac-c1c509282d01" providerId="AD" clId="Web-{78A9B488-E4EE-4F32-B5EC-16C45399139A}" dt="2023-12-07T12:06:15.388" v="1685"/>
          <ac:spMkLst>
            <pc:docMk/>
            <pc:sldMk cId="3396266754" sldId="283"/>
            <ac:spMk id="13" creationId="{7DBB8E4E-EF3E-F1BF-6847-413A01210FA4}"/>
          </ac:spMkLst>
        </pc:spChg>
        <pc:spChg chg="add del mod">
          <ac:chgData name="Ferdous, Abonti" userId="S::axf171030@utdallas.edu::0e27ac44-f862-4c29-bbac-c1c509282d01" providerId="AD" clId="Web-{78A9B488-E4EE-4F32-B5EC-16C45399139A}" dt="2023-12-07T12:06:15.388" v="1684"/>
          <ac:spMkLst>
            <pc:docMk/>
            <pc:sldMk cId="3396266754" sldId="283"/>
            <ac:spMk id="15" creationId="{6F228FC5-71D0-3981-7CFA-99B0C2168D89}"/>
          </ac:spMkLst>
        </pc:spChg>
        <pc:spChg chg="add del mod">
          <ac:chgData name="Ferdous, Abonti" userId="S::axf171030@utdallas.edu::0e27ac44-f862-4c29-bbac-c1c509282d01" providerId="AD" clId="Web-{78A9B488-E4EE-4F32-B5EC-16C45399139A}" dt="2023-12-07T12:06:15.388" v="1683"/>
          <ac:spMkLst>
            <pc:docMk/>
            <pc:sldMk cId="3396266754" sldId="283"/>
            <ac:spMk id="17" creationId="{EAFC86AF-22C0-4D32-ED26-98F20D215DF8}"/>
          </ac:spMkLst>
        </pc:spChg>
        <pc:spChg chg="add del mod">
          <ac:chgData name="Ferdous, Abonti" userId="S::axf171030@utdallas.edu::0e27ac44-f862-4c29-bbac-c1c509282d01" providerId="AD" clId="Web-{78A9B488-E4EE-4F32-B5EC-16C45399139A}" dt="2023-12-07T12:06:15.388" v="1682"/>
          <ac:spMkLst>
            <pc:docMk/>
            <pc:sldMk cId="3396266754" sldId="283"/>
            <ac:spMk id="19" creationId="{F1DEFEC2-B1CD-5914-78DB-6798BE74A9F5}"/>
          </ac:spMkLst>
        </pc:spChg>
        <pc:spChg chg="add del mod">
          <ac:chgData name="Ferdous, Abonti" userId="S::axf171030@utdallas.edu::0e27ac44-f862-4c29-bbac-c1c509282d01" providerId="AD" clId="Web-{78A9B488-E4EE-4F32-B5EC-16C45399139A}" dt="2023-12-07T12:06:15.388" v="1681"/>
          <ac:spMkLst>
            <pc:docMk/>
            <pc:sldMk cId="3396266754" sldId="283"/>
            <ac:spMk id="21" creationId="{679A3959-97F6-62E9-AB86-59237F7E02BE}"/>
          </ac:spMkLst>
        </pc:spChg>
        <pc:spChg chg="add del mod">
          <ac:chgData name="Ferdous, Abonti" userId="S::axf171030@utdallas.edu::0e27ac44-f862-4c29-bbac-c1c509282d01" providerId="AD" clId="Web-{78A9B488-E4EE-4F32-B5EC-16C45399139A}" dt="2023-12-07T12:06:15.388" v="1680"/>
          <ac:spMkLst>
            <pc:docMk/>
            <pc:sldMk cId="3396266754" sldId="283"/>
            <ac:spMk id="23" creationId="{BBDC582E-57A1-FC33-11AD-F807A17A00E5}"/>
          </ac:spMkLst>
        </pc:spChg>
        <pc:spChg chg="add del mod">
          <ac:chgData name="Ferdous, Abonti" userId="S::axf171030@utdallas.edu::0e27ac44-f862-4c29-bbac-c1c509282d01" providerId="AD" clId="Web-{78A9B488-E4EE-4F32-B5EC-16C45399139A}" dt="2023-12-07T12:06:15.388" v="1679"/>
          <ac:spMkLst>
            <pc:docMk/>
            <pc:sldMk cId="3396266754" sldId="283"/>
            <ac:spMk id="25" creationId="{5AFE0C34-E412-3F6D-5D13-4129440DC3EC}"/>
          </ac:spMkLst>
        </pc:spChg>
        <pc:spChg chg="add del mod">
          <ac:chgData name="Ferdous, Abonti" userId="S::axf171030@utdallas.edu::0e27ac44-f862-4c29-bbac-c1c509282d01" providerId="AD" clId="Web-{78A9B488-E4EE-4F32-B5EC-16C45399139A}" dt="2023-12-07T12:06:15.388" v="1678"/>
          <ac:spMkLst>
            <pc:docMk/>
            <pc:sldMk cId="3396266754" sldId="283"/>
            <ac:spMk id="27" creationId="{83C11424-BE9C-48EB-24A2-7AC79E87A8E5}"/>
          </ac:spMkLst>
        </pc:spChg>
        <pc:spChg chg="add del mod">
          <ac:chgData name="Ferdous, Abonti" userId="S::axf171030@utdallas.edu::0e27ac44-f862-4c29-bbac-c1c509282d01" providerId="AD" clId="Web-{78A9B488-E4EE-4F32-B5EC-16C45399139A}" dt="2023-12-07T12:06:15.388" v="1677"/>
          <ac:spMkLst>
            <pc:docMk/>
            <pc:sldMk cId="3396266754" sldId="283"/>
            <ac:spMk id="29" creationId="{4322BC3C-2E94-F979-39EB-57A91D8E1E54}"/>
          </ac:spMkLst>
        </pc:spChg>
        <pc:spChg chg="add del mod">
          <ac:chgData name="Ferdous, Abonti" userId="S::axf171030@utdallas.edu::0e27ac44-f862-4c29-bbac-c1c509282d01" providerId="AD" clId="Web-{78A9B488-E4EE-4F32-B5EC-16C45399139A}" dt="2023-12-07T12:06:19.247" v="1693"/>
          <ac:spMkLst>
            <pc:docMk/>
            <pc:sldMk cId="3396266754" sldId="283"/>
            <ac:spMk id="31" creationId="{D956550D-6152-FE14-D5BA-FE79D6D0864E}"/>
          </ac:spMkLst>
        </pc:spChg>
        <pc:spChg chg="add del mod">
          <ac:chgData name="Ferdous, Abonti" userId="S::axf171030@utdallas.edu::0e27ac44-f862-4c29-bbac-c1c509282d01" providerId="AD" clId="Web-{78A9B488-E4EE-4F32-B5EC-16C45399139A}" dt="2023-12-07T12:06:19.247" v="1692"/>
          <ac:spMkLst>
            <pc:docMk/>
            <pc:sldMk cId="3396266754" sldId="283"/>
            <ac:spMk id="33" creationId="{E0F96DB0-6CD6-518E-1263-A447A0913CF7}"/>
          </ac:spMkLst>
        </pc:spChg>
        <pc:spChg chg="add del mod">
          <ac:chgData name="Ferdous, Abonti" userId="S::axf171030@utdallas.edu::0e27ac44-f862-4c29-bbac-c1c509282d01" providerId="AD" clId="Web-{78A9B488-E4EE-4F32-B5EC-16C45399139A}" dt="2023-12-07T12:06:19.247" v="1691"/>
          <ac:spMkLst>
            <pc:docMk/>
            <pc:sldMk cId="3396266754" sldId="283"/>
            <ac:spMk id="35" creationId="{8EE6088C-CD68-1BF3-33A0-E0A9903883EE}"/>
          </ac:spMkLst>
        </pc:spChg>
        <pc:spChg chg="del">
          <ac:chgData name="Ferdous, Abonti" userId="S::axf171030@utdallas.edu::0e27ac44-f862-4c29-bbac-c1c509282d01" providerId="AD" clId="Web-{78A9B488-E4EE-4F32-B5EC-16C45399139A}" dt="2023-12-07T12:05:56.903" v="1653"/>
          <ac:spMkLst>
            <pc:docMk/>
            <pc:sldMk cId="3396266754" sldId="283"/>
            <ac:spMk id="36" creationId="{23BA8AAF-B08B-441B-AAF3-590A568329BF}"/>
          </ac:spMkLst>
        </pc:spChg>
        <pc:spChg chg="add del mod">
          <ac:chgData name="Ferdous, Abonti" userId="S::axf171030@utdallas.edu::0e27ac44-f862-4c29-bbac-c1c509282d01" providerId="AD" clId="Web-{78A9B488-E4EE-4F32-B5EC-16C45399139A}" dt="2023-12-07T12:06:22.013" v="1697"/>
          <ac:spMkLst>
            <pc:docMk/>
            <pc:sldMk cId="3396266754" sldId="283"/>
            <ac:spMk id="39" creationId="{0900188F-81AD-D90F-1052-A0067493CD16}"/>
          </ac:spMkLst>
        </pc:spChg>
        <pc:spChg chg="add del mod">
          <ac:chgData name="Ferdous, Abonti" userId="S::axf171030@utdallas.edu::0e27ac44-f862-4c29-bbac-c1c509282d01" providerId="AD" clId="Web-{78A9B488-E4EE-4F32-B5EC-16C45399139A}" dt="2023-12-07T12:06:19.247" v="1690"/>
          <ac:spMkLst>
            <pc:docMk/>
            <pc:sldMk cId="3396266754" sldId="283"/>
            <ac:spMk id="41" creationId="{D4E0065A-5360-649D-75D1-431652347E66}"/>
          </ac:spMkLst>
        </pc:spChg>
        <pc:spChg chg="add del mod">
          <ac:chgData name="Ferdous, Abonti" userId="S::axf171030@utdallas.edu::0e27ac44-f862-4c29-bbac-c1c509282d01" providerId="AD" clId="Web-{78A9B488-E4EE-4F32-B5EC-16C45399139A}" dt="2023-12-07T12:06:19.247" v="1689"/>
          <ac:spMkLst>
            <pc:docMk/>
            <pc:sldMk cId="3396266754" sldId="283"/>
            <ac:spMk id="44" creationId="{5A6D397D-7E0F-D6A4-0AC2-FB368A070F52}"/>
          </ac:spMkLst>
        </pc:spChg>
        <pc:spChg chg="add del mod">
          <ac:chgData name="Ferdous, Abonti" userId="S::axf171030@utdallas.edu::0e27ac44-f862-4c29-bbac-c1c509282d01" providerId="AD" clId="Web-{78A9B488-E4EE-4F32-B5EC-16C45399139A}" dt="2023-12-07T12:06:19.247" v="1688"/>
          <ac:spMkLst>
            <pc:docMk/>
            <pc:sldMk cId="3396266754" sldId="283"/>
            <ac:spMk id="47" creationId="{E321B77A-5D04-FDA7-5F5F-4480DB96EE5C}"/>
          </ac:spMkLst>
        </pc:spChg>
        <pc:spChg chg="del">
          <ac:chgData name="Ferdous, Abonti" userId="S::axf171030@utdallas.edu::0e27ac44-f862-4c29-bbac-c1c509282d01" providerId="AD" clId="Web-{78A9B488-E4EE-4F32-B5EC-16C45399139A}" dt="2023-12-07T12:06:12.794" v="1675"/>
          <ac:spMkLst>
            <pc:docMk/>
            <pc:sldMk cId="3396266754" sldId="283"/>
            <ac:spMk id="49" creationId="{27CB5CB7-B854-4F48-954C-5CF86CC9146D}"/>
          </ac:spMkLst>
        </pc:spChg>
        <pc:spChg chg="del">
          <ac:chgData name="Ferdous, Abonti" userId="S::axf171030@utdallas.edu::0e27ac44-f862-4c29-bbac-c1c509282d01" providerId="AD" clId="Web-{78A9B488-E4EE-4F32-B5EC-16C45399139A}" dt="2023-12-07T12:06:08.513" v="1663"/>
          <ac:spMkLst>
            <pc:docMk/>
            <pc:sldMk cId="3396266754" sldId="283"/>
            <ac:spMk id="50" creationId="{540F887C-E8EB-4467-90FE-023D47FFB454}"/>
          </ac:spMkLst>
        </pc:spChg>
        <pc:spChg chg="del">
          <ac:chgData name="Ferdous, Abonti" userId="S::axf171030@utdallas.edu::0e27ac44-f862-4c29-bbac-c1c509282d01" providerId="AD" clId="Web-{78A9B488-E4EE-4F32-B5EC-16C45399139A}" dt="2023-12-07T12:06:12.544" v="1673"/>
          <ac:spMkLst>
            <pc:docMk/>
            <pc:sldMk cId="3396266754" sldId="283"/>
            <ac:spMk id="51" creationId="{C1C77C5B-2A5F-4999-A5BF-F60EA88DE493}"/>
          </ac:spMkLst>
        </pc:spChg>
        <pc:spChg chg="del">
          <ac:chgData name="Ferdous, Abonti" userId="S::axf171030@utdallas.edu::0e27ac44-f862-4c29-bbac-c1c509282d01" providerId="AD" clId="Web-{78A9B488-E4EE-4F32-B5EC-16C45399139A}" dt="2023-12-07T12:06:12.919" v="1676"/>
          <ac:spMkLst>
            <pc:docMk/>
            <pc:sldMk cId="3396266754" sldId="283"/>
            <ac:spMk id="52" creationId="{E07741A2-243F-4086-945C-BCA1F24E6DB5}"/>
          </ac:spMkLst>
        </pc:spChg>
        <pc:spChg chg="add del mod">
          <ac:chgData name="Ferdous, Abonti" userId="S::axf171030@utdallas.edu::0e27ac44-f862-4c29-bbac-c1c509282d01" providerId="AD" clId="Web-{78A9B488-E4EE-4F32-B5EC-16C45399139A}" dt="2023-12-07T12:06:19.247" v="1687"/>
          <ac:spMkLst>
            <pc:docMk/>
            <pc:sldMk cId="3396266754" sldId="283"/>
            <ac:spMk id="53" creationId="{FA244736-9C49-90AA-F9FD-284187D3124D}"/>
          </ac:spMkLst>
        </pc:spChg>
        <pc:spChg chg="add del mod">
          <ac:chgData name="Ferdous, Abonti" userId="S::axf171030@utdallas.edu::0e27ac44-f862-4c29-bbac-c1c509282d01" providerId="AD" clId="Web-{78A9B488-E4EE-4F32-B5EC-16C45399139A}" dt="2023-12-07T12:06:19.247" v="1686"/>
          <ac:spMkLst>
            <pc:docMk/>
            <pc:sldMk cId="3396266754" sldId="283"/>
            <ac:spMk id="56" creationId="{B5BFB34E-59C1-48DB-CD53-DD94EB5A852F}"/>
          </ac:spMkLst>
        </pc:spChg>
        <pc:spChg chg="add del mod">
          <ac:chgData name="Ferdous, Abonti" userId="S::axf171030@utdallas.edu::0e27ac44-f862-4c29-bbac-c1c509282d01" providerId="AD" clId="Web-{78A9B488-E4EE-4F32-B5EC-16C45399139A}" dt="2023-12-07T12:06:22.013" v="1696"/>
          <ac:spMkLst>
            <pc:docMk/>
            <pc:sldMk cId="3396266754" sldId="283"/>
            <ac:spMk id="59" creationId="{A33F1DC3-AF2E-938B-F970-BB2530F86F23}"/>
          </ac:spMkLst>
        </pc:spChg>
        <pc:spChg chg="del">
          <ac:chgData name="Ferdous, Abonti" userId="S::axf171030@utdallas.edu::0e27ac44-f862-4c29-bbac-c1c509282d01" providerId="AD" clId="Web-{78A9B488-E4EE-4F32-B5EC-16C45399139A}" dt="2023-12-07T12:06:12.669" v="1674"/>
          <ac:spMkLst>
            <pc:docMk/>
            <pc:sldMk cId="3396266754" sldId="283"/>
            <ac:spMk id="61" creationId="{F1C860E6-FF87-419F-8B26-B8EA4D5F3D3D}"/>
          </ac:spMkLst>
        </pc:spChg>
        <pc:spChg chg="del">
          <ac:chgData name="Ferdous, Abonti" userId="S::axf171030@utdallas.edu::0e27ac44-f862-4c29-bbac-c1c509282d01" providerId="AD" clId="Web-{78A9B488-E4EE-4F32-B5EC-16C45399139A}" dt="2023-12-07T12:06:08.372" v="1662"/>
          <ac:spMkLst>
            <pc:docMk/>
            <pc:sldMk cId="3396266754" sldId="283"/>
            <ac:spMk id="62" creationId="{F1AF6C54-9939-432B-BBC2-5E0C0F8B2D8C}"/>
          </ac:spMkLst>
        </pc:spChg>
        <pc:spChg chg="del">
          <ac:chgData name="Ferdous, Abonti" userId="S::axf171030@utdallas.edu::0e27ac44-f862-4c29-bbac-c1c509282d01" providerId="AD" clId="Web-{78A9B488-E4EE-4F32-B5EC-16C45399139A}" dt="2023-12-07T12:06:19.435" v="1695"/>
          <ac:spMkLst>
            <pc:docMk/>
            <pc:sldMk cId="3396266754" sldId="283"/>
            <ac:spMk id="63" creationId="{41797063-0A46-4FCE-86CB-FC66F997C5F4}"/>
          </ac:spMkLst>
        </pc:spChg>
        <pc:spChg chg="del">
          <ac:chgData name="Ferdous, Abonti" userId="S::axf171030@utdallas.edu::0e27ac44-f862-4c29-bbac-c1c509282d01" providerId="AD" clId="Web-{78A9B488-E4EE-4F32-B5EC-16C45399139A}" dt="2023-12-07T12:06:12.278" v="1671"/>
          <ac:spMkLst>
            <pc:docMk/>
            <pc:sldMk cId="3396266754" sldId="283"/>
            <ac:spMk id="64" creationId="{3ECD1D6F-7DAE-4DCC-BBB4-CD519379CDF6}"/>
          </ac:spMkLst>
        </pc:spChg>
        <pc:spChg chg="add del mod">
          <ac:chgData name="Ferdous, Abonti" userId="S::axf171030@utdallas.edu::0e27ac44-f862-4c29-bbac-c1c509282d01" providerId="AD" clId="Web-{78A9B488-E4EE-4F32-B5EC-16C45399139A}" dt="2023-12-07T12:06:24.919" v="1699"/>
          <ac:spMkLst>
            <pc:docMk/>
            <pc:sldMk cId="3396266754" sldId="283"/>
            <ac:spMk id="65" creationId="{DB3653AA-BF28-DB55-67E4-5F6615004024}"/>
          </ac:spMkLst>
        </pc:spChg>
        <pc:spChg chg="add del mod">
          <ac:chgData name="Ferdous, Abonti" userId="S::axf171030@utdallas.edu::0e27ac44-f862-4c29-bbac-c1c509282d01" providerId="AD" clId="Web-{78A9B488-E4EE-4F32-B5EC-16C45399139A}" dt="2023-12-07T12:06:24.919" v="1698"/>
          <ac:spMkLst>
            <pc:docMk/>
            <pc:sldMk cId="3396266754" sldId="283"/>
            <ac:spMk id="68" creationId="{8270904B-A6D6-E83A-955C-84BD93C7374F}"/>
          </ac:spMkLst>
        </pc:spChg>
        <pc:spChg chg="del">
          <ac:chgData name="Ferdous, Abonti" userId="S::axf171030@utdallas.edu::0e27ac44-f862-4c29-bbac-c1c509282d01" providerId="AD" clId="Web-{78A9B488-E4EE-4F32-B5EC-16C45399139A}" dt="2023-12-07T12:06:12.028" v="1669"/>
          <ac:spMkLst>
            <pc:docMk/>
            <pc:sldMk cId="3396266754" sldId="283"/>
            <ac:spMk id="69" creationId="{A5A9CD8D-31A9-4139-87B2-349EA8E14781}"/>
          </ac:spMkLst>
        </pc:spChg>
        <pc:spChg chg="del">
          <ac:chgData name="Ferdous, Abonti" userId="S::axf171030@utdallas.edu::0e27ac44-f862-4c29-bbac-c1c509282d01" providerId="AD" clId="Web-{78A9B488-E4EE-4F32-B5EC-16C45399139A}" dt="2023-12-07T12:06:07.966" v="1659"/>
          <ac:spMkLst>
            <pc:docMk/>
            <pc:sldMk cId="3396266754" sldId="283"/>
            <ac:spMk id="70" creationId="{58753412-8033-48AD-80DF-945C72BC7335}"/>
          </ac:spMkLst>
        </pc:spChg>
        <pc:spChg chg="del">
          <ac:chgData name="Ferdous, Abonti" userId="S::axf171030@utdallas.edu::0e27ac44-f862-4c29-bbac-c1c509282d01" providerId="AD" clId="Web-{78A9B488-E4EE-4F32-B5EC-16C45399139A}" dt="2023-12-07T12:06:11.778" v="1667"/>
          <ac:spMkLst>
            <pc:docMk/>
            <pc:sldMk cId="3396266754" sldId="283"/>
            <ac:spMk id="71" creationId="{A45FE9A3-15E0-49FA-B6E5-DB16CD0C2C8F}"/>
          </ac:spMkLst>
        </pc:spChg>
        <pc:spChg chg="del">
          <ac:chgData name="Ferdous, Abonti" userId="S::axf171030@utdallas.edu::0e27ac44-f862-4c29-bbac-c1c509282d01" providerId="AD" clId="Web-{78A9B488-E4EE-4F32-B5EC-16C45399139A}" dt="2023-12-07T12:06:12.153" v="1670"/>
          <ac:spMkLst>
            <pc:docMk/>
            <pc:sldMk cId="3396266754" sldId="283"/>
            <ac:spMk id="72" creationId="{0420E7B5-7D79-437C-BC6E-11C9C9C73D12}"/>
          </ac:spMkLst>
        </pc:spChg>
        <pc:spChg chg="del">
          <ac:chgData name="Ferdous, Abonti" userId="S::axf171030@utdallas.edu::0e27ac44-f862-4c29-bbac-c1c509282d01" providerId="AD" clId="Web-{78A9B488-E4EE-4F32-B5EC-16C45399139A}" dt="2023-12-07T12:06:11.903" v="1668"/>
          <ac:spMkLst>
            <pc:docMk/>
            <pc:sldMk cId="3396266754" sldId="283"/>
            <ac:spMk id="73" creationId="{E1FCDD58-01CD-47CF-AB15-A511E9D3612F}"/>
          </ac:spMkLst>
        </pc:spChg>
        <pc:spChg chg="del">
          <ac:chgData name="Ferdous, Abonti" userId="S::axf171030@utdallas.edu::0e27ac44-f862-4c29-bbac-c1c509282d01" providerId="AD" clId="Web-{78A9B488-E4EE-4F32-B5EC-16C45399139A}" dt="2023-12-07T12:06:07.794" v="1658"/>
          <ac:spMkLst>
            <pc:docMk/>
            <pc:sldMk cId="3396266754" sldId="283"/>
            <ac:spMk id="74" creationId="{2E2604A9-4BB8-4144-914B-DCF4F13DF3DB}"/>
          </ac:spMkLst>
        </pc:spChg>
        <pc:spChg chg="del">
          <ac:chgData name="Ferdous, Abonti" userId="S::axf171030@utdallas.edu::0e27ac44-f862-4c29-bbac-c1c509282d01" providerId="AD" clId="Web-{78A9B488-E4EE-4F32-B5EC-16C45399139A}" dt="2023-12-07T12:06:19.341" v="1694"/>
          <ac:spMkLst>
            <pc:docMk/>
            <pc:sldMk cId="3396266754" sldId="283"/>
            <ac:spMk id="75" creationId="{72076C4D-9688-4C1A-AB51-8F1051A803A9}"/>
          </ac:spMkLst>
        </pc:spChg>
        <pc:spChg chg="add mod">
          <ac:chgData name="Ferdous, Abonti" userId="S::axf171030@utdallas.edu::0e27ac44-f862-4c29-bbac-c1c509282d01" providerId="AD" clId="Web-{78A9B488-E4EE-4F32-B5EC-16C45399139A}" dt="2023-12-07T12:11:46.557" v="1864" actId="1076"/>
          <ac:spMkLst>
            <pc:docMk/>
            <pc:sldMk cId="3396266754" sldId="283"/>
            <ac:spMk id="77" creationId="{05B4A132-9489-6E3F-04B7-9F76C849AF08}"/>
          </ac:spMkLst>
        </pc:spChg>
        <pc:picChg chg="del">
          <ac:chgData name="Ferdous, Abonti" userId="S::axf171030@utdallas.edu::0e27ac44-f862-4c29-bbac-c1c509282d01" providerId="AD" clId="Web-{78A9B488-E4EE-4F32-B5EC-16C45399139A}" dt="2023-12-07T12:05:54.934" v="1652"/>
          <ac:picMkLst>
            <pc:docMk/>
            <pc:sldMk cId="3396266754" sldId="283"/>
            <ac:picMk id="38" creationId="{76554518-1C01-4B26-9940-1C04FC9D73BA}"/>
          </ac:picMkLst>
        </pc:picChg>
        <pc:picChg chg="del">
          <ac:chgData name="Ferdous, Abonti" userId="S::axf171030@utdallas.edu::0e27ac44-f862-4c29-bbac-c1c509282d01" providerId="AD" clId="Web-{78A9B488-E4EE-4F32-B5EC-16C45399139A}" dt="2023-12-07T12:06:08.778" v="1665"/>
          <ac:picMkLst>
            <pc:docMk/>
            <pc:sldMk cId="3396266754" sldId="283"/>
            <ac:picMk id="42" creationId="{CB092FE3-5F48-4433-B8FF-114D1CD7437D}"/>
          </ac:picMkLst>
        </pc:picChg>
        <pc:picChg chg="del">
          <ac:chgData name="Ferdous, Abonti" userId="S::axf171030@utdallas.edu::0e27ac44-f862-4c29-bbac-c1c509282d01" providerId="AD" clId="Web-{78A9B488-E4EE-4F32-B5EC-16C45399139A}" dt="2023-12-07T12:06:08.638" v="1664"/>
          <ac:picMkLst>
            <pc:docMk/>
            <pc:sldMk cId="3396266754" sldId="283"/>
            <ac:picMk id="46" creationId="{570FC090-540A-41E2-99FA-7B7BC171A64E}"/>
          </ac:picMkLst>
        </pc:picChg>
        <pc:picChg chg="del">
          <ac:chgData name="Ferdous, Abonti" userId="S::axf171030@utdallas.edu::0e27ac44-f862-4c29-bbac-c1c509282d01" providerId="AD" clId="Web-{78A9B488-E4EE-4F32-B5EC-16C45399139A}" dt="2023-12-07T12:06:08.231" v="1661"/>
          <ac:picMkLst>
            <pc:docMk/>
            <pc:sldMk cId="3396266754" sldId="283"/>
            <ac:picMk id="54" creationId="{79B06025-9CB9-45C4-BF20-7D0D27D1B814}"/>
          </ac:picMkLst>
        </pc:picChg>
        <pc:picChg chg="del">
          <ac:chgData name="Ferdous, Abonti" userId="S::axf171030@utdallas.edu::0e27ac44-f862-4c29-bbac-c1c509282d01" providerId="AD" clId="Web-{78A9B488-E4EE-4F32-B5EC-16C45399139A}" dt="2023-12-07T12:06:12.403" v="1672"/>
          <ac:picMkLst>
            <pc:docMk/>
            <pc:sldMk cId="3396266754" sldId="283"/>
            <ac:picMk id="58" creationId="{84ACB9E1-B019-4966-9E07-8D06D40BDDD3}"/>
          </ac:picMkLst>
        </pc:picChg>
        <pc:picChg chg="del">
          <ac:chgData name="Ferdous, Abonti" userId="S::axf171030@utdallas.edu::0e27ac44-f862-4c29-bbac-c1c509282d01" providerId="AD" clId="Web-{78A9B488-E4EE-4F32-B5EC-16C45399139A}" dt="2023-12-07T12:06:02.637" v="1655"/>
          <ac:picMkLst>
            <pc:docMk/>
            <pc:sldMk cId="3396266754" sldId="283"/>
            <ac:picMk id="66" creationId="{D61AF03E-3F4A-4F5E-BA7C-C1DF611CEA4F}"/>
          </ac:picMkLst>
        </pc:picChg>
        <pc:picChg chg="add mod ord">
          <ac:chgData name="Ferdous, Abonti" userId="S::axf171030@utdallas.edu::0e27ac44-f862-4c29-bbac-c1c509282d01" providerId="AD" clId="Web-{78A9B488-E4EE-4F32-B5EC-16C45399139A}" dt="2023-12-07T12:11:43.744" v="1863" actId="1076"/>
          <ac:picMkLst>
            <pc:docMk/>
            <pc:sldMk cId="3396266754" sldId="283"/>
            <ac:picMk id="76" creationId="{B210710C-D10E-7293-90C5-6EE9A82DE0A0}"/>
          </ac:picMkLst>
        </pc:picChg>
        <pc:picChg chg="del">
          <ac:chgData name="Ferdous, Abonti" userId="S::axf171030@utdallas.edu::0e27ac44-f862-4c29-bbac-c1c509282d01" providerId="AD" clId="Web-{78A9B488-E4EE-4F32-B5EC-16C45399139A}" dt="2023-12-07T12:06:08.106" v="1660"/>
          <ac:picMkLst>
            <pc:docMk/>
            <pc:sldMk cId="3396266754" sldId="283"/>
            <ac:picMk id="78" creationId="{C0C63D45-D8C0-4899-A4AC-EA536EBA3E9D}"/>
          </ac:picMkLst>
        </pc:picChg>
        <pc:picChg chg="del">
          <ac:chgData name="Ferdous, Abonti" userId="S::axf171030@utdallas.edu::0e27ac44-f862-4c29-bbac-c1c509282d01" providerId="AD" clId="Web-{78A9B488-E4EE-4F32-B5EC-16C45399139A}" dt="2023-12-07T12:06:07.653" v="1657"/>
          <ac:picMkLst>
            <pc:docMk/>
            <pc:sldMk cId="3396266754" sldId="283"/>
            <ac:picMk id="83" creationId="{3640DB2F-E9FF-4506-B751-D3C6F935A4DD}"/>
          </ac:picMkLst>
        </pc:picChg>
      </pc:sldChg>
      <pc:sldChg chg="addSp delSp modSp">
        <pc:chgData name="Ferdous, Abonti" userId="S::axf171030@utdallas.edu::0e27ac44-f862-4c29-bbac-c1c509282d01" providerId="AD" clId="Web-{78A9B488-E4EE-4F32-B5EC-16C45399139A}" dt="2023-12-07T11:51:07.550" v="1283" actId="1076"/>
        <pc:sldMkLst>
          <pc:docMk/>
          <pc:sldMk cId="1844941827" sldId="289"/>
        </pc:sldMkLst>
        <pc:spChg chg="mod">
          <ac:chgData name="Ferdous, Abonti" userId="S::axf171030@utdallas.edu::0e27ac44-f862-4c29-bbac-c1c509282d01" providerId="AD" clId="Web-{78A9B488-E4EE-4F32-B5EC-16C45399139A}" dt="2023-12-07T11:51:07.550" v="1283" actId="1076"/>
          <ac:spMkLst>
            <pc:docMk/>
            <pc:sldMk cId="1844941827" sldId="289"/>
            <ac:spMk id="2" creationId="{75031FE9-9059-4FE8-B4AC-9771F23A1B89}"/>
          </ac:spMkLst>
        </pc:spChg>
        <pc:spChg chg="del">
          <ac:chgData name="Ferdous, Abonti" userId="S::axf171030@utdallas.edu::0e27ac44-f862-4c29-bbac-c1c509282d01" providerId="AD" clId="Web-{78A9B488-E4EE-4F32-B5EC-16C45399139A}" dt="2023-12-07T11:41:55.323" v="963"/>
          <ac:spMkLst>
            <pc:docMk/>
            <pc:sldMk cId="1844941827" sldId="289"/>
            <ac:spMk id="3" creationId="{D4A2EB3F-4D60-451F-8F45-7D6654D2FCD9}"/>
          </ac:spMkLst>
        </pc:spChg>
        <pc:spChg chg="del">
          <ac:chgData name="Ferdous, Abonti" userId="S::axf171030@utdallas.edu::0e27ac44-f862-4c29-bbac-c1c509282d01" providerId="AD" clId="Web-{78A9B488-E4EE-4F32-B5EC-16C45399139A}" dt="2023-12-07T11:41:55.245" v="962"/>
          <ac:spMkLst>
            <pc:docMk/>
            <pc:sldMk cId="1844941827" sldId="289"/>
            <ac:spMk id="4" creationId="{AC1C80FB-53F9-42EE-B1E6-D0F998EC5DFA}"/>
          </ac:spMkLst>
        </pc:spChg>
        <pc:spChg chg="del">
          <ac:chgData name="Ferdous, Abonti" userId="S::axf171030@utdallas.edu::0e27ac44-f862-4c29-bbac-c1c509282d01" providerId="AD" clId="Web-{78A9B488-E4EE-4F32-B5EC-16C45399139A}" dt="2023-12-07T11:41:55.151" v="961"/>
          <ac:spMkLst>
            <pc:docMk/>
            <pc:sldMk cId="1844941827" sldId="289"/>
            <ac:spMk id="5" creationId="{E81BA2B5-6A90-4204-ABDD-7183FBB03A02}"/>
          </ac:spMkLst>
        </pc:spChg>
        <pc:spChg chg="del">
          <ac:chgData name="Ferdous, Abonti" userId="S::axf171030@utdallas.edu::0e27ac44-f862-4c29-bbac-c1c509282d01" providerId="AD" clId="Web-{78A9B488-E4EE-4F32-B5EC-16C45399139A}" dt="2023-12-07T11:41:55.073" v="960"/>
          <ac:spMkLst>
            <pc:docMk/>
            <pc:sldMk cId="1844941827" sldId="289"/>
            <ac:spMk id="6" creationId="{7E7D4C34-22A0-4D54-A07D-E1E9A11463E5}"/>
          </ac:spMkLst>
        </pc:spChg>
        <pc:spChg chg="del">
          <ac:chgData name="Ferdous, Abonti" userId="S::axf171030@utdallas.edu::0e27ac44-f862-4c29-bbac-c1c509282d01" providerId="AD" clId="Web-{78A9B488-E4EE-4F32-B5EC-16C45399139A}" dt="2023-12-07T11:41:54.979" v="959"/>
          <ac:spMkLst>
            <pc:docMk/>
            <pc:sldMk cId="1844941827" sldId="289"/>
            <ac:spMk id="7" creationId="{301D392D-FB66-47A0-B628-5ADE822A2CFF}"/>
          </ac:spMkLst>
        </pc:spChg>
        <pc:spChg chg="del">
          <ac:chgData name="Ferdous, Abonti" userId="S::axf171030@utdallas.edu::0e27ac44-f862-4c29-bbac-c1c509282d01" providerId="AD" clId="Web-{78A9B488-E4EE-4F32-B5EC-16C45399139A}" dt="2023-12-07T11:41:54.885" v="958"/>
          <ac:spMkLst>
            <pc:docMk/>
            <pc:sldMk cId="1844941827" sldId="289"/>
            <ac:spMk id="8" creationId="{51C26CE0-2506-4B44-A26F-C12BFA5B18B5}"/>
          </ac:spMkLst>
        </pc:spChg>
        <pc:spChg chg="del">
          <ac:chgData name="Ferdous, Abonti" userId="S::axf171030@utdallas.edu::0e27ac44-f862-4c29-bbac-c1c509282d01" providerId="AD" clId="Web-{78A9B488-E4EE-4F32-B5EC-16C45399139A}" dt="2023-12-07T11:41:54.792" v="957"/>
          <ac:spMkLst>
            <pc:docMk/>
            <pc:sldMk cId="1844941827" sldId="289"/>
            <ac:spMk id="9" creationId="{868F40F8-BF35-45E9-B3DD-5436362D746E}"/>
          </ac:spMkLst>
        </pc:spChg>
        <pc:spChg chg="del">
          <ac:chgData name="Ferdous, Abonti" userId="S::axf171030@utdallas.edu::0e27ac44-f862-4c29-bbac-c1c509282d01" providerId="AD" clId="Web-{78A9B488-E4EE-4F32-B5EC-16C45399139A}" dt="2023-12-07T11:41:54.698" v="956"/>
          <ac:spMkLst>
            <pc:docMk/>
            <pc:sldMk cId="1844941827" sldId="289"/>
            <ac:spMk id="10" creationId="{7F39C97C-2DDC-4706-B96C-B02FAE53A426}"/>
          </ac:spMkLst>
        </pc:spChg>
        <pc:spChg chg="add mod">
          <ac:chgData name="Ferdous, Abonti" userId="S::axf171030@utdallas.edu::0e27ac44-f862-4c29-bbac-c1c509282d01" providerId="AD" clId="Web-{78A9B488-E4EE-4F32-B5EC-16C45399139A}" dt="2023-12-07T11:50:55.659" v="1281" actId="1076"/>
          <ac:spMkLst>
            <pc:docMk/>
            <pc:sldMk cId="1844941827" sldId="289"/>
            <ac:spMk id="12" creationId="{87BCD347-F6EC-9C43-42B7-631D5B53CC33}"/>
          </ac:spMkLst>
        </pc:spChg>
        <pc:spChg chg="add del mod">
          <ac:chgData name="Ferdous, Abonti" userId="S::axf171030@utdallas.edu::0e27ac44-f862-4c29-bbac-c1c509282d01" providerId="AD" clId="Web-{78A9B488-E4EE-4F32-B5EC-16C45399139A}" dt="2023-12-07T11:43:17.373" v="968"/>
          <ac:spMkLst>
            <pc:docMk/>
            <pc:sldMk cId="1844941827" sldId="289"/>
            <ac:spMk id="14" creationId="{05508955-B857-2AA8-332F-629C02C9F3D2}"/>
          </ac:spMkLst>
        </pc:spChg>
        <pc:spChg chg="add del mod">
          <ac:chgData name="Ferdous, Abonti" userId="S::axf171030@utdallas.edu::0e27ac44-f862-4c29-bbac-c1c509282d01" providerId="AD" clId="Web-{78A9B488-E4EE-4F32-B5EC-16C45399139A}" dt="2023-12-07T11:43:21.686" v="969"/>
          <ac:spMkLst>
            <pc:docMk/>
            <pc:sldMk cId="1844941827" sldId="289"/>
            <ac:spMk id="16" creationId="{723D77E6-15B1-0FA1-5330-2D012391D496}"/>
          </ac:spMkLst>
        </pc:spChg>
        <pc:spChg chg="add del mod">
          <ac:chgData name="Ferdous, Abonti" userId="S::axf171030@utdallas.edu::0e27ac44-f862-4c29-bbac-c1c509282d01" providerId="AD" clId="Web-{78A9B488-E4EE-4F32-B5EC-16C45399139A}" dt="2023-12-07T11:43:23.873" v="970"/>
          <ac:spMkLst>
            <pc:docMk/>
            <pc:sldMk cId="1844941827" sldId="289"/>
            <ac:spMk id="18" creationId="{2AEEBDAA-15EA-B7E7-2989-E732100A6AF9}"/>
          </ac:spMkLst>
        </pc:spChg>
        <pc:spChg chg="add del mod">
          <ac:chgData name="Ferdous, Abonti" userId="S::axf171030@utdallas.edu::0e27ac44-f862-4c29-bbac-c1c509282d01" providerId="AD" clId="Web-{78A9B488-E4EE-4F32-B5EC-16C45399139A}" dt="2023-12-07T11:43:49.108" v="973"/>
          <ac:spMkLst>
            <pc:docMk/>
            <pc:sldMk cId="1844941827" sldId="289"/>
            <ac:spMk id="23" creationId="{A86E946B-93A1-2C01-899A-23DC134E4D42}"/>
          </ac:spMkLst>
        </pc:spChg>
        <pc:spChg chg="add del mod">
          <ac:chgData name="Ferdous, Abonti" userId="S::axf171030@utdallas.edu::0e27ac44-f862-4c29-bbac-c1c509282d01" providerId="AD" clId="Web-{78A9B488-E4EE-4F32-B5EC-16C45399139A}" dt="2023-12-07T11:43:41.468" v="972"/>
          <ac:spMkLst>
            <pc:docMk/>
            <pc:sldMk cId="1844941827" sldId="289"/>
            <ac:spMk id="25" creationId="{53DA56ED-7CD1-C9F7-16BE-392E87AE8919}"/>
          </ac:spMkLst>
        </pc:spChg>
        <pc:spChg chg="add del mod">
          <ac:chgData name="Ferdous, Abonti" userId="S::axf171030@utdallas.edu::0e27ac44-f862-4c29-bbac-c1c509282d01" providerId="AD" clId="Web-{78A9B488-E4EE-4F32-B5EC-16C45399139A}" dt="2023-12-07T11:43:52.640" v="974"/>
          <ac:spMkLst>
            <pc:docMk/>
            <pc:sldMk cId="1844941827" sldId="289"/>
            <ac:spMk id="27" creationId="{8D31B71F-A9FB-260B-ED46-440AA13452C4}"/>
          </ac:spMkLst>
        </pc:spChg>
        <pc:spChg chg="add del mod">
          <ac:chgData name="Ferdous, Abonti" userId="S::axf171030@utdallas.edu::0e27ac44-f862-4c29-bbac-c1c509282d01" providerId="AD" clId="Web-{78A9B488-E4EE-4F32-B5EC-16C45399139A}" dt="2023-12-07T11:43:31.108" v="971"/>
          <ac:spMkLst>
            <pc:docMk/>
            <pc:sldMk cId="1844941827" sldId="289"/>
            <ac:spMk id="29" creationId="{213E5E94-7780-DC73-F88F-D67852E06103}"/>
          </ac:spMkLst>
        </pc:spChg>
        <pc:picChg chg="add del mod">
          <ac:chgData name="Ferdous, Abonti" userId="S::axf171030@utdallas.edu::0e27ac44-f862-4c29-bbac-c1c509282d01" providerId="AD" clId="Web-{78A9B488-E4EE-4F32-B5EC-16C45399139A}" dt="2023-12-07T11:44:17.250" v="978"/>
          <ac:picMkLst>
            <pc:docMk/>
            <pc:sldMk cId="1844941827" sldId="289"/>
            <ac:picMk id="30" creationId="{D8210FD7-8A47-0316-CEB2-7E6E09EC5D9D}"/>
          </ac:picMkLst>
        </pc:picChg>
        <pc:picChg chg="add mod">
          <ac:chgData name="Ferdous, Abonti" userId="S::axf171030@utdallas.edu::0e27ac44-f862-4c29-bbac-c1c509282d01" providerId="AD" clId="Web-{78A9B488-E4EE-4F32-B5EC-16C45399139A}" dt="2023-12-07T11:50:58.597" v="1282" actId="1076"/>
          <ac:picMkLst>
            <pc:docMk/>
            <pc:sldMk cId="1844941827" sldId="289"/>
            <ac:picMk id="31" creationId="{2F66B1BC-569E-296D-85EA-D8BD2C7EDFFC}"/>
          </ac:picMkLst>
        </pc:picChg>
      </pc:sldChg>
      <pc:sldChg chg="addSp delSp modSp">
        <pc:chgData name="Ferdous, Abonti" userId="S::axf171030@utdallas.edu::0e27ac44-f862-4c29-bbac-c1c509282d01" providerId="AD" clId="Web-{78A9B488-E4EE-4F32-B5EC-16C45399139A}" dt="2023-12-07T12:05:35.496" v="1645"/>
        <pc:sldMkLst>
          <pc:docMk/>
          <pc:sldMk cId="404854312" sldId="292"/>
        </pc:sldMkLst>
        <pc:spChg chg="mod">
          <ac:chgData name="Ferdous, Abonti" userId="S::axf171030@utdallas.edu::0e27ac44-f862-4c29-bbac-c1c509282d01" providerId="AD" clId="Web-{78A9B488-E4EE-4F32-B5EC-16C45399139A}" dt="2023-12-07T12:05:31.730" v="1642" actId="20577"/>
          <ac:spMkLst>
            <pc:docMk/>
            <pc:sldMk cId="404854312" sldId="292"/>
            <ac:spMk id="2" creationId="{5864BC4F-3D59-464A-857E-6F155B368ED7}"/>
          </ac:spMkLst>
        </pc:spChg>
        <pc:spChg chg="add mod">
          <ac:chgData name="Ferdous, Abonti" userId="S::axf171030@utdallas.edu::0e27ac44-f862-4c29-bbac-c1c509282d01" providerId="AD" clId="Web-{78A9B488-E4EE-4F32-B5EC-16C45399139A}" dt="2023-12-07T12:05:35.277" v="1643"/>
          <ac:spMkLst>
            <pc:docMk/>
            <pc:sldMk cId="404854312" sldId="292"/>
            <ac:spMk id="4" creationId="{2662BAED-17D0-5F88-F216-0B5F0C944D03}"/>
          </ac:spMkLst>
        </pc:spChg>
        <pc:spChg chg="del">
          <ac:chgData name="Ferdous, Abonti" userId="S::axf171030@utdallas.edu::0e27ac44-f862-4c29-bbac-c1c509282d01" providerId="AD" clId="Web-{78A9B488-E4EE-4F32-B5EC-16C45399139A}" dt="2023-12-07T12:05:35.496" v="1645"/>
          <ac:spMkLst>
            <pc:docMk/>
            <pc:sldMk cId="404854312" sldId="292"/>
            <ac:spMk id="9" creationId="{8C1455DF-5CEC-44A2-A92D-8E901D15B7CC}"/>
          </ac:spMkLst>
        </pc:spChg>
        <pc:spChg chg="del">
          <ac:chgData name="Ferdous, Abonti" userId="S::axf171030@utdallas.edu::0e27ac44-f862-4c29-bbac-c1c509282d01" providerId="AD" clId="Web-{78A9B488-E4EE-4F32-B5EC-16C45399139A}" dt="2023-12-07T12:05:35.386" v="1644"/>
          <ac:spMkLst>
            <pc:docMk/>
            <pc:sldMk cId="404854312" sldId="292"/>
            <ac:spMk id="10" creationId="{7C7E7B18-D05F-4C44-8718-8C671160FC98}"/>
          </ac:spMkLst>
        </pc:spChg>
        <pc:spChg chg="del">
          <ac:chgData name="Ferdous, Abonti" userId="S::axf171030@utdallas.edu::0e27ac44-f862-4c29-bbac-c1c509282d01" providerId="AD" clId="Web-{78A9B488-E4EE-4F32-B5EC-16C45399139A}" dt="2023-12-07T12:05:35.277" v="1643"/>
          <ac:spMkLst>
            <pc:docMk/>
            <pc:sldMk cId="404854312" sldId="292"/>
            <ac:spMk id="11" creationId="{C4EAD5C6-02F0-4D27-8D85-1BD5EA833D6F}"/>
          </ac:spMkLst>
        </pc:spChg>
        <pc:spChg chg="add mod">
          <ac:chgData name="Ferdous, Abonti" userId="S::axf171030@utdallas.edu::0e27ac44-f862-4c29-bbac-c1c509282d01" providerId="AD" clId="Web-{78A9B488-E4EE-4F32-B5EC-16C45399139A}" dt="2023-12-07T12:05:35.386" v="1644"/>
          <ac:spMkLst>
            <pc:docMk/>
            <pc:sldMk cId="404854312" sldId="292"/>
            <ac:spMk id="12" creationId="{B55C7357-D615-B05A-5E6E-D2BBE4978F8B}"/>
          </ac:spMkLst>
        </pc:spChg>
        <pc:spChg chg="add mod">
          <ac:chgData name="Ferdous, Abonti" userId="S::axf171030@utdallas.edu::0e27ac44-f862-4c29-bbac-c1c509282d01" providerId="AD" clId="Web-{78A9B488-E4EE-4F32-B5EC-16C45399139A}" dt="2023-12-07T12:05:35.496" v="1645"/>
          <ac:spMkLst>
            <pc:docMk/>
            <pc:sldMk cId="404854312" sldId="292"/>
            <ac:spMk id="14" creationId="{B47550D2-69F0-8193-3229-C2C2845E032B}"/>
          </ac:spMkLst>
        </pc:spChg>
      </pc:sldChg>
    </pc:docChg>
  </pc:docChgLst>
  <pc:docChgLst>
    <pc:chgData clId="Web-{78A9B488-E4EE-4F32-B5EC-16C45399139A}"/>
    <pc:docChg chg="modSld">
      <pc:chgData name="" userId="" providerId="" clId="Web-{78A9B488-E4EE-4F32-B5EC-16C45399139A}" dt="2023-12-07T02:24:35.358" v="3" actId="20577"/>
      <pc:docMkLst>
        <pc:docMk/>
      </pc:docMkLst>
      <pc:sldChg chg="modSp">
        <pc:chgData name="" userId="" providerId="" clId="Web-{78A9B488-E4EE-4F32-B5EC-16C45399139A}" dt="2023-12-07T02:24:35.358" v="3" actId="20577"/>
        <pc:sldMkLst>
          <pc:docMk/>
          <pc:sldMk cId="1642425379" sldId="256"/>
        </pc:sldMkLst>
        <pc:spChg chg="mod">
          <ac:chgData name="" userId="" providerId="" clId="Web-{78A9B488-E4EE-4F32-B5EC-16C45399139A}" dt="2023-12-07T02:24:35.358" v="3" actId="20577"/>
          <ac:spMkLst>
            <pc:docMk/>
            <pc:sldMk cId="1642425379" sldId="256"/>
            <ac:spMk id="2" creationId="{216815C6-3AD0-46E6-A74A-1967BD91AF50}"/>
          </ac:spMkLst>
        </pc:spChg>
      </pc:sldChg>
    </pc:docChg>
  </pc:docChgLst>
  <pc:docChgLst>
    <pc:chgData name="Inamdar, Atul" userId="S::axi210031@utdallas.edu::cff77a54-1459-4473-882a-b7080c1db151" providerId="AD" clId="Web-{EEDB7771-60A0-909B-281F-B4D51C8447A8}"/>
    <pc:docChg chg="sldOrd">
      <pc:chgData name="Inamdar, Atul" userId="S::axi210031@utdallas.edu::cff77a54-1459-4473-882a-b7080c1db151" providerId="AD" clId="Web-{EEDB7771-60A0-909B-281F-B4D51C8447A8}" dt="2023-12-08T01:13:49.784" v="1"/>
      <pc:docMkLst>
        <pc:docMk/>
      </pc:docMkLst>
      <pc:sldChg chg="ord">
        <pc:chgData name="Inamdar, Atul" userId="S::axi210031@utdallas.edu::cff77a54-1459-4473-882a-b7080c1db151" providerId="AD" clId="Web-{EEDB7771-60A0-909B-281F-B4D51C8447A8}" dt="2023-12-08T01:13:49.784" v="1"/>
        <pc:sldMkLst>
          <pc:docMk/>
          <pc:sldMk cId="3396266754" sldId="283"/>
        </pc:sldMkLst>
      </pc:sldChg>
    </pc:docChg>
  </pc:docChgLst>
  <pc:docChgLst>
    <pc:chgData name="Ferdous, Abonti" userId="S::axf171030@utdallas.edu::0e27ac44-f862-4c29-bbac-c1c509282d01" providerId="AD" clId="Web-{F3D7152F-5F6F-D72F-D599-DD99B91B100A}"/>
    <pc:docChg chg="modSld">
      <pc:chgData name="Ferdous, Abonti" userId="S::axf171030@utdallas.edu::0e27ac44-f862-4c29-bbac-c1c509282d01" providerId="AD" clId="Web-{F3D7152F-5F6F-D72F-D599-DD99B91B100A}" dt="2023-12-07T19:57:03.244" v="1" actId="1076"/>
      <pc:docMkLst>
        <pc:docMk/>
      </pc:docMkLst>
      <pc:sldChg chg="modCm">
        <pc:chgData name="Ferdous, Abonti" userId="S::axf171030@utdallas.edu::0e27ac44-f862-4c29-bbac-c1c509282d01" providerId="AD" clId="Web-{F3D7152F-5F6F-D72F-D599-DD99B91B100A}" dt="2023-12-07T19:52:25.436" v="0"/>
        <pc:sldMkLst>
          <pc:docMk/>
          <pc:sldMk cId="707789176" sldId="258"/>
        </pc:sldMkLst>
        <pc:extLst>
          <p:ext xmlns:p="http://schemas.openxmlformats.org/presentationml/2006/main" uri="{D6D511B9-2390-475A-947B-AFAB55BFBCF1}">
            <pc226:cmChg xmlns:pc226="http://schemas.microsoft.com/office/powerpoint/2022/06/main/command" chg="">
              <pc226:chgData name="Ferdous, Abonti" userId="S::axf171030@utdallas.edu::0e27ac44-f862-4c29-bbac-c1c509282d01" providerId="AD" clId="Web-{F3D7152F-5F6F-D72F-D599-DD99B91B100A}" dt="2023-12-07T19:52:25.436" v="0"/>
              <pc2:cmMkLst xmlns:pc2="http://schemas.microsoft.com/office/powerpoint/2019/9/main/command">
                <pc:docMk/>
                <pc:sldMk cId="707789176" sldId="258"/>
                <pc2:cmMk id="{FE460CDD-B141-47B3-B825-45E6545E4F35}"/>
              </pc2:cmMkLst>
              <pc226:cmRplyChg chg="add">
                <pc226:chgData name="Ferdous, Abonti" userId="S::axf171030@utdallas.edu::0e27ac44-f862-4c29-bbac-c1c509282d01" providerId="AD" clId="Web-{F3D7152F-5F6F-D72F-D599-DD99B91B100A}" dt="2023-12-07T19:52:25.436" v="0"/>
                <pc2:cmRplyMkLst xmlns:pc2="http://schemas.microsoft.com/office/powerpoint/2019/9/main/command">
                  <pc:docMk/>
                  <pc:sldMk cId="707789176" sldId="258"/>
                  <pc2:cmMk id="{FE460CDD-B141-47B3-B825-45E6545E4F35}"/>
                  <pc2:cmRplyMk id="{ACE0571F-F4BD-45B0-9C66-6E5B763FC5F1}"/>
                </pc2:cmRplyMkLst>
              </pc226:cmRplyChg>
            </pc226:cmChg>
          </p:ext>
        </pc:extLst>
      </pc:sldChg>
      <pc:sldChg chg="modSp">
        <pc:chgData name="Ferdous, Abonti" userId="S::axf171030@utdallas.edu::0e27ac44-f862-4c29-bbac-c1c509282d01" providerId="AD" clId="Web-{F3D7152F-5F6F-D72F-D599-DD99B91B100A}" dt="2023-12-07T19:57:03.244" v="1" actId="1076"/>
        <pc:sldMkLst>
          <pc:docMk/>
          <pc:sldMk cId="2436493926" sldId="276"/>
        </pc:sldMkLst>
        <pc:picChg chg="mod">
          <ac:chgData name="Ferdous, Abonti" userId="S::axf171030@utdallas.edu::0e27ac44-f862-4c29-bbac-c1c509282d01" providerId="AD" clId="Web-{F3D7152F-5F6F-D72F-D599-DD99B91B100A}" dt="2023-12-07T19:57:03.244" v="1" actId="1076"/>
          <ac:picMkLst>
            <pc:docMk/>
            <pc:sldMk cId="2436493926" sldId="276"/>
            <ac:picMk id="8" creationId="{B91635FD-5EB6-A39E-AA3C-8F78020F9CD4}"/>
          </ac:picMkLst>
        </pc:picChg>
      </pc:sldChg>
    </pc:docChg>
  </pc:docChgLst>
  <pc:docChgLst>
    <pc:chgData name="Popuri, Naga Tejaswini" userId="S::nxp220075@utdallas.edu::80cf0048-7e30-4fce-9791-96f72d5793ca" providerId="AD" clId="Web-{3677F886-FBCC-22A1-E956-69DB781DD320}"/>
    <pc:docChg chg="modSld sldOrd">
      <pc:chgData name="Popuri, Naga Tejaswini" userId="S::nxp220075@utdallas.edu::80cf0048-7e30-4fce-9791-96f72d5793ca" providerId="AD" clId="Web-{3677F886-FBCC-22A1-E956-69DB781DD320}" dt="2023-12-08T00:16:10.544" v="5"/>
      <pc:docMkLst>
        <pc:docMk/>
      </pc:docMkLst>
      <pc:sldChg chg="modSp ord">
        <pc:chgData name="Popuri, Naga Tejaswini" userId="S::nxp220075@utdallas.edu::80cf0048-7e30-4fce-9791-96f72d5793ca" providerId="AD" clId="Web-{3677F886-FBCC-22A1-E956-69DB781DD320}" dt="2023-12-08T00:16:06.685" v="4"/>
        <pc:sldMkLst>
          <pc:docMk/>
          <pc:sldMk cId="1593920805" sldId="262"/>
        </pc:sldMkLst>
        <pc:spChg chg="mod">
          <ac:chgData name="Popuri, Naga Tejaswini" userId="S::nxp220075@utdallas.edu::80cf0048-7e30-4fce-9791-96f72d5793ca" providerId="AD" clId="Web-{3677F886-FBCC-22A1-E956-69DB781DD320}" dt="2023-12-07T23:55:04.570" v="1" actId="1076"/>
          <ac:spMkLst>
            <pc:docMk/>
            <pc:sldMk cId="1593920805" sldId="262"/>
            <ac:spMk id="10" creationId="{7F39C97C-2DDC-4706-B96C-B02FAE53A426}"/>
          </ac:spMkLst>
        </pc:spChg>
      </pc:sldChg>
      <pc:sldChg chg="ord">
        <pc:chgData name="Popuri, Naga Tejaswini" userId="S::nxp220075@utdallas.edu::80cf0048-7e30-4fce-9791-96f72d5793ca" providerId="AD" clId="Web-{3677F886-FBCC-22A1-E956-69DB781DD320}" dt="2023-12-08T00:16:10.544" v="5"/>
        <pc:sldMkLst>
          <pc:docMk/>
          <pc:sldMk cId="3396266754" sldId="283"/>
        </pc:sldMkLst>
      </pc:sldChg>
      <pc:sldChg chg="ord">
        <pc:chgData name="Popuri, Naga Tejaswini" userId="S::nxp220075@utdallas.edu::80cf0048-7e30-4fce-9791-96f72d5793ca" providerId="AD" clId="Web-{3677F886-FBCC-22A1-E956-69DB781DD320}" dt="2023-12-08T00:16:03.466" v="3"/>
        <pc:sldMkLst>
          <pc:docMk/>
          <pc:sldMk cId="1844941827" sldId="289"/>
        </pc:sldMkLst>
      </pc:sldChg>
    </pc:docChg>
  </pc:docChgLst>
</pc:chgInfo>
</file>

<file path=ppt/comments/modernComment_102_2A300178.xml><?xml version="1.0" encoding="utf-8"?>
<p188:cmLst xmlns:a="http://schemas.openxmlformats.org/drawingml/2006/main" xmlns:r="http://schemas.openxmlformats.org/officeDocument/2006/relationships" xmlns:p188="http://schemas.microsoft.com/office/powerpoint/2018/8/main">
  <p188:cm id="{FE460CDD-B141-47B3-B825-45E6545E4F35}" authorId="{14054E82-CF20-1BBF-4401-580A45FA88CE}" created="2023-12-07T12:18:03.803">
    <ac:deMkLst xmlns:ac="http://schemas.microsoft.com/office/drawing/2013/main/command">
      <pc:docMk xmlns:pc="http://schemas.microsoft.com/office/powerpoint/2013/main/command"/>
      <pc:sldMk xmlns:pc="http://schemas.microsoft.com/office/powerpoint/2013/main/command" cId="707789176" sldId="258"/>
      <ac:picMk id="3" creationId="{AED46381-FD00-7D39-EFC2-1E8C562D6BA1}"/>
    </ac:deMkLst>
    <p188:replyLst>
      <p188:reply id="{C14D787F-FF20-4A6A-BDFE-D0E280FCE24F}" authorId="{14054E82-CF20-1BBF-4401-580A45FA88CE}" created="2023-12-07T16:56:02.499">
        <p188:txBody>
          <a:bodyPr/>
          <a:lstStyle/>
          <a:p>
            <a:r>
              <a:rPr lang="en-US"/>
              <a:t>thank you Salman!</a:t>
            </a:r>
          </a:p>
        </p188:txBody>
      </p188:reply>
      <p188:reply id="{ACE0571F-F4BD-45B0-9C66-6E5B763FC5F1}" authorId="{14054E82-CF20-1BBF-4401-580A45FA88CE}" created="2023-12-07T19:52:25.436">
        <p188:txBody>
          <a:bodyPr/>
          <a:lstStyle/>
          <a:p>
            <a:r>
              <a:rPr lang="en-US"/>
              <a:t>* look over the inverse relationship component. I don't think we can ascertain this relationship.</a:t>
            </a:r>
          </a:p>
        </p188:txBody>
      </p188:reply>
    </p188:replyLst>
    <p188:txBody>
      <a:bodyPr/>
      <a:lstStyle/>
      <a:p>
        <a:r>
          <a:rPr lang="en-US"/>
          <a:t>Input the piece of code where the mean for the cost + the predicted_ctr is est on the ppt</a:t>
        </a:r>
      </a:p>
    </p188:txBody>
    <p188:extLst>
      <p:ext xmlns:p="http://schemas.openxmlformats.org/presentationml/2006/main" uri="{57CB4572-C831-44C2-8A1C-0ADB6CCDFE69}">
        <p223:reactions xmlns:p223="http://schemas.microsoft.com/office/powerpoint/2022/03/main">
          <p223:rxn type="👍">
            <p223:instance time="2023-12-07T16:45:30.963" authorId="{109A0D9B-A0B2-B853-CBCD-8F2BEF94E9B4}"/>
          </p223:rxn>
        </p223:reactions>
      </p:ext>
    </p188:extLst>
  </p188:cm>
</p188:cmLst>
</file>

<file path=ppt/comments/modernComment_10A_7E6E9BD5.xml><?xml version="1.0" encoding="utf-8"?>
<p188:cmLst xmlns:a="http://schemas.openxmlformats.org/drawingml/2006/main" xmlns:r="http://schemas.openxmlformats.org/officeDocument/2006/relationships" xmlns:p188="http://schemas.microsoft.com/office/powerpoint/2018/8/main">
  <p188:cm id="{77D922B9-B233-4EBC-B23C-B3DBF3C575DC}" authorId="{14054E82-CF20-1BBF-4401-580A45FA88CE}" created="2023-12-07T12:57:15.137">
    <pc:sldMkLst xmlns:pc="http://schemas.microsoft.com/office/powerpoint/2013/main/command">
      <pc:docMk/>
      <pc:sldMk cId="2121178069" sldId="266"/>
    </pc:sldMkLst>
    <p188:replyLst>
      <p188:reply id="{8B706895-015E-4B5D-9B73-819B2F67155C}" authorId="{14054E82-CF20-1BBF-4401-580A45FA88CE}" created="2023-12-07T17:01:16.931">
        <p188:txBody>
          <a:bodyPr/>
          <a:lstStyle/>
          <a:p>
            <a:r>
              <a:rPr lang="en-US"/>
              <a:t>focus on centrality of data (mean/median/mode)</a:t>
            </a:r>
          </a:p>
        </p188:txBody>
      </p188:reply>
      <p188:reply id="{5CE2BAAA-DD68-4D4F-BA8E-94D62CDC3F33}" authorId="{14054E82-CF20-1BBF-4401-580A45FA88CE}" created="2023-12-07T17:07:25.536">
        <p188:txBody>
          <a:bodyPr/>
          <a:lstStyle/>
          <a:p>
            <a:r>
              <a:rPr lang="en-US"/>
              <a:t>* have taken care of insights/fee; free to add on </a:t>
            </a:r>
          </a:p>
        </p188:txBody>
      </p188:reply>
    </p188:replyLst>
    <p188:txBody>
      <a:bodyPr/>
      <a:lstStyle/>
      <a:p>
        <a:r>
          <a:rPr lang="en-US"/>
          <a:t>Needs insight/comments</a:t>
        </a:r>
      </a:p>
    </p188:txBody>
  </p188:cm>
</p188:cmLst>
</file>

<file path=ppt/comments/modernComment_11B_CA6EEB02.xml><?xml version="1.0" encoding="utf-8"?>
<p188:cmLst xmlns:a="http://schemas.openxmlformats.org/drawingml/2006/main" xmlns:r="http://schemas.openxmlformats.org/officeDocument/2006/relationships" xmlns:p188="http://schemas.microsoft.com/office/powerpoint/2018/8/main">
  <p188:cm id="{1BAAF8E4-B595-466F-87B7-0E258238D09B}" authorId="{40FD73E5-F143-9E7B-6CE6-E4EA41F7942E}" created="2023-12-07T20:03:30.397">
    <pc:sldMkLst xmlns:pc="http://schemas.microsoft.com/office/powerpoint/2013/main/command">
      <pc:docMk/>
      <pc:sldMk cId="3396266754" sldId="283"/>
    </pc:sldMkLst>
    <p188:txBody>
      <a:bodyPr/>
      <a:lstStyle/>
      <a:p>
        <a:r>
          <a:rPr lang="en-US"/>
          <a:t>An explanation defining Native and non native ads would add value.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12/7/2023</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0.jpeg"/><Relationship Id="rId2" Type="http://schemas.microsoft.com/office/2018/10/relationships/comments" Target="../comments/modernComment_102_2A300178.xml"/><Relationship Id="rId1" Type="http://schemas.openxmlformats.org/officeDocument/2006/relationships/slideLayout" Target="../slideLayouts/slideLayout16.xml"/><Relationship Id="rId5" Type="http://schemas.openxmlformats.org/officeDocument/2006/relationships/image" Target="../media/image26.jpe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2.jpeg"/><Relationship Id="rId2" Type="http://schemas.microsoft.com/office/2018/10/relationships/comments" Target="../comments/modernComment_11B_CA6EEB02.xml"/><Relationship Id="rId1" Type="http://schemas.openxmlformats.org/officeDocument/2006/relationships/slideLayout" Target="../slideLayouts/slideLayout16.xml"/><Relationship Id="rId4" Type="http://schemas.openxmlformats.org/officeDocument/2006/relationships/image" Target="../media/image26.jpeg"/></Relationships>
</file>

<file path=ppt/slides/_rels/slide8.xml.rels><?xml version="1.0" encoding="UTF-8" standalone="yes"?>
<Relationships xmlns="http://schemas.openxmlformats.org/package/2006/relationships"><Relationship Id="rId3" Type="http://schemas.openxmlformats.org/officeDocument/2006/relationships/image" Target="../media/image33.jpeg"/><Relationship Id="rId2" Type="http://schemas.microsoft.com/office/2018/10/relationships/comments" Target="../comments/modernComment_10A_7E6E9BD5.xml"/><Relationship Id="rId1" Type="http://schemas.openxmlformats.org/officeDocument/2006/relationships/slideLayout" Target="../slideLayouts/slideLayout16.xml"/><Relationship Id="rId4" Type="http://schemas.openxmlformats.org/officeDocument/2006/relationships/image" Target="../media/image26.jpeg"/></Relationships>
</file>

<file path=ppt/slides/_rels/slide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34.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b="1"/>
              <a:t>Visualizing ad campaigns </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846797"/>
            <a:ext cx="4941770" cy="396660"/>
          </a:xfrm>
        </p:spPr>
        <p:txBody>
          <a:bodyPr vert="horz" lIns="91440" tIns="45720" rIns="91440" bIns="45720" rtlCol="0" anchor="t">
            <a:noAutofit/>
          </a:bodyPr>
          <a:lstStyle/>
          <a:p>
            <a:r>
              <a:rPr lang="en-US" sz="1400"/>
              <a:t>Group 12: Muhammad Salman, Naga Tejaswini </a:t>
            </a:r>
            <a:r>
              <a:rPr lang="en-US" sz="1400" err="1"/>
              <a:t>Popuri</a:t>
            </a:r>
            <a:r>
              <a:rPr lang="en-US" sz="1400"/>
              <a:t>, Abonti Ferdous, Atul Inamdar</a:t>
            </a:r>
          </a:p>
        </p:txBody>
      </p:sp>
      <p:pic>
        <p:nvPicPr>
          <p:cNvPr id="4" name="Picture 3" descr="A logo of a ninja with a computer&#10;&#10;Description automatically generated">
            <a:extLst>
              <a:ext uri="{FF2B5EF4-FFF2-40B4-BE49-F238E27FC236}">
                <a16:creationId xmlns:a16="http://schemas.microsoft.com/office/drawing/2014/main" id="{8E8A3ADC-8ED3-FB0E-9C31-5B7E2645E5BB}"/>
              </a:ext>
            </a:extLst>
          </p:cNvPr>
          <p:cNvPicPr>
            <a:picLocks noChangeAspect="1"/>
          </p:cNvPicPr>
          <p:nvPr/>
        </p:nvPicPr>
        <p:blipFill>
          <a:blip r:embed="rId2"/>
          <a:stretch>
            <a:fillRect/>
          </a:stretch>
        </p:blipFill>
        <p:spPr>
          <a:xfrm>
            <a:off x="9100562" y="102386"/>
            <a:ext cx="2948777" cy="2871432"/>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6BD62801-9610-356B-61BD-E36CE57ED0A2}"/>
              </a:ext>
            </a:extLst>
          </p:cNvPr>
          <p:cNvSpPr>
            <a:spLocks noGrp="1"/>
          </p:cNvSpPr>
          <p:nvPr>
            <p:ph type="title"/>
          </p:nvPr>
        </p:nvSpPr>
        <p:spPr>
          <a:xfrm>
            <a:off x="5843969" y="454271"/>
            <a:ext cx="3666671" cy="846301"/>
          </a:xfrm>
        </p:spPr>
        <p:txBody>
          <a:bodyPr/>
          <a:lstStyle/>
          <a:p>
            <a:r>
              <a:rPr lang="en-US" b="1"/>
              <a:t>CONCLUSION</a:t>
            </a:r>
          </a:p>
        </p:txBody>
      </p:sp>
      <p:sp>
        <p:nvSpPr>
          <p:cNvPr id="11" name="Date Placeholder 10">
            <a:extLst>
              <a:ext uri="{FF2B5EF4-FFF2-40B4-BE49-F238E27FC236}">
                <a16:creationId xmlns:a16="http://schemas.microsoft.com/office/drawing/2014/main" id="{0039FD54-DD55-58C2-8BD5-9CD67CCE58F7}"/>
              </a:ext>
            </a:extLst>
          </p:cNvPr>
          <p:cNvSpPr>
            <a:spLocks noGrp="1"/>
          </p:cNvSpPr>
          <p:nvPr>
            <p:ph type="dt" sz="half" idx="20"/>
          </p:nvPr>
        </p:nvSpPr>
        <p:spPr>
          <a:xfrm>
            <a:off x="5919680" y="6356350"/>
            <a:ext cx="947516" cy="365125"/>
          </a:xfrm>
        </p:spPr>
        <p:txBody>
          <a:bodyPr anchor="ctr">
            <a:normAutofit/>
          </a:bodyPr>
          <a:lstStyle/>
          <a:p>
            <a:pPr>
              <a:spcAft>
                <a:spcPts val="600"/>
              </a:spcAft>
            </a:pPr>
            <a:r>
              <a:rPr lang="en-US"/>
              <a:t>20XX</a:t>
            </a:r>
          </a:p>
        </p:txBody>
      </p:sp>
      <p:sp>
        <p:nvSpPr>
          <p:cNvPr id="12" name="Footer Placeholder 11">
            <a:extLst>
              <a:ext uri="{FF2B5EF4-FFF2-40B4-BE49-F238E27FC236}">
                <a16:creationId xmlns:a16="http://schemas.microsoft.com/office/drawing/2014/main" id="{5F53671E-0E99-7BE4-7B94-316EA82A06C6}"/>
              </a:ext>
            </a:extLst>
          </p:cNvPr>
          <p:cNvSpPr>
            <a:spLocks noGrp="1"/>
          </p:cNvSpPr>
          <p:nvPr>
            <p:ph type="ftr" sz="quarter" idx="21"/>
          </p:nvPr>
        </p:nvSpPr>
        <p:spPr>
          <a:xfrm>
            <a:off x="7161955" y="6356350"/>
            <a:ext cx="3243942" cy="365125"/>
          </a:xfrm>
        </p:spPr>
        <p:txBody>
          <a:bodyPr anchor="ctr">
            <a:normAutofit/>
          </a:bodyPr>
          <a:lstStyle/>
          <a:p>
            <a:pPr>
              <a:spcAft>
                <a:spcPts val="600"/>
              </a:spcAft>
            </a:pPr>
            <a:r>
              <a:rPr lang="en-US"/>
              <a:t>Pitch Deck</a:t>
            </a:r>
          </a:p>
        </p:txBody>
      </p:sp>
      <p:sp>
        <p:nvSpPr>
          <p:cNvPr id="13" name="Slide Number Placeholder 12">
            <a:extLst>
              <a:ext uri="{FF2B5EF4-FFF2-40B4-BE49-F238E27FC236}">
                <a16:creationId xmlns:a16="http://schemas.microsoft.com/office/drawing/2014/main" id="{2F6378B5-8B7E-F58A-A3CA-A421C68C06A4}"/>
              </a:ext>
            </a:extLst>
          </p:cNvPr>
          <p:cNvSpPr>
            <a:spLocks noGrp="1"/>
          </p:cNvSpPr>
          <p:nvPr>
            <p:ph type="sldNum" sz="quarter" idx="22"/>
          </p:nvPr>
        </p:nvSpPr>
        <p:spPr>
          <a:xfrm>
            <a:off x="10700656" y="6356350"/>
            <a:ext cx="653143" cy="365125"/>
          </a:xfrm>
        </p:spPr>
        <p:txBody>
          <a:bodyPr anchor="ctr">
            <a:normAutofit/>
          </a:bodyPr>
          <a:lstStyle/>
          <a:p>
            <a:pPr>
              <a:spcAft>
                <a:spcPts val="600"/>
              </a:spcAft>
            </a:pPr>
            <a:fld id="{B5CEABB6-07DC-46E8-9B57-56EC44A396E5}" type="slidenum">
              <a:rPr lang="en-US" smtClean="0"/>
              <a:pPr>
                <a:spcAft>
                  <a:spcPts val="600"/>
                </a:spcAft>
              </a:pPr>
              <a:t>10</a:t>
            </a:fld>
            <a:endParaRPr lang="en-US"/>
          </a:p>
        </p:txBody>
      </p:sp>
      <p:sp>
        <p:nvSpPr>
          <p:cNvPr id="14" name="TextBox 13">
            <a:extLst>
              <a:ext uri="{FF2B5EF4-FFF2-40B4-BE49-F238E27FC236}">
                <a16:creationId xmlns:a16="http://schemas.microsoft.com/office/drawing/2014/main" id="{CF400C75-46E1-C643-14BA-12B60E553E70}"/>
              </a:ext>
            </a:extLst>
          </p:cNvPr>
          <p:cNvSpPr txBox="1"/>
          <p:nvPr/>
        </p:nvSpPr>
        <p:spPr>
          <a:xfrm>
            <a:off x="4513816" y="1433328"/>
            <a:ext cx="713562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Advertisement campaigns are varied and consist of multiple complex relationships between its subgroups. By incorporating visualizations, we can obtain a better holistic understanding of the data-set in its entirety. We are also able to better grasp the relationships that exist between cost, ratings, type, and tags.</a:t>
            </a:r>
          </a:p>
          <a:p>
            <a:pPr marL="285750" indent="-285750">
              <a:buFont typeface="Arial"/>
              <a:buChar char="•"/>
            </a:pPr>
            <a:r>
              <a:rPr lang="en-US"/>
              <a:t>Advertisements that are rated R are the most prolific and consume the greatest amount of monetary funds. Contrastively, advertisements that are rated PG-13 are the least produced, and thus, generate the least amount of funds. </a:t>
            </a:r>
          </a:p>
          <a:p>
            <a:pPr marL="285750" indent="-285750">
              <a:buFont typeface="Arial"/>
              <a:buChar char="•"/>
            </a:pPr>
            <a:r>
              <a:rPr lang="en-US"/>
              <a:t>Also, non-native advertisements are typically more expensive than their native counterparts. </a:t>
            </a:r>
          </a:p>
          <a:p>
            <a:pPr marL="285750" indent="-285750">
              <a:buFont typeface="Arial"/>
              <a:buChar char="•"/>
            </a:pPr>
            <a:r>
              <a:rPr lang="en-US"/>
              <a:t>Visualizations are also instrumental in predicting anticipated trends and existing patterns. Through our line graph, we can conceptualize performance tracking and identify existing patterns among the predicted ctr. Visualizations allow the complexities of advertisement campaigns to be easily translatable and makes it easy to be discerned. </a:t>
            </a:r>
          </a:p>
        </p:txBody>
      </p:sp>
      <p:pic>
        <p:nvPicPr>
          <p:cNvPr id="3" name="Picture 2" descr="A logo of a ninja with a computer&#10;&#10;Description automatically generated">
            <a:extLst>
              <a:ext uri="{FF2B5EF4-FFF2-40B4-BE49-F238E27FC236}">
                <a16:creationId xmlns:a16="http://schemas.microsoft.com/office/drawing/2014/main" id="{F66F3105-22D7-4A8D-A800-40A563E8FABE}"/>
              </a:ext>
            </a:extLst>
          </p:cNvPr>
          <p:cNvPicPr>
            <a:picLocks noChangeAspect="1"/>
          </p:cNvPicPr>
          <p:nvPr/>
        </p:nvPicPr>
        <p:blipFill>
          <a:blip r:embed="rId2"/>
          <a:stretch>
            <a:fillRect/>
          </a:stretch>
        </p:blipFill>
        <p:spPr>
          <a:xfrm>
            <a:off x="10881963" y="220836"/>
            <a:ext cx="731019" cy="717292"/>
          </a:xfrm>
          <a:prstGeom prst="rect">
            <a:avLst/>
          </a:prstGeom>
        </p:spPr>
      </p:pic>
    </p:spTree>
    <p:extLst>
      <p:ext uri="{BB962C8B-B14F-4D97-AF65-F5344CB8AC3E}">
        <p14:creationId xmlns:p14="http://schemas.microsoft.com/office/powerpoint/2010/main" val="79218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title"/>
          </p:nvPr>
        </p:nvSpPr>
        <p:spPr>
          <a:xfrm>
            <a:off x="4767447" y="2418281"/>
            <a:ext cx="5111750" cy="1204912"/>
          </a:xfrm>
        </p:spPr>
        <p:txBody>
          <a:bodyPr anchor="b">
            <a:normAutofit/>
          </a:bodyPr>
          <a:lstStyle/>
          <a:p>
            <a:r>
              <a:rPr lang="en-US" sz="3200" b="1"/>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11</a:t>
            </a:fld>
            <a:endParaRPr lang="en-US"/>
          </a:p>
        </p:txBody>
      </p:sp>
      <p:pic>
        <p:nvPicPr>
          <p:cNvPr id="8" name="Picture 7" descr="A logo of a ninja with a computer&#10;&#10;Description automatically generated">
            <a:extLst>
              <a:ext uri="{FF2B5EF4-FFF2-40B4-BE49-F238E27FC236}">
                <a16:creationId xmlns:a16="http://schemas.microsoft.com/office/drawing/2014/main" id="{B91635FD-5EB6-A39E-AA3C-8F78020F9CD4}"/>
              </a:ext>
            </a:extLst>
          </p:cNvPr>
          <p:cNvPicPr>
            <a:picLocks noChangeAspect="1"/>
          </p:cNvPicPr>
          <p:nvPr/>
        </p:nvPicPr>
        <p:blipFill>
          <a:blip r:embed="rId2"/>
          <a:stretch>
            <a:fillRect/>
          </a:stretch>
        </p:blipFill>
        <p:spPr>
          <a:xfrm>
            <a:off x="8745658" y="149359"/>
            <a:ext cx="2948777" cy="2871432"/>
          </a:xfrm>
          <a:prstGeom prst="rect">
            <a:avLst/>
          </a:prstGeom>
        </p:spPr>
      </p:pic>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838200" y="365125"/>
            <a:ext cx="10515600" cy="1325563"/>
          </a:xfrm>
        </p:spPr>
        <p:txBody>
          <a:bodyPr anchor="ctr">
            <a:normAutofit/>
          </a:bodyPr>
          <a:lstStyle/>
          <a:p>
            <a:r>
              <a:rPr lang="en-US" b="1"/>
              <a:t>INTRODUCTION </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19B51A1E-902D-48AF-9020-955120F399B6}" type="slidenum">
              <a:rPr lang="en-US" smtClean="0"/>
              <a:pPr>
                <a:spcAft>
                  <a:spcPts val="600"/>
                </a:spcAft>
              </a:pPr>
              <a:t>2</a:t>
            </a:fld>
            <a:endParaRPr lang="en-US"/>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sz="quarter" idx="16"/>
          </p:nvPr>
        </p:nvSpPr>
        <p:spPr>
          <a:xfrm>
            <a:off x="838200" y="1959770"/>
            <a:ext cx="10515600" cy="3874293"/>
          </a:xfrm>
        </p:spPr>
        <p:txBody>
          <a:bodyPr vert="horz" lIns="91440" tIns="45720" rIns="91440" bIns="45720" rtlCol="0" anchor="t">
            <a:normAutofit/>
          </a:bodyPr>
          <a:lstStyle/>
          <a:p>
            <a:r>
              <a:rPr lang="en-US" sz="1800">
                <a:latin typeface="Tenorite"/>
                <a:cs typeface="Arial"/>
              </a:rPr>
              <a:t>Our data set is concentrated towards Advertisement campaigns. There are specific mention of attributes such as date, tag, sub-type, type, rating, cost and predicted CTR. The rating component is subdivided into 3 respective categories—PG-13, PG-17, and R. The date, which features multiple specific dates spanning from 2022, operates as a demonstration of the temporal nature of the advertisement campaigns. The cost section is indicative of the necessary funds that are allocated towards each campaign. The tag, sub-type, and type components operate as categorical variables that define a variety of characteristics of the campaigns, itself.</a:t>
            </a:r>
          </a:p>
          <a:p>
            <a:r>
              <a:rPr lang="en-US" sz="1800">
                <a:latin typeface="Tenorite"/>
                <a:cs typeface="Arial"/>
              </a:rPr>
              <a:t>In order to have a more holistic understanding of the data set, we utilized median and mode to grasp the central tendency of the attributes. We also focused on the different relationships that existed between each attribute, such as cost variation by relating cost to tag and type. An assortment of different visualizations were utilized to provide an in-depth look at the existing relationships. </a:t>
            </a:r>
          </a:p>
        </p:txBody>
      </p:sp>
      <p:pic>
        <p:nvPicPr>
          <p:cNvPr id="9" name="Picture 8" descr="A logo of a ninja with a computer&#10;&#10;Description automatically generated">
            <a:extLst>
              <a:ext uri="{FF2B5EF4-FFF2-40B4-BE49-F238E27FC236}">
                <a16:creationId xmlns:a16="http://schemas.microsoft.com/office/drawing/2014/main" id="{BE2B1C62-F664-CD3F-E004-1962AB5EA188}"/>
              </a:ext>
            </a:extLst>
          </p:cNvPr>
          <p:cNvPicPr>
            <a:picLocks noChangeAspect="1"/>
          </p:cNvPicPr>
          <p:nvPr/>
        </p:nvPicPr>
        <p:blipFill>
          <a:blip r:embed="rId2"/>
          <a:stretch>
            <a:fillRect/>
          </a:stretch>
        </p:blipFill>
        <p:spPr>
          <a:xfrm>
            <a:off x="10881963" y="220836"/>
            <a:ext cx="731019" cy="717292"/>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718468" y="598273"/>
            <a:ext cx="8433594" cy="885032"/>
          </a:xfrm>
        </p:spPr>
        <p:txBody>
          <a:bodyPr/>
          <a:lstStyle/>
          <a:p>
            <a:r>
              <a:rPr lang="en-US" b="1">
                <a:solidFill>
                  <a:schemeClr val="tx1"/>
                </a:solidFill>
              </a:rPr>
              <a:t>Bar Chart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245189" y="2107720"/>
            <a:ext cx="5019426" cy="1676432"/>
          </a:xfrm>
        </p:spPr>
        <p:txBody>
          <a:bodyPr vert="horz" lIns="91440" tIns="45720" rIns="91440" bIns="45720" rtlCol="0" anchor="t">
            <a:noAutofit/>
          </a:bodyPr>
          <a:lstStyle/>
          <a:p>
            <a:pPr marL="285750" indent="-285750">
              <a:buChar char="•"/>
            </a:pPr>
            <a:r>
              <a:rPr lang="en-US" sz="1600">
                <a:solidFill>
                  <a:schemeClr val="tx1"/>
                </a:solidFill>
                <a:latin typeface="Tenorite"/>
                <a:cs typeface="Calibri"/>
              </a:rPr>
              <a:t>Advertisement campaigns that are rated R have the most monetary funds concentrated towards their inception. Those rated PG-17 are intermediate, in relation to the total costs generated. PG-13 advertisement campaigns have the lowest total costs.</a:t>
            </a:r>
            <a:endParaRPr lang="en-US"/>
          </a:p>
          <a:p>
            <a:endParaRPr lang="en-US" sz="1600">
              <a:solidFill>
                <a:schemeClr val="tx1"/>
              </a:solidFill>
              <a:latin typeface="Arial"/>
              <a:cs typeface="Arial"/>
            </a:endParaRP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247443" y="3869435"/>
            <a:ext cx="4520608" cy="1334884"/>
          </a:xfrm>
        </p:spPr>
        <p:txBody>
          <a:bodyPr vert="horz" lIns="91440" tIns="45720" rIns="91440" bIns="45720" rtlCol="0" anchor="t">
            <a:normAutofit/>
          </a:bodyPr>
          <a:lstStyle/>
          <a:p>
            <a:pPr marL="285750" indent="-285750">
              <a:buChar char="•"/>
            </a:pPr>
            <a:r>
              <a:rPr lang="en-US" sz="1600">
                <a:solidFill>
                  <a:schemeClr val="tx1"/>
                </a:solidFill>
                <a:latin typeface="Tenorite"/>
                <a:cs typeface="Arial"/>
              </a:rPr>
              <a:t>A possible theory can be that given is the significantly low total costs of the PG-13 advertisements, they are not a prolific part of the campaign. That is, there are fewer PG-13 advertisements that are produced. </a:t>
            </a:r>
            <a:r>
              <a:rPr lang="en-US" sz="1600">
                <a:latin typeface="Tenorite"/>
                <a:cs typeface="Arial"/>
              </a:rPr>
              <a:t> </a:t>
            </a:r>
            <a:endParaRPr lang="en-US">
              <a:latin typeface="Tenorite"/>
            </a:endParaRP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a:p>
        </p:txBody>
      </p:sp>
      <p:pic>
        <p:nvPicPr>
          <p:cNvPr id="19" name="Picture 18">
            <a:extLst>
              <a:ext uri="{FF2B5EF4-FFF2-40B4-BE49-F238E27FC236}">
                <a16:creationId xmlns:a16="http://schemas.microsoft.com/office/drawing/2014/main" id="{9E5B905D-1748-CAAF-84FF-22F753D7079B}"/>
              </a:ext>
            </a:extLst>
          </p:cNvPr>
          <p:cNvPicPr>
            <a:picLocks noChangeAspect="1"/>
          </p:cNvPicPr>
          <p:nvPr/>
        </p:nvPicPr>
        <p:blipFill>
          <a:blip r:embed="rId2"/>
          <a:stretch>
            <a:fillRect/>
          </a:stretch>
        </p:blipFill>
        <p:spPr>
          <a:xfrm>
            <a:off x="5175365" y="1377137"/>
            <a:ext cx="6856915" cy="4985197"/>
          </a:xfrm>
          <a:prstGeom prst="rect">
            <a:avLst/>
          </a:prstGeom>
        </p:spPr>
      </p:pic>
      <p:pic>
        <p:nvPicPr>
          <p:cNvPr id="5" name="Picture 4" descr="A logo of a ninja with a computer&#10;&#10;Description automatically generated">
            <a:extLst>
              <a:ext uri="{FF2B5EF4-FFF2-40B4-BE49-F238E27FC236}">
                <a16:creationId xmlns:a16="http://schemas.microsoft.com/office/drawing/2014/main" id="{AED7E381-07B4-F419-56A3-9AA031517842}"/>
              </a:ext>
            </a:extLst>
          </p:cNvPr>
          <p:cNvPicPr>
            <a:picLocks noChangeAspect="1"/>
          </p:cNvPicPr>
          <p:nvPr/>
        </p:nvPicPr>
        <p:blipFill>
          <a:blip r:embed="rId3"/>
          <a:stretch>
            <a:fillRect/>
          </a:stretch>
        </p:blipFill>
        <p:spPr>
          <a:xfrm>
            <a:off x="10881963" y="220836"/>
            <a:ext cx="731019" cy="717292"/>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5088454" y="-230249"/>
            <a:ext cx="3139440" cy="1325563"/>
          </a:xfrm>
        </p:spPr>
        <p:txBody>
          <a:bodyPr/>
          <a:lstStyle/>
          <a:p>
            <a:r>
              <a:rPr lang="en-US" b="1"/>
              <a:t>PIE CHART</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a:p>
        </p:txBody>
      </p:sp>
      <p:sp>
        <p:nvSpPr>
          <p:cNvPr id="12" name="Text Placeholder 11">
            <a:extLst>
              <a:ext uri="{FF2B5EF4-FFF2-40B4-BE49-F238E27FC236}">
                <a16:creationId xmlns:a16="http://schemas.microsoft.com/office/drawing/2014/main" id="{87BCD347-F6EC-9C43-42B7-631D5B53CC33}"/>
              </a:ext>
            </a:extLst>
          </p:cNvPr>
          <p:cNvSpPr>
            <a:spLocks noGrp="1"/>
          </p:cNvSpPr>
          <p:nvPr>
            <p:ph type="body" sz="quarter" idx="28"/>
          </p:nvPr>
        </p:nvSpPr>
        <p:spPr>
          <a:xfrm>
            <a:off x="2148777" y="2237266"/>
            <a:ext cx="4115174" cy="3857223"/>
          </a:xfrm>
        </p:spPr>
        <p:txBody>
          <a:bodyPr vert="horz" lIns="91440" tIns="45720" rIns="91440" bIns="45720" rtlCol="0" anchor="t">
            <a:noAutofit/>
          </a:bodyPr>
          <a:lstStyle/>
          <a:p>
            <a:pPr marL="285750" indent="-285750">
              <a:buChar char="•"/>
            </a:pPr>
            <a:r>
              <a:rPr lang="en-US" sz="1600">
                <a:ea typeface="+mn-lt"/>
                <a:cs typeface="+mn-lt"/>
              </a:rPr>
              <a:t>The pie chart offers a visual representation of the distribution of ratings of the advertisement campaigns.</a:t>
            </a:r>
            <a:endParaRPr lang="en-US" sz="1600"/>
          </a:p>
          <a:p>
            <a:pPr marL="285750" indent="-285750">
              <a:buChar char="•"/>
            </a:pPr>
            <a:r>
              <a:rPr lang="en-US" sz="1600">
                <a:ea typeface="+mn-lt"/>
                <a:cs typeface="+mn-lt"/>
              </a:rPr>
              <a:t>Each slice denotes a specific rating category – PG-13, PG-17, and R.</a:t>
            </a:r>
          </a:p>
          <a:p>
            <a:pPr marL="285750" indent="-285750">
              <a:buChar char="•"/>
            </a:pPr>
            <a:r>
              <a:rPr lang="en-US" sz="1600"/>
              <a:t>The greatest proportion of advertisement campaigns are rated R. Indeed, more than half of the data-set is rated R. </a:t>
            </a:r>
          </a:p>
          <a:p>
            <a:pPr marL="285750" indent="-285750">
              <a:buChar char="•"/>
            </a:pPr>
            <a:r>
              <a:rPr lang="en-US" sz="1600"/>
              <a:t>The lowest proportion is PG-13, denoting that PG-13 advertisement campaigns are not prolific and not produced as significantly. </a:t>
            </a:r>
          </a:p>
        </p:txBody>
      </p:sp>
      <p:pic>
        <p:nvPicPr>
          <p:cNvPr id="31" name="Picture 30" descr="A pie chart with numbers and a number of percentages&#10;&#10;Description automatically generated">
            <a:extLst>
              <a:ext uri="{FF2B5EF4-FFF2-40B4-BE49-F238E27FC236}">
                <a16:creationId xmlns:a16="http://schemas.microsoft.com/office/drawing/2014/main" id="{2F66B1BC-569E-296D-85EA-D8BD2C7EDFFC}"/>
              </a:ext>
            </a:extLst>
          </p:cNvPr>
          <p:cNvPicPr>
            <a:picLocks noChangeAspect="1"/>
          </p:cNvPicPr>
          <p:nvPr/>
        </p:nvPicPr>
        <p:blipFill>
          <a:blip r:embed="rId2"/>
          <a:stretch>
            <a:fillRect/>
          </a:stretch>
        </p:blipFill>
        <p:spPr>
          <a:xfrm>
            <a:off x="6529527" y="1097641"/>
            <a:ext cx="5268515" cy="4994866"/>
          </a:xfrm>
          <a:prstGeom prst="rect">
            <a:avLst/>
          </a:prstGeom>
        </p:spPr>
      </p:pic>
      <p:pic>
        <p:nvPicPr>
          <p:cNvPr id="5" name="Picture 4" descr="A logo of a ninja with a computer&#10;&#10;Description automatically generated">
            <a:extLst>
              <a:ext uri="{FF2B5EF4-FFF2-40B4-BE49-F238E27FC236}">
                <a16:creationId xmlns:a16="http://schemas.microsoft.com/office/drawing/2014/main" id="{5EFB0134-34DB-C6C6-9A53-54E344EE5BFD}"/>
              </a:ext>
            </a:extLst>
          </p:cNvPr>
          <p:cNvPicPr>
            <a:picLocks noChangeAspect="1"/>
          </p:cNvPicPr>
          <p:nvPr/>
        </p:nvPicPr>
        <p:blipFill>
          <a:blip r:embed="rId3"/>
          <a:stretch>
            <a:fillRect/>
          </a:stretch>
        </p:blipFill>
        <p:spPr>
          <a:xfrm>
            <a:off x="10881963" y="220836"/>
            <a:ext cx="731019" cy="717292"/>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838200" y="626707"/>
            <a:ext cx="10515600" cy="1325563"/>
          </a:xfrm>
        </p:spPr>
        <p:txBody>
          <a:bodyPr anchor="t">
            <a:normAutofit/>
          </a:bodyPr>
          <a:lstStyle/>
          <a:p>
            <a:r>
              <a:rPr lang="en-US" b="1"/>
              <a:t>BOX PLOT</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6</a:t>
            </a:fld>
            <a:endParaRPr lang="en-US"/>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sz="quarter" idx="16"/>
          </p:nvPr>
        </p:nvSpPr>
        <p:spPr>
          <a:xfrm>
            <a:off x="155813" y="2581915"/>
            <a:ext cx="5469624" cy="3570596"/>
          </a:xfrm>
        </p:spPr>
        <p:txBody>
          <a:bodyPr vert="horz" lIns="91440" tIns="45720" rIns="91440" bIns="45720" rtlCol="0" anchor="t">
            <a:normAutofit/>
          </a:bodyPr>
          <a:lstStyle/>
          <a:p>
            <a:r>
              <a:rPr lang="en-US" sz="1800"/>
              <a:t>The box plot examines the relationship between the cost and the tag of the advertisement campaigns.</a:t>
            </a:r>
          </a:p>
          <a:p>
            <a:r>
              <a:rPr lang="en-US" sz="1800"/>
              <a:t>The median values of all three of the different tags, Banner, </a:t>
            </a:r>
            <a:r>
              <a:rPr lang="en-US" sz="1800" err="1"/>
              <a:t>InApp</a:t>
            </a:r>
            <a:r>
              <a:rPr lang="en-US" sz="1800"/>
              <a:t>, and Interstitial, fell under the costs of 125 to 150. </a:t>
            </a:r>
          </a:p>
          <a:p>
            <a:r>
              <a:rPr lang="en-US" sz="1800"/>
              <a:t>The cost of '</a:t>
            </a:r>
            <a:r>
              <a:rPr lang="en-US" sz="1800" err="1"/>
              <a:t>InApp</a:t>
            </a:r>
            <a:r>
              <a:rPr lang="en-US" sz="1800"/>
              <a:t>' was slightly lower in relation to Banner and Interstitial. </a:t>
            </a:r>
          </a:p>
        </p:txBody>
      </p:sp>
      <p:pic>
        <p:nvPicPr>
          <p:cNvPr id="8" name="Picture 7" descr="A diagram of a box diagram&#10;&#10;Description automatically generated">
            <a:extLst>
              <a:ext uri="{FF2B5EF4-FFF2-40B4-BE49-F238E27FC236}">
                <a16:creationId xmlns:a16="http://schemas.microsoft.com/office/drawing/2014/main" id="{FCC5B5C1-0E37-54C0-47B0-46F763ECAC73}"/>
              </a:ext>
            </a:extLst>
          </p:cNvPr>
          <p:cNvPicPr>
            <a:picLocks noChangeAspect="1"/>
          </p:cNvPicPr>
          <p:nvPr/>
        </p:nvPicPr>
        <p:blipFill>
          <a:blip r:embed="rId2"/>
          <a:stretch>
            <a:fillRect/>
          </a:stretch>
        </p:blipFill>
        <p:spPr>
          <a:xfrm>
            <a:off x="5707139" y="1713004"/>
            <a:ext cx="6089394" cy="4114800"/>
          </a:xfrm>
          <a:prstGeom prst="rect">
            <a:avLst/>
          </a:prstGeom>
        </p:spPr>
      </p:pic>
      <p:pic>
        <p:nvPicPr>
          <p:cNvPr id="10" name="Picture 9" descr="A logo of a ninja with a computer&#10;&#10;Description automatically generated">
            <a:extLst>
              <a:ext uri="{FF2B5EF4-FFF2-40B4-BE49-F238E27FC236}">
                <a16:creationId xmlns:a16="http://schemas.microsoft.com/office/drawing/2014/main" id="{1F16DAB5-AF48-8DDB-46FB-2C5211A3FA26}"/>
              </a:ext>
            </a:extLst>
          </p:cNvPr>
          <p:cNvPicPr>
            <a:picLocks noChangeAspect="1"/>
          </p:cNvPicPr>
          <p:nvPr/>
        </p:nvPicPr>
        <p:blipFill>
          <a:blip r:embed="rId3"/>
          <a:stretch>
            <a:fillRect/>
          </a:stretch>
        </p:blipFill>
        <p:spPr>
          <a:xfrm>
            <a:off x="10881963" y="220836"/>
            <a:ext cx="731019" cy="717292"/>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title"/>
          </p:nvPr>
        </p:nvSpPr>
        <p:spPr>
          <a:xfrm>
            <a:off x="668929" y="-77858"/>
            <a:ext cx="10515600" cy="1249363"/>
          </a:xfrm>
        </p:spPr>
        <p:txBody>
          <a:bodyPr anchor="ctr">
            <a:normAutofit/>
          </a:bodyPr>
          <a:lstStyle/>
          <a:p>
            <a:r>
              <a:rPr lang="en-US" b="1"/>
              <a:t>SCATTER PLOT</a:t>
            </a:r>
          </a:p>
        </p:txBody>
      </p:sp>
      <p:sp>
        <p:nvSpPr>
          <p:cNvPr id="7" name="Date Placeholder 2">
            <a:extLst>
              <a:ext uri="{FF2B5EF4-FFF2-40B4-BE49-F238E27FC236}">
                <a16:creationId xmlns:a16="http://schemas.microsoft.com/office/drawing/2014/main" id="{917634FC-8E5E-7505-8F09-67527863A8D1}"/>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9" name="Footer Placeholder 3">
            <a:extLst>
              <a:ext uri="{FF2B5EF4-FFF2-40B4-BE49-F238E27FC236}">
                <a16:creationId xmlns:a16="http://schemas.microsoft.com/office/drawing/2014/main" id="{A5B18946-A313-DC3A-DC73-336FC9F264C6}"/>
              </a:ext>
            </a:extLst>
          </p:cNvPr>
          <p:cNvSpPr>
            <a:spLocks noGrp="1"/>
          </p:cNvSpPr>
          <p:nvPr>
            <p:ph type="ftr" sz="quarter" idx="11"/>
          </p:nvPr>
        </p:nvSpPr>
        <p:spPr>
          <a:xfrm>
            <a:off x="4038600" y="6356350"/>
            <a:ext cx="4114800" cy="365125"/>
          </a:xfrm>
        </p:spPr>
        <p:txBody>
          <a:bodyPr/>
          <a:lstStyle/>
          <a:p>
            <a:pPr>
              <a:spcAft>
                <a:spcPts val="600"/>
              </a:spcAft>
            </a:pPr>
            <a:r>
              <a:rPr lang="en-US"/>
              <a:t>Pitch Deck</a:t>
            </a:r>
          </a:p>
        </p:txBody>
      </p:sp>
      <p:sp>
        <p:nvSpPr>
          <p:cNvPr id="11" name="Slide Number Placeholder 4">
            <a:extLst>
              <a:ext uri="{FF2B5EF4-FFF2-40B4-BE49-F238E27FC236}">
                <a16:creationId xmlns:a16="http://schemas.microsoft.com/office/drawing/2014/main" id="{3FC8F33F-42FA-A7A9-CB4B-08E0E3F90A5F}"/>
              </a:ext>
            </a:extLst>
          </p:cNvPr>
          <p:cNvSpPr>
            <a:spLocks noGrp="1"/>
          </p:cNvSpPr>
          <p:nvPr>
            <p:ph type="sldNum" sz="quarter" idx="12"/>
          </p:nvPr>
        </p:nvSpPr>
        <p:spPr>
          <a:xfrm>
            <a:off x="8610600" y="6356350"/>
            <a:ext cx="2743200" cy="365125"/>
          </a:xfrm>
        </p:spPr>
        <p:txBody>
          <a:bodyPr/>
          <a:lstStyle/>
          <a:p>
            <a:pPr>
              <a:spcAft>
                <a:spcPts val="600"/>
              </a:spcAft>
            </a:pPr>
            <a:fld id="{B5CEABB6-07DC-46E8-9B57-56EC44A396E5}" type="slidenum">
              <a:rPr lang="en-US" smtClean="0"/>
              <a:pPr>
                <a:spcAft>
                  <a:spcPts val="600"/>
                </a:spcAft>
              </a:pPr>
              <a:t>7</a:t>
            </a:fld>
            <a:endParaRPr lang="en-US"/>
          </a:p>
        </p:txBody>
      </p:sp>
      <p:pic>
        <p:nvPicPr>
          <p:cNvPr id="3" name="Picture 2" descr="A diagram of a scatter plot&#10;&#10;Description automatically generated">
            <a:extLst>
              <a:ext uri="{FF2B5EF4-FFF2-40B4-BE49-F238E27FC236}">
                <a16:creationId xmlns:a16="http://schemas.microsoft.com/office/drawing/2014/main" id="{AED46381-FD00-7D39-EFC2-1E8C562D6BA1}"/>
              </a:ext>
            </a:extLst>
          </p:cNvPr>
          <p:cNvPicPr>
            <a:picLocks noChangeAspect="1"/>
          </p:cNvPicPr>
          <p:nvPr/>
        </p:nvPicPr>
        <p:blipFill>
          <a:blip r:embed="rId3"/>
          <a:stretch>
            <a:fillRect/>
          </a:stretch>
        </p:blipFill>
        <p:spPr>
          <a:xfrm>
            <a:off x="4065836" y="1257171"/>
            <a:ext cx="8124178" cy="4905315"/>
          </a:xfrm>
          <a:prstGeom prst="rect">
            <a:avLst/>
          </a:prstGeom>
        </p:spPr>
      </p:pic>
      <p:sp>
        <p:nvSpPr>
          <p:cNvPr id="5" name="TextBox 4">
            <a:extLst>
              <a:ext uri="{FF2B5EF4-FFF2-40B4-BE49-F238E27FC236}">
                <a16:creationId xmlns:a16="http://schemas.microsoft.com/office/drawing/2014/main" id="{1C1CAB84-2A80-770E-89C5-A2A481962C0B}"/>
              </a:ext>
            </a:extLst>
          </p:cNvPr>
          <p:cNvSpPr txBox="1"/>
          <p:nvPr/>
        </p:nvSpPr>
        <p:spPr>
          <a:xfrm>
            <a:off x="184591" y="1169357"/>
            <a:ext cx="368609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t>Predicted CTR is a likelihood a person will click on an ad. A high CTR means people will click on the ad.</a:t>
            </a:r>
          </a:p>
          <a:p>
            <a:pPr marL="285750" indent="-285750">
              <a:buFont typeface="Arial"/>
              <a:buChar char="•"/>
            </a:pPr>
            <a:endParaRPr lang="en-US" sz="1600"/>
          </a:p>
          <a:p>
            <a:pPr marL="285750" indent="-285750">
              <a:buFont typeface="Arial"/>
              <a:buChar char="•"/>
            </a:pPr>
            <a:r>
              <a:rPr lang="en-US" sz="1600"/>
              <a:t>In relation to our data set, it is noticed that heavy concentration of CTR is observed when cost is low. </a:t>
            </a:r>
          </a:p>
          <a:p>
            <a:pPr marL="285750" indent="-285750">
              <a:buFont typeface="Arial"/>
              <a:buChar char="•"/>
            </a:pPr>
            <a:endParaRPr lang="en-US" sz="1600"/>
          </a:p>
          <a:p>
            <a:pPr marL="285750" indent="-285750">
              <a:buFont typeface="Arial"/>
              <a:buChar char="•"/>
            </a:pPr>
            <a:r>
              <a:rPr lang="en-US" sz="1600"/>
              <a:t>High cost and low CTR may indicate ad is not very effective at driving clicks, or target audience is not interested in product being advertised.</a:t>
            </a:r>
          </a:p>
          <a:p>
            <a:pPr marL="285750" indent="-285750">
              <a:buFont typeface="Arial"/>
              <a:buChar char="•"/>
            </a:pPr>
            <a:endParaRPr lang="en-US" sz="1600"/>
          </a:p>
        </p:txBody>
      </p:sp>
      <p:pic>
        <p:nvPicPr>
          <p:cNvPr id="4" name="Picture 3" descr="A screenshot of a computer code&#10;&#10;Description automatically generated">
            <a:extLst>
              <a:ext uri="{FF2B5EF4-FFF2-40B4-BE49-F238E27FC236}">
                <a16:creationId xmlns:a16="http://schemas.microsoft.com/office/drawing/2014/main" id="{F7F94797-1B5B-3CCA-94E9-9D7C0A2DFE8F}"/>
              </a:ext>
            </a:extLst>
          </p:cNvPr>
          <p:cNvPicPr>
            <a:picLocks noChangeAspect="1"/>
          </p:cNvPicPr>
          <p:nvPr/>
        </p:nvPicPr>
        <p:blipFill>
          <a:blip r:embed="rId4"/>
          <a:stretch>
            <a:fillRect/>
          </a:stretch>
        </p:blipFill>
        <p:spPr>
          <a:xfrm>
            <a:off x="281275" y="4927698"/>
            <a:ext cx="3863495" cy="1784399"/>
          </a:xfrm>
          <a:prstGeom prst="rect">
            <a:avLst/>
          </a:prstGeom>
        </p:spPr>
      </p:pic>
      <p:pic>
        <p:nvPicPr>
          <p:cNvPr id="10" name="Picture 9" descr="A logo of a ninja with a computer&#10;&#10;Description automatically generated">
            <a:extLst>
              <a:ext uri="{FF2B5EF4-FFF2-40B4-BE49-F238E27FC236}">
                <a16:creationId xmlns:a16="http://schemas.microsoft.com/office/drawing/2014/main" id="{5F7D52B2-4E46-89FA-9608-3BA1FB5F3AF2}"/>
              </a:ext>
            </a:extLst>
          </p:cNvPr>
          <p:cNvPicPr>
            <a:picLocks noChangeAspect="1"/>
          </p:cNvPicPr>
          <p:nvPr/>
        </p:nvPicPr>
        <p:blipFill>
          <a:blip r:embed="rId5"/>
          <a:stretch>
            <a:fillRect/>
          </a:stretch>
        </p:blipFill>
        <p:spPr>
          <a:xfrm>
            <a:off x="10881963" y="220836"/>
            <a:ext cx="731019" cy="717292"/>
          </a:xfrm>
          <a:prstGeom prst="rect">
            <a:avLst/>
          </a:prstGeom>
        </p:spPr>
      </p:pic>
    </p:spTree>
    <p:extLst>
      <p:ext uri="{BB962C8B-B14F-4D97-AF65-F5344CB8AC3E}">
        <p14:creationId xmlns:p14="http://schemas.microsoft.com/office/powerpoint/2010/main" val="707789176"/>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838200" y="436009"/>
            <a:ext cx="10515600" cy="1325563"/>
          </a:xfrm>
        </p:spPr>
        <p:txBody>
          <a:bodyPr vert="horz" lIns="91440" tIns="45720" rIns="91440" bIns="45720" rtlCol="0" anchor="t">
            <a:normAutofit/>
          </a:bodyPr>
          <a:lstStyle/>
          <a:p>
            <a:r>
              <a:rPr lang="en-US" b="1" kern="1200" cap="all" spc="150" baseline="0">
                <a:latin typeface="+mj-lt"/>
                <a:ea typeface="+mj-ea"/>
                <a:cs typeface="+mj-cs"/>
              </a:rPr>
              <a:t>HEAT MAP</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latin typeface="+mn-lt"/>
                <a:ea typeface="+mn-ea"/>
                <a:cs typeface="+mn-cs"/>
              </a:rPr>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mtClean="0"/>
              <a:pPr>
                <a:spcAft>
                  <a:spcPts val="600"/>
                </a:spcAft>
              </a:pPr>
              <a:t>4</a:t>
            </a:fld>
            <a:endParaRPr lang="en-US"/>
          </a:p>
        </p:txBody>
      </p:sp>
      <p:sp>
        <p:nvSpPr>
          <p:cNvPr id="77" name="TextBox 76">
            <a:extLst>
              <a:ext uri="{FF2B5EF4-FFF2-40B4-BE49-F238E27FC236}">
                <a16:creationId xmlns:a16="http://schemas.microsoft.com/office/drawing/2014/main" id="{05B4A132-9489-6E3F-04B7-9F76C849AF08}"/>
              </a:ext>
            </a:extLst>
          </p:cNvPr>
          <p:cNvSpPr txBox="1"/>
          <p:nvPr/>
        </p:nvSpPr>
        <p:spPr>
          <a:xfrm>
            <a:off x="792175" y="1828090"/>
            <a:ext cx="3513445" cy="36957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marL="228600" indent="-228600">
              <a:lnSpc>
                <a:spcPct val="90000"/>
              </a:lnSpc>
              <a:spcBef>
                <a:spcPts val="1000"/>
              </a:spcBef>
              <a:buFont typeface="Arial" panose="020B0604020202020204" pitchFamily="34" charset="0"/>
              <a:buChar char="•"/>
            </a:pPr>
            <a:r>
              <a:rPr lang="en-US"/>
              <a:t>Based on the scale gradient of color produced in this heat map</a:t>
            </a:r>
          </a:p>
          <a:p>
            <a:pPr marL="228600" indent="-228600">
              <a:lnSpc>
                <a:spcPct val="90000"/>
              </a:lnSpc>
              <a:spcBef>
                <a:spcPts val="1000"/>
              </a:spcBef>
              <a:buFont typeface="Arial" panose="020B0604020202020204" pitchFamily="34" charset="0"/>
              <a:buChar char="•"/>
            </a:pPr>
            <a:r>
              <a:rPr lang="en-US"/>
              <a:t>The most expensive advertisement campaign would be the non-Native PG-17 advertisements. </a:t>
            </a:r>
          </a:p>
          <a:p>
            <a:pPr marL="228600" indent="-228600">
              <a:lnSpc>
                <a:spcPct val="90000"/>
              </a:lnSpc>
              <a:spcBef>
                <a:spcPts val="1000"/>
              </a:spcBef>
              <a:buFont typeface="Arial" panose="020B0604020202020204" pitchFamily="34" charset="0"/>
              <a:buChar char="•"/>
            </a:pPr>
            <a:r>
              <a:rPr lang="en-US"/>
              <a:t>The least expensive advertisement is the native PG-13 advertisement. </a:t>
            </a:r>
          </a:p>
          <a:p>
            <a:pPr marL="228600" indent="-228600">
              <a:lnSpc>
                <a:spcPct val="90000"/>
              </a:lnSpc>
              <a:spcBef>
                <a:spcPts val="1000"/>
              </a:spcBef>
              <a:buFont typeface="Arial" panose="020B0604020202020204" pitchFamily="34" charset="0"/>
              <a:buChar char="•"/>
            </a:pPr>
            <a:r>
              <a:rPr lang="en-US"/>
              <a:t>To conclude, the non-Native advertisements are more costly than the native advertisements. </a:t>
            </a:r>
          </a:p>
        </p:txBody>
      </p:sp>
      <p:pic>
        <p:nvPicPr>
          <p:cNvPr id="76" name="Picture 75" descr="A chart of a heatmap&#10;&#10;Description automatically generated">
            <a:extLst>
              <a:ext uri="{FF2B5EF4-FFF2-40B4-BE49-F238E27FC236}">
                <a16:creationId xmlns:a16="http://schemas.microsoft.com/office/drawing/2014/main" id="{B210710C-D10E-7293-90C5-6EE9A82DE0A0}"/>
              </a:ext>
            </a:extLst>
          </p:cNvPr>
          <p:cNvPicPr>
            <a:picLocks noChangeAspect="1"/>
          </p:cNvPicPr>
          <p:nvPr/>
        </p:nvPicPr>
        <p:blipFill rotWithShape="1">
          <a:blip r:embed="rId3"/>
          <a:srcRect l="470" r="-3" b="-3"/>
          <a:stretch/>
        </p:blipFill>
        <p:spPr>
          <a:xfrm>
            <a:off x="4724116" y="1063604"/>
            <a:ext cx="7061863" cy="5043415"/>
          </a:xfrm>
          <a:prstGeom prst="rect">
            <a:avLst/>
          </a:prstGeom>
          <a:noFill/>
        </p:spPr>
      </p:pic>
      <p:pic>
        <p:nvPicPr>
          <p:cNvPr id="8" name="Picture 7" descr="A logo of a ninja with a computer&#10;&#10;Description automatically generated">
            <a:extLst>
              <a:ext uri="{FF2B5EF4-FFF2-40B4-BE49-F238E27FC236}">
                <a16:creationId xmlns:a16="http://schemas.microsoft.com/office/drawing/2014/main" id="{DC671A90-255C-FCAB-2F70-B28229F395FE}"/>
              </a:ext>
            </a:extLst>
          </p:cNvPr>
          <p:cNvPicPr>
            <a:picLocks noChangeAspect="1"/>
          </p:cNvPicPr>
          <p:nvPr/>
        </p:nvPicPr>
        <p:blipFill>
          <a:blip r:embed="rId4"/>
          <a:stretch>
            <a:fillRect/>
          </a:stretch>
        </p:blipFill>
        <p:spPr>
          <a:xfrm>
            <a:off x="10881963" y="220836"/>
            <a:ext cx="731019" cy="717292"/>
          </a:xfrm>
          <a:prstGeom prst="rect">
            <a:avLst/>
          </a:prstGeom>
        </p:spPr>
      </p:pic>
    </p:spTree>
    <p:extLst>
      <p:ext uri="{BB962C8B-B14F-4D97-AF65-F5344CB8AC3E}">
        <p14:creationId xmlns:p14="http://schemas.microsoft.com/office/powerpoint/2010/main" val="3396266754"/>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566479" y="134753"/>
            <a:ext cx="10515600" cy="1325563"/>
          </a:xfrm>
        </p:spPr>
        <p:txBody>
          <a:bodyPr anchor="ctr">
            <a:normAutofit/>
          </a:bodyPr>
          <a:lstStyle/>
          <a:p>
            <a:r>
              <a:rPr lang="en-US" b="1"/>
              <a:t>HISTOGRAM</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8</a:t>
            </a:fld>
            <a:endParaRPr lang="en-US"/>
          </a:p>
        </p:txBody>
      </p:sp>
      <p:pic>
        <p:nvPicPr>
          <p:cNvPr id="24" name="Content Placeholder 23" descr="A graph of a graph of cost&#10;&#10;Description automatically generated">
            <a:extLst>
              <a:ext uri="{FF2B5EF4-FFF2-40B4-BE49-F238E27FC236}">
                <a16:creationId xmlns:a16="http://schemas.microsoft.com/office/drawing/2014/main" id="{7DA827AD-6616-EE09-6392-16B9D6E23B15}"/>
              </a:ext>
            </a:extLst>
          </p:cNvPr>
          <p:cNvPicPr>
            <a:picLocks noGrp="1" noChangeAspect="1"/>
          </p:cNvPicPr>
          <p:nvPr>
            <p:ph sz="quarter" idx="16"/>
          </p:nvPr>
        </p:nvPicPr>
        <p:blipFill>
          <a:blip r:embed="rId3"/>
          <a:stretch>
            <a:fillRect/>
          </a:stretch>
        </p:blipFill>
        <p:spPr>
          <a:xfrm>
            <a:off x="3592793" y="1167913"/>
            <a:ext cx="8595253" cy="5190207"/>
          </a:xfrm>
          <a:noFill/>
        </p:spPr>
      </p:pic>
      <p:pic>
        <p:nvPicPr>
          <p:cNvPr id="4" name="Picture 3" descr="A logo of a ninja with a computer&#10;&#10;Description automatically generated">
            <a:extLst>
              <a:ext uri="{FF2B5EF4-FFF2-40B4-BE49-F238E27FC236}">
                <a16:creationId xmlns:a16="http://schemas.microsoft.com/office/drawing/2014/main" id="{5C20505D-09E4-7544-12A3-722DA3CE47A8}"/>
              </a:ext>
            </a:extLst>
          </p:cNvPr>
          <p:cNvPicPr>
            <a:picLocks noChangeAspect="1"/>
          </p:cNvPicPr>
          <p:nvPr/>
        </p:nvPicPr>
        <p:blipFill>
          <a:blip r:embed="rId4"/>
          <a:stretch>
            <a:fillRect/>
          </a:stretch>
        </p:blipFill>
        <p:spPr>
          <a:xfrm>
            <a:off x="10881963" y="220836"/>
            <a:ext cx="731019" cy="717292"/>
          </a:xfrm>
          <a:prstGeom prst="rect">
            <a:avLst/>
          </a:prstGeom>
        </p:spPr>
      </p:pic>
      <p:sp>
        <p:nvSpPr>
          <p:cNvPr id="6" name="TextBox 5">
            <a:extLst>
              <a:ext uri="{FF2B5EF4-FFF2-40B4-BE49-F238E27FC236}">
                <a16:creationId xmlns:a16="http://schemas.microsoft.com/office/drawing/2014/main" id="{7B4B6D40-E60B-1F2A-E517-B166FCD00FF3}"/>
              </a:ext>
            </a:extLst>
          </p:cNvPr>
          <p:cNvSpPr txBox="1"/>
          <p:nvPr/>
        </p:nvSpPr>
        <p:spPr>
          <a:xfrm>
            <a:off x="62550" y="1369039"/>
            <a:ext cx="3622343" cy="698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a:t>The histogram is positively skewed, which is indicative of a right skewed distribution. As cost increases, frequency decreases.</a:t>
            </a:r>
            <a:endParaRPr lang="en-US"/>
          </a:p>
          <a:p>
            <a:pPr marL="285750" indent="-285750">
              <a:buFont typeface="Arial"/>
              <a:buChar char="•"/>
            </a:pPr>
            <a:endParaRPr lang="en-US" sz="1600"/>
          </a:p>
          <a:p>
            <a:pPr marL="285750" indent="-285750">
              <a:buFont typeface="Arial"/>
              <a:buChar char="•"/>
            </a:pPr>
            <a:r>
              <a:rPr lang="en-US" sz="1600"/>
              <a:t>Majority of the costs are on the lower end (primarily, where cost ranges from 100 to 140)</a:t>
            </a:r>
          </a:p>
          <a:p>
            <a:pPr marL="285750" indent="-285750">
              <a:buFont typeface="Arial"/>
              <a:buChar char="•"/>
            </a:pPr>
            <a:endParaRPr lang="en-US" sz="1600"/>
          </a:p>
          <a:p>
            <a:pPr marL="285750" indent="-285750">
              <a:buFont typeface="Arial"/>
              <a:buChar char="•"/>
            </a:pPr>
            <a:r>
              <a:rPr lang="en-US" sz="1600"/>
              <a:t>The tail proportion of the histogram is extended towards higher costs with low frequency. </a:t>
            </a:r>
          </a:p>
          <a:p>
            <a:pPr marL="285750" indent="-285750">
              <a:buFont typeface="Arial"/>
              <a:buChar char="•"/>
            </a:pPr>
            <a:endParaRPr lang="en-US" sz="1600"/>
          </a:p>
          <a:p>
            <a:pPr marL="285750" indent="-285750">
              <a:buFont typeface="Arial"/>
              <a:buChar char="•"/>
            </a:pPr>
            <a:r>
              <a:rPr lang="en-US" sz="1600"/>
              <a:t>High-cost outliers are present. </a:t>
            </a:r>
          </a:p>
          <a:p>
            <a:pPr marL="285750" indent="-285750">
              <a:buFont typeface="Arial"/>
              <a:buChar char="•"/>
            </a:pPr>
            <a:endParaRPr lang="en-US" sz="1600"/>
          </a:p>
          <a:p>
            <a:pPr marL="285750" indent="-285750">
              <a:buFont typeface="Arial"/>
              <a:buChar char="•"/>
            </a:pPr>
            <a:r>
              <a:rPr lang="en-US" sz="1600"/>
              <a:t>One can surmise that there is a greater production of ads that are lower in cost, versus those that are more expensive to produce.  </a:t>
            </a:r>
          </a:p>
          <a:p>
            <a:endParaRPr lang="en-US"/>
          </a:p>
          <a:p>
            <a:endParaRPr lang="en-US"/>
          </a:p>
          <a:p>
            <a:endParaRPr lang="en-US"/>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2121178069"/>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838200" y="365125"/>
            <a:ext cx="10515600" cy="1325563"/>
          </a:xfrm>
        </p:spPr>
        <p:txBody>
          <a:bodyPr vert="horz" lIns="91440" tIns="45720" rIns="91440" bIns="45720" rtlCol="0" anchor="t">
            <a:normAutofit/>
          </a:bodyPr>
          <a:lstStyle/>
          <a:p>
            <a:r>
              <a:rPr lang="en-US" b="1" kern="1200" cap="all" spc="150" baseline="0">
                <a:latin typeface="+mj-lt"/>
                <a:ea typeface="+mj-ea"/>
                <a:cs typeface="+mj-cs"/>
              </a:rPr>
              <a:t>Line </a:t>
            </a:r>
            <a:r>
              <a:rPr lang="en-US" b="1"/>
              <a:t>graph</a:t>
            </a:r>
            <a:endParaRPr lang="en-US" b="1" kern="1200" cap="all" spc="150" baseline="0">
              <a:latin typeface="+mj-lt"/>
              <a:ea typeface="+mj-ea"/>
              <a:cs typeface="+mj-cs"/>
            </a:endParaRP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latin typeface="+mn-lt"/>
                <a:ea typeface="+mn-ea"/>
                <a:cs typeface="+mn-cs"/>
              </a:rPr>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latin typeface="+mn-lt"/>
                <a:ea typeface="+mn-ea"/>
                <a:cs typeface="+mn-cs"/>
              </a:rPr>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9B51A1E-902D-48AF-9020-955120F399B6}" type="slidenum">
              <a:rPr lang="en-US" smtClean="0"/>
              <a:pPr>
                <a:spcAft>
                  <a:spcPts val="600"/>
                </a:spcAft>
              </a:pPr>
              <a:t>9</a:t>
            </a:fld>
            <a:endParaRPr lang="en-US"/>
          </a:p>
        </p:txBody>
      </p:sp>
      <p:sp>
        <p:nvSpPr>
          <p:cNvPr id="25" name="TextBox 24">
            <a:extLst>
              <a:ext uri="{FF2B5EF4-FFF2-40B4-BE49-F238E27FC236}">
                <a16:creationId xmlns:a16="http://schemas.microsoft.com/office/drawing/2014/main" id="{31B27053-7F3C-D96E-D686-9B945776D797}"/>
              </a:ext>
            </a:extLst>
          </p:cNvPr>
          <p:cNvSpPr txBox="1"/>
          <p:nvPr/>
        </p:nvSpPr>
        <p:spPr>
          <a:xfrm>
            <a:off x="271129" y="2020752"/>
            <a:ext cx="4391557" cy="343217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20000"/>
          </a:bodyPr>
          <a:lstStyle/>
          <a:p>
            <a:pPr marL="228600" indent="-228600">
              <a:lnSpc>
                <a:spcPct val="90000"/>
              </a:lnSpc>
              <a:spcBef>
                <a:spcPts val="1000"/>
              </a:spcBef>
              <a:buFont typeface="Arial" panose="020B0604020202020204" pitchFamily="34" charset="0"/>
              <a:buChar char="•"/>
            </a:pPr>
            <a:r>
              <a:rPr lang="en-US"/>
              <a:t>This provides a visual representation of the expected performance of a campaign/advertisement strategy over a period of time; allows marketers to be proactive.</a:t>
            </a:r>
          </a:p>
          <a:p>
            <a:pPr marL="228600" indent="-228600">
              <a:lnSpc>
                <a:spcPct val="90000"/>
              </a:lnSpc>
              <a:spcBef>
                <a:spcPts val="1000"/>
              </a:spcBef>
              <a:buFont typeface="Arial" panose="020B0604020202020204" pitchFamily="34" charset="0"/>
              <a:buChar char="•"/>
            </a:pPr>
            <a:endParaRPr lang="en-US"/>
          </a:p>
          <a:p>
            <a:pPr marL="228600" indent="-228600">
              <a:lnSpc>
                <a:spcPct val="90000"/>
              </a:lnSpc>
              <a:spcBef>
                <a:spcPts val="1000"/>
              </a:spcBef>
              <a:buFont typeface="Arial" panose="020B0604020202020204" pitchFamily="34" charset="0"/>
              <a:buChar char="•"/>
            </a:pPr>
            <a:r>
              <a:rPr lang="en-US"/>
              <a:t>This operates as a demonstration of how the performance is not significantly dynamic. As the date progresses, the deviation in the Predicted CTR are very slight and minor.</a:t>
            </a:r>
          </a:p>
          <a:p>
            <a:pPr marL="228600" indent="-228600">
              <a:lnSpc>
                <a:spcPct val="90000"/>
              </a:lnSpc>
              <a:spcBef>
                <a:spcPts val="1000"/>
              </a:spcBef>
              <a:buFont typeface="Arial" panose="020B0604020202020204" pitchFamily="34" charset="0"/>
              <a:buChar char="•"/>
            </a:pPr>
            <a:endParaRPr lang="en-US"/>
          </a:p>
          <a:p>
            <a:pPr marL="228600" indent="-228600">
              <a:lnSpc>
                <a:spcPct val="90000"/>
              </a:lnSpc>
              <a:spcBef>
                <a:spcPts val="1000"/>
              </a:spcBef>
              <a:buFont typeface="Arial" panose="020B0604020202020204" pitchFamily="34" charset="0"/>
              <a:buChar char="•"/>
            </a:pPr>
            <a:r>
              <a:rPr lang="en-US"/>
              <a:t>Can aid in identifying particular patterns and performance tracking.</a:t>
            </a:r>
          </a:p>
        </p:txBody>
      </p:sp>
      <p:pic>
        <p:nvPicPr>
          <p:cNvPr id="23" name="Picture 22" descr="A graph with a line going up&#10;&#10;Description automatically generated">
            <a:extLst>
              <a:ext uri="{FF2B5EF4-FFF2-40B4-BE49-F238E27FC236}">
                <a16:creationId xmlns:a16="http://schemas.microsoft.com/office/drawing/2014/main" id="{96FCB46F-2E6A-7454-5890-390A88F1BC2A}"/>
              </a:ext>
            </a:extLst>
          </p:cNvPr>
          <p:cNvPicPr>
            <a:picLocks noChangeAspect="1"/>
          </p:cNvPicPr>
          <p:nvPr/>
        </p:nvPicPr>
        <p:blipFill>
          <a:blip r:embed="rId2"/>
          <a:stretch>
            <a:fillRect/>
          </a:stretch>
        </p:blipFill>
        <p:spPr>
          <a:xfrm>
            <a:off x="4661344" y="1468791"/>
            <a:ext cx="7473676" cy="4394863"/>
          </a:xfrm>
          <a:prstGeom prst="rect">
            <a:avLst/>
          </a:prstGeom>
          <a:noFill/>
        </p:spPr>
      </p:pic>
      <p:pic>
        <p:nvPicPr>
          <p:cNvPr id="6" name="Picture 5" descr="A logo of a ninja with a computer&#10;&#10;Description automatically generated">
            <a:extLst>
              <a:ext uri="{FF2B5EF4-FFF2-40B4-BE49-F238E27FC236}">
                <a16:creationId xmlns:a16="http://schemas.microsoft.com/office/drawing/2014/main" id="{A5EA2290-3C17-EDA5-6C96-D1F501BC8572}"/>
              </a:ext>
            </a:extLst>
          </p:cNvPr>
          <p:cNvPicPr>
            <a:picLocks noChangeAspect="1"/>
          </p:cNvPicPr>
          <p:nvPr/>
        </p:nvPicPr>
        <p:blipFill>
          <a:blip r:embed="rId3"/>
          <a:stretch>
            <a:fillRect/>
          </a:stretch>
        </p:blipFill>
        <p:spPr>
          <a:xfrm>
            <a:off x="10881963" y="220836"/>
            <a:ext cx="731019" cy="717292"/>
          </a:xfrm>
          <a:prstGeom prst="rect">
            <a:avLst/>
          </a:prstGeom>
        </p:spPr>
      </p:pic>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CFE3C65-29EB-4E60-850B-7BD594E374E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E6F37A69-22DE-493E-8552-03285CA5DA6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75ABCA3-2984-4C89-9460-81718D633EC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Monoline</vt:lpstr>
      <vt:lpstr>Visualizing ad campaigns </vt:lpstr>
      <vt:lpstr>INTRODUCTION </vt:lpstr>
      <vt:lpstr>Bar Chart</vt:lpstr>
      <vt:lpstr>PIE CHART</vt:lpstr>
      <vt:lpstr>BOX PLOT</vt:lpstr>
      <vt:lpstr>SCATTER PLOT</vt:lpstr>
      <vt:lpstr>HEAT MAP</vt:lpstr>
      <vt:lpstr>HISTOGRAM</vt:lpstr>
      <vt:lpstr>Line graph</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Pith deck</dc:title>
  <dc:creator/>
  <cp:revision>3</cp:revision>
  <dcterms:created xsi:type="dcterms:W3CDTF">2023-12-07T02:24:15Z</dcterms:created>
  <dcterms:modified xsi:type="dcterms:W3CDTF">2023-12-08T01:13:56Z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