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8" r:id="rId22"/>
    <p:sldId id="277" r:id="rId23"/>
    <p:sldId id="279" r:id="rId24"/>
    <p:sldId id="275" r:id="rId25"/>
    <p:sldId id="276" r:id="rId26"/>
  </p:sldIdLst>
  <p:sldSz cx="9144000" cy="5143500" type="screen16x9"/>
  <p:notesSz cx="6858000" cy="9144000"/>
  <p:embeddedFontLst>
    <p:embeddedFont>
      <p:font typeface="Nunito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87e013ca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87e013ca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87e013ca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87e013ca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87e013ca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87e013ca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87e013ca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87e013ca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87e013ca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87e013ca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87e013ca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87e013ca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87e013ca7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87e013ca7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87e013ca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87e013ca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87e013ca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87e013ca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87e013ca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87e013ca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87e013c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87e013c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42669CED-A124-4450-CE5C-64570F4D8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87e013ca7_0_119:notes">
            <a:extLst>
              <a:ext uri="{FF2B5EF4-FFF2-40B4-BE49-F238E27FC236}">
                <a16:creationId xmlns:a16="http://schemas.microsoft.com/office/drawing/2014/main" id="{B6917595-5FC6-DB84-FCA2-7ADA74A5D3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87e013ca7_0_119:notes">
            <a:extLst>
              <a:ext uri="{FF2B5EF4-FFF2-40B4-BE49-F238E27FC236}">
                <a16:creationId xmlns:a16="http://schemas.microsoft.com/office/drawing/2014/main" id="{DC01E272-9614-F5E1-ACC9-BC9EB0113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70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39CC6304-5E3F-1EDE-AA4A-69AC034E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87e013ca7_0_119:notes">
            <a:extLst>
              <a:ext uri="{FF2B5EF4-FFF2-40B4-BE49-F238E27FC236}">
                <a16:creationId xmlns:a16="http://schemas.microsoft.com/office/drawing/2014/main" id="{D1C99B81-7110-B861-C52D-00EE42103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87e013ca7_0_119:notes">
            <a:extLst>
              <a:ext uri="{FF2B5EF4-FFF2-40B4-BE49-F238E27FC236}">
                <a16:creationId xmlns:a16="http://schemas.microsoft.com/office/drawing/2014/main" id="{E9926FF6-5B3D-ED7F-EEDE-5F5D41B0E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361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5AA13F64-5F0F-C43C-1EF5-5F5DFCC6E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87e013ca7_0_119:notes">
            <a:extLst>
              <a:ext uri="{FF2B5EF4-FFF2-40B4-BE49-F238E27FC236}">
                <a16:creationId xmlns:a16="http://schemas.microsoft.com/office/drawing/2014/main" id="{D50BDB7C-F1EB-CED6-26BA-67926B06D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87e013ca7_0_119:notes">
            <a:extLst>
              <a:ext uri="{FF2B5EF4-FFF2-40B4-BE49-F238E27FC236}">
                <a16:creationId xmlns:a16="http://schemas.microsoft.com/office/drawing/2014/main" id="{6E281B88-4EB6-9BDA-6F21-E7BE9F7651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298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ACDDF900-BE0C-DA5A-52A9-C0AADA49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87e013ca7_0_119:notes">
            <a:extLst>
              <a:ext uri="{FF2B5EF4-FFF2-40B4-BE49-F238E27FC236}">
                <a16:creationId xmlns:a16="http://schemas.microsoft.com/office/drawing/2014/main" id="{8E1D0BDE-2B54-131D-4C8F-77601BC7F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87e013ca7_0_119:notes">
            <a:extLst>
              <a:ext uri="{FF2B5EF4-FFF2-40B4-BE49-F238E27FC236}">
                <a16:creationId xmlns:a16="http://schemas.microsoft.com/office/drawing/2014/main" id="{8C810FDB-DF68-3AB1-D861-9B8432C69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87e013ca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87e013ca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5a16f86c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5a16f86c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87e013c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87e013c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87e013ca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87e013ca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87e013ca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87e013ca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87e013c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87e013c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87e013ca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87e013ca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87e013ca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87e013ca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87e013ca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87e013ca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iss.nasa.gov/gistem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wid/co2-dat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13250" y="1123650"/>
            <a:ext cx="81450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Times New Roman"/>
                <a:ea typeface="Times New Roman"/>
                <a:cs typeface="Times New Roman"/>
                <a:sym typeface="Times New Roman"/>
              </a:rPr>
              <a:t>Climate Change Visualization Project</a:t>
            </a:r>
            <a:endParaRPr sz="5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905100" y="27479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Project 1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6056350" y="3663600"/>
            <a:ext cx="26019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XXXXXXXXXX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XXXXXXXXXX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XXXXXXXXXX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819150" y="56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Task Abstraction - Target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819150" y="1438775"/>
            <a:ext cx="782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Long-term global temperature trends (1880-present)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Acceleration patterns in temperature change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Seasonal temperature variation patterns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Regional differences in warming rates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climate anomalies and extreme events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significance of observed temperature changes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819150" y="56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Task Abstraction - Actions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319450" y="1271775"/>
            <a:ext cx="73395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Time-series analysis of temperature anomalies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Seasonal decomposition of temperature patterns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aggregation and regional comparison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average calculations to identify trends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Variance analysis to identify changing temperature volatility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significance testing of warming patterns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819150" y="56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Technical 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902250" y="1400950"/>
            <a:ext cx="73395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for data cleaning and analysis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for data manipulation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 for numerical operations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SciPy for statistical analysis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 for preliminary visualizations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for visualization creation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 to preprocessed temperature dataset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interactive temperature dashboards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custom visualizations for temporal and spatial patterns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/>
              <a:t>EDA - Visualizations</a:t>
            </a:r>
            <a:endParaRPr sz="5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11" y="351441"/>
            <a:ext cx="5689357" cy="30980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BF548-1149-5B3D-35F1-18EEF7921024}"/>
              </a:ext>
            </a:extLst>
          </p:cNvPr>
          <p:cNvSpPr txBox="1"/>
          <p:nvPr/>
        </p:nvSpPr>
        <p:spPr>
          <a:xfrm>
            <a:off x="695092" y="3568391"/>
            <a:ext cx="7753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global temperature anomalies from 1880-present with annual values (gray dots/line), 5-year moving average (red line), and the long-term warming trend of 0.08°C per decade (blue dashed line).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reveals a clear progression from cooler temperatures (negative anomalies) before 1940 to accelerating warming after 1980, with recent temperatures exceeding 1.0°C above the baseline period.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30" y="356833"/>
            <a:ext cx="5752940" cy="294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A6AD11-D8A7-4384-1379-383E8E36E611}"/>
              </a:ext>
            </a:extLst>
          </p:cNvPr>
          <p:cNvSpPr txBox="1"/>
          <p:nvPr/>
        </p:nvSpPr>
        <p:spPr>
          <a:xfrm>
            <a:off x="646772" y="3471746"/>
            <a:ext cx="78207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displays average global temperature anomalies by decade, using color gradient from purple (cooler) to yellow (warmer) to emphasize the warming trend.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shows a clear progression from negative anomalies in early decades (1880s-1920s) to increasingly positive anomalies in recent decades, with the 2020s exceeding 1.0°C above baseline—more than double the warming observed in the 1990s.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264" y="285177"/>
            <a:ext cx="5694556" cy="29115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67D2D8-8437-0DC2-33D6-ED5FB4131C85}"/>
              </a:ext>
            </a:extLst>
          </p:cNvPr>
          <p:cNvSpPr txBox="1"/>
          <p:nvPr/>
        </p:nvSpPr>
        <p:spPr>
          <a:xfrm>
            <a:off x="297367" y="3523785"/>
            <a:ext cx="86236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multi-line chart displays 10-year moving averages of temperature anomalies for all four seasons (Winter, Spring, Summer, Fall), showing they've followed similar warming trajectories since 1880.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seasons exhibit parallel warming patterns with a notable mid-century plateau around 1940-1970, followed by consistent acceleration after 1980, reaching approximately 1.0°C above baseline by 2020—indicating climate change is affecting all seasons similarly.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/>
              <a:t>Power BI Dashboard</a:t>
            </a:r>
            <a:endParaRPr sz="5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01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819150" y="505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Explanation (Power BI dashboard)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877850" y="1192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This dashboard visualizes NASA GISS temperature data showing clear global warming patterns from 1880-present.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top-left chart shows annual (blue) and 5-year moving average (orange) temperatures, revealing dramatic acceleration after 1980.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top-right chart displays decadal temperatures, progressing from negative anomalies pre-1950 to exceeding 1.0°C in recent decades.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bottom visualizations break down trends by season (showing all seasons warming simultaneously) and display monthly anomalies through a color-coded heatmap.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Climate Change Patterns: Visualizing Global Temperature and Emissions Correlations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77DFB748-3CDD-4413-B9BC-0076C9B0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>
            <a:extLst>
              <a:ext uri="{FF2B5EF4-FFF2-40B4-BE49-F238E27FC236}">
                <a16:creationId xmlns:a16="http://schemas.microsoft.com/office/drawing/2014/main" id="{E6654A89-2817-8841-279A-4A8E90993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505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Story telling Stage-1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1">
            <a:extLst>
              <a:ext uri="{FF2B5EF4-FFF2-40B4-BE49-F238E27FC236}">
                <a16:creationId xmlns:a16="http://schemas.microsoft.com/office/drawing/2014/main" id="{24E43F57-5ECA-DF33-7668-55AE5BF0C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7850" y="1192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Initial exploration revealed significant data quality variations across regions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Temperature measurements more reliable in recent decades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Identified key periods of acceleration in warming trends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Discovered important regional variations requiring further investigation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Found interesting patterns in seasonal temperature changes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8598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4AAE5919-1ADC-5846-CAD6-3995A642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>
            <a:extLst>
              <a:ext uri="{FF2B5EF4-FFF2-40B4-BE49-F238E27FC236}">
                <a16:creationId xmlns:a16="http://schemas.microsoft.com/office/drawing/2014/main" id="{62AF04BD-6DB1-143F-AF57-D504950152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505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Story telling Stage-2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1">
            <a:extLst>
              <a:ext uri="{FF2B5EF4-FFF2-40B4-BE49-F238E27FC236}">
                <a16:creationId xmlns:a16="http://schemas.microsoft.com/office/drawing/2014/main" id="{1A9E4787-AACB-3968-3B6D-69ED88F4F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7850" y="1192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Moving averages reveal clearer long-term trends beyond natural variability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Statistical analysis confirms significance of warming patterns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Regional analysis shows geographic disparity in warming rates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Temporal analysis identifies acceleration points in temperature increase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Extreme value analysis shows changing distribution of temperature events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3082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5F0CE479-C575-5263-7F5B-DE9E5F280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>
            <a:extLst>
              <a:ext uri="{FF2B5EF4-FFF2-40B4-BE49-F238E27FC236}">
                <a16:creationId xmlns:a16="http://schemas.microsoft.com/office/drawing/2014/main" id="{04A960C3-BD62-F928-1B31-9F54F80F3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505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Work Management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1">
            <a:extLst>
              <a:ext uri="{FF2B5EF4-FFF2-40B4-BE49-F238E27FC236}">
                <a16:creationId xmlns:a16="http://schemas.microsoft.com/office/drawing/2014/main" id="{CA37D5B6-35B2-9B3E-3E03-75817DDA84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7850" y="1192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Status:</a:t>
            </a:r>
            <a:endParaRPr sz="17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Completed temperature data acquisition and preprocessing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 exploratory temperature data analysis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5 core temperature visualizations in Power BI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 statistical analysis using Python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the Presentation on initial findings and methodology</a:t>
            </a:r>
            <a:endParaRPr sz="1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75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CC872EB8-54FF-1F67-321E-BFFF5A2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>
            <a:extLst>
              <a:ext uri="{FF2B5EF4-FFF2-40B4-BE49-F238E27FC236}">
                <a16:creationId xmlns:a16="http://schemas.microsoft.com/office/drawing/2014/main" id="{0B8F485F-4734-F310-61C7-280ECDFF7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150" y="505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Individual Contribution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1">
            <a:extLst>
              <a:ext uri="{FF2B5EF4-FFF2-40B4-BE49-F238E27FC236}">
                <a16:creationId xmlns:a16="http://schemas.microsoft.com/office/drawing/2014/main" id="{84564B69-6522-4788-A5EC-47B18966FD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436" y="1347750"/>
            <a:ext cx="2839224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1: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data acquisition and preprocessing workflow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Python code for statistical analysis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data transformation pipeline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temporal trend analysis</a:t>
            </a:r>
          </a:p>
        </p:txBody>
      </p:sp>
      <p:sp>
        <p:nvSpPr>
          <p:cNvPr id="2" name="Google Shape;232;p31">
            <a:extLst>
              <a:ext uri="{FF2B5EF4-FFF2-40B4-BE49-F238E27FC236}">
                <a16:creationId xmlns:a16="http://schemas.microsoft.com/office/drawing/2014/main" id="{A3B6A583-B00D-DA63-52FF-CEF79D1EA9A5}"/>
              </a:ext>
            </a:extLst>
          </p:cNvPr>
          <p:cNvSpPr txBox="1">
            <a:spLocks/>
          </p:cNvSpPr>
          <p:nvPr/>
        </p:nvSpPr>
        <p:spPr>
          <a:xfrm>
            <a:off x="2973660" y="1357741"/>
            <a:ext cx="2839225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alibri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visualization design and implementation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interactive dashboards in Power BI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color schemes and visual encodings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seasonal and decadal visualizations</a:t>
            </a:r>
          </a:p>
        </p:txBody>
      </p:sp>
      <p:sp>
        <p:nvSpPr>
          <p:cNvPr id="3" name="Google Shape;232;p31">
            <a:extLst>
              <a:ext uri="{FF2B5EF4-FFF2-40B4-BE49-F238E27FC236}">
                <a16:creationId xmlns:a16="http://schemas.microsoft.com/office/drawing/2014/main" id="{D8538A40-6E0A-82A7-3022-2ADE1A5E1E51}"/>
              </a:ext>
            </a:extLst>
          </p:cNvPr>
          <p:cNvSpPr txBox="1">
            <a:spLocks/>
          </p:cNvSpPr>
          <p:nvPr/>
        </p:nvSpPr>
        <p:spPr>
          <a:xfrm>
            <a:off x="5664820" y="1347750"/>
            <a:ext cx="2936487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Calibri"/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the Heat Map in Power Bi dashboard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Storytelling and analytical narrative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presentation structure and content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future recommendations for Project 2</a:t>
            </a:r>
          </a:p>
        </p:txBody>
      </p:sp>
    </p:spTree>
    <p:extLst>
      <p:ext uri="{BB962C8B-B14F-4D97-AF65-F5344CB8AC3E}">
        <p14:creationId xmlns:p14="http://schemas.microsoft.com/office/powerpoint/2010/main" val="400657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819150" y="5050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Next Steps for Project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877850" y="1192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CO₂ emissions dataset from Our World in Data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correlation between temperature changes and emissions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interactive D3.js visualizations for web deployment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sector-based emissions analysis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country-level comparison of emissions and temperature patterns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comprehensive interactive web experience with narrative components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/>
              <a:t>Thank you</a:t>
            </a:r>
            <a:endParaRPr sz="5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6501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Domain: Climate Science and Environmental Analysis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explores the relationship between global temperature anomalies and greenhouse gas emissions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visualizing temporal and geographical patterns in climate data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Aims to present complex climate relationships through intuitive visualizations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650175"/>
            <a:ext cx="782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have global temperature anomalies changed over time (1880-present)?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countries are the largest contributors to greenhouse gas emissions?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statistical correlation between CO₂ emissions and temperature changes?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identify critical periods where emissions and temperature show significant relationship changes?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650175"/>
            <a:ext cx="782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have global temperature anomalies changed over time (1880-present)?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countries are the largest contributors to greenhouse gas emissions?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statistical correlation between CO₂ emissions and temperature changes?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identify critical periods where emissions and temperature show significant relationship changes?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634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Methodology - Workflow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8" title="Untitled diagram-2025-04-05-1500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800" y="1365475"/>
            <a:ext cx="6161239" cy="303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56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Data Abstraction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19150" y="1227400"/>
            <a:ext cx="782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 GISS Surface Temperature Analysis: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Structured time-series data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attributes: Date, Location (lat/long), Temperature anomaly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Monthly measurements from 1880-present (~1700 time points)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World in Data CO₂ Emissions: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Type: Structured time-series data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attributes: Year, Country, Total emissions, Per capita emissions, Sector breakdown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Annual measurements from 1750-present for 200+ countries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819150" y="56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819150" y="1518375"/>
            <a:ext cx="782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NASA GISS Surface Temperature Analysis (GISTEMP v4)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</a:t>
            </a:r>
            <a:r>
              <a:rPr lang="en" sz="2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https://data.giss.nasa.gov/gistemp/</a:t>
            </a:r>
            <a:endParaRPr sz="22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respected climate dataset used in IPCC reports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World in Data CO₂ Emissions Dataset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</a:t>
            </a:r>
            <a:r>
              <a:rPr lang="en" sz="2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https://github.com/owid/co2-data</a:t>
            </a:r>
            <a:endParaRPr sz="22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emissions data compiled from multiple sources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819150" y="563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Transformation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819150" y="1347750"/>
            <a:ext cx="782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 measurement units across temperature records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Aggregated monthly data to create seasonal and annual averages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regional groupings for geographic analysis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Filled missing values in temperature records using interpolation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moving averages to smooth short-term variability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temperature anomaly calculations relative to baseline periods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On-screen Show (16:9)</PresentationFormat>
  <Paragraphs>130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Nunito</vt:lpstr>
      <vt:lpstr>Arial</vt:lpstr>
      <vt:lpstr>Times New Roman</vt:lpstr>
      <vt:lpstr>Calibri</vt:lpstr>
      <vt:lpstr>Shift</vt:lpstr>
      <vt:lpstr>Climate Change Visualization Project</vt:lpstr>
      <vt:lpstr>Title</vt:lpstr>
      <vt:lpstr>Introduction</vt:lpstr>
      <vt:lpstr>Research Questions</vt:lpstr>
      <vt:lpstr>Research Questions</vt:lpstr>
      <vt:lpstr>Methodology - Workflow</vt:lpstr>
      <vt:lpstr> Data Abstraction </vt:lpstr>
      <vt:lpstr>Data Source</vt:lpstr>
      <vt:lpstr>Data Transformation</vt:lpstr>
      <vt:lpstr>Task Abstraction - Target</vt:lpstr>
      <vt:lpstr>Task Abstraction - Actions</vt:lpstr>
      <vt:lpstr>Technical Implementation</vt:lpstr>
      <vt:lpstr>EDA - Visualizations</vt:lpstr>
      <vt:lpstr>PowerPoint Presentation</vt:lpstr>
      <vt:lpstr>PowerPoint Presentation</vt:lpstr>
      <vt:lpstr>PowerPoint Presentation</vt:lpstr>
      <vt:lpstr>Power BI Dashboard</vt:lpstr>
      <vt:lpstr>PowerPoint Presentation</vt:lpstr>
      <vt:lpstr>Explanation (Power BI dashboard)</vt:lpstr>
      <vt:lpstr>Story telling Stage-1</vt:lpstr>
      <vt:lpstr>Story telling Stage-2</vt:lpstr>
      <vt:lpstr> Work Management</vt:lpstr>
      <vt:lpstr>Individual Contribution</vt:lpstr>
      <vt:lpstr>Next Steps for Project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ACHUTH DINTAKURTHI</dc:creator>
  <cp:lastModifiedBy>ACHUTH DINTAKURTHI</cp:lastModifiedBy>
  <cp:revision>1</cp:revision>
  <dcterms:modified xsi:type="dcterms:W3CDTF">2025-04-07T04:20:28Z</dcterms:modified>
</cp:coreProperties>
</file>