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4660"/>
  </p:normalViewPr>
  <p:slideViewPr>
    <p:cSldViewPr>
      <p:cViewPr>
        <p:scale>
          <a:sx n="75" d="100"/>
          <a:sy n="75" d="100"/>
        </p:scale>
        <p:origin x="-642" y="-2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Arial" pitchFamily="34" charset="0"/>
                <a:cs typeface="Arial" pitchFamily="34" charset="0"/>
              </a:rPr>
              <a:t>Tejaswini</a:t>
            </a:r>
            <a:r>
              <a:rPr lang="en-US" sz="3200" dirty="0" smtClean="0">
                <a:latin typeface="Trebuchet MS"/>
                <a:cs typeface="Trebuchet MS"/>
              </a:rPr>
              <a:t> M</a:t>
            </a:r>
            <a:endParaRPr sz="3200" dirty="0">
              <a:latin typeface="Trebuchet MS"/>
              <a:cs typeface="Trebuchet MS"/>
            </a:endParaRPr>
          </a:p>
        </p:txBody>
      </p:sp>
      <p:sp>
        <p:nvSpPr>
          <p:cNvPr id="8" name="object 8"/>
          <p:cNvSpPr txBox="1"/>
          <p:nvPr/>
        </p:nvSpPr>
        <p:spPr>
          <a:xfrm>
            <a:off x="6484620" y="2821622"/>
            <a:ext cx="2278380" cy="382156"/>
          </a:xfrm>
          <a:prstGeom prst="rect">
            <a:avLst/>
          </a:prstGeom>
        </p:spPr>
        <p:txBody>
          <a:bodyPr vert="horz" wrap="square" lIns="0" tIns="12700" rIns="0" bIns="0" rtlCol="0">
            <a:spAutoFit/>
          </a:bodyPr>
          <a:lstStyle/>
          <a:p>
            <a:pPr marL="12700">
              <a:lnSpc>
                <a:spcPct val="100000"/>
              </a:lnSpc>
              <a:spcBef>
                <a:spcPts val="100"/>
              </a:spcBef>
            </a:pPr>
            <a:r>
              <a:rPr lang="en-US" sz="2400" dirty="0" smtClean="0">
                <a:solidFill>
                  <a:srgbClr val="92D050"/>
                </a:solidFill>
                <a:latin typeface="Trebuchet MS"/>
                <a:cs typeface="Trebuchet MS"/>
              </a:rPr>
              <a:t>Text to Image</a:t>
            </a:r>
            <a:endParaRPr sz="2400" dirty="0">
              <a:solidFill>
                <a:srgbClr val="92D05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dirty="0" smtClean="0"/>
              <a:t>Conclusion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10</a:t>
            </a:fld>
            <a:endParaRPr spc="-50" dirty="0"/>
          </a:p>
        </p:txBody>
      </p:sp>
      <p:sp>
        <p:nvSpPr>
          <p:cNvPr id="12" name="TextBox 11"/>
          <p:cNvSpPr txBox="1"/>
          <p:nvPr/>
        </p:nvSpPr>
        <p:spPr>
          <a:xfrm>
            <a:off x="3276600" y="1295400"/>
            <a:ext cx="7467600" cy="5016758"/>
          </a:xfrm>
          <a:prstGeom prst="rect">
            <a:avLst/>
          </a:prstGeom>
          <a:noFill/>
        </p:spPr>
        <p:txBody>
          <a:bodyPr wrap="square" rtlCol="0">
            <a:spAutoFit/>
          </a:bodyPr>
          <a:lstStyle/>
          <a:p>
            <a:r>
              <a:rPr lang="en-US" sz="3200" dirty="0" smtClean="0"/>
              <a:t>My </a:t>
            </a:r>
            <a:r>
              <a:rPr lang="en-US" sz="3200" dirty="0"/>
              <a:t>project aims to demonstrate the feasibility and effectiveness of using deep learning for text-to-image generation. By leveraging advanced deep learning techniques and state-of-the-art models, we strive to push the boundaries of text-to-image synthesis and pave the way for exciting applications in fields such as content generation, design, and multimedia</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US" sz="4250" dirty="0" smtClean="0"/>
              <a:t>IMAGE TO TEXT</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838200" y="2057400"/>
            <a:ext cx="8382000" cy="3970318"/>
          </a:xfrm>
          <a:prstGeom prst="rect">
            <a:avLst/>
          </a:prstGeom>
          <a:noFill/>
        </p:spPr>
        <p:txBody>
          <a:bodyPr wrap="square" rtlCol="0">
            <a:spAutoFit/>
          </a:bodyPr>
          <a:lstStyle/>
          <a:p>
            <a:r>
              <a:rPr lang="en-US" sz="2800" dirty="0" smtClean="0"/>
              <a:t>Visual content serves as a potent communication tool, capable of captivating audiences within seconds. Research indicates that people process visual information 60,000 times faster than text, highlighting the innate power of images to grab attention and convey messages effectively. Whether it's photographs, </a:t>
            </a:r>
            <a:r>
              <a:rPr lang="en-US" sz="2800" dirty="0" err="1" smtClean="0"/>
              <a:t>infographics</a:t>
            </a:r>
            <a:r>
              <a:rPr lang="en-US" sz="2800" dirty="0" smtClean="0"/>
              <a:t>, or videos, visual elements play a crucial role in engaging and retaining audience interest.</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3581400" y="1676400"/>
            <a:ext cx="3657600" cy="3901837"/>
          </a:xfrm>
          <a:prstGeom prst="rect">
            <a:avLst/>
          </a:prstGeom>
          <a:noFill/>
        </p:spPr>
        <p:txBody>
          <a:bodyPr wrap="square" rtlCol="0">
            <a:spAutoFit/>
          </a:bodyPr>
          <a:lstStyle/>
          <a:p>
            <a:pPr>
              <a:lnSpc>
                <a:spcPct val="150000"/>
              </a:lnSpc>
            </a:pPr>
            <a:r>
              <a:rPr lang="en-US" sz="2400" dirty="0" smtClean="0"/>
              <a:t>Problem Statement</a:t>
            </a:r>
          </a:p>
          <a:p>
            <a:pPr>
              <a:lnSpc>
                <a:spcPct val="150000"/>
              </a:lnSpc>
            </a:pPr>
            <a:r>
              <a:rPr lang="en-US" sz="2400" dirty="0" smtClean="0"/>
              <a:t>Project Overview</a:t>
            </a:r>
          </a:p>
          <a:p>
            <a:pPr>
              <a:lnSpc>
                <a:spcPct val="150000"/>
              </a:lnSpc>
            </a:pPr>
            <a:r>
              <a:rPr lang="en-US" sz="2400" dirty="0" smtClean="0"/>
              <a:t>End Users</a:t>
            </a:r>
          </a:p>
          <a:p>
            <a:pPr>
              <a:lnSpc>
                <a:spcPct val="150000"/>
              </a:lnSpc>
            </a:pPr>
            <a:r>
              <a:rPr lang="en-US" sz="2400" dirty="0" smtClean="0"/>
              <a:t>Solution</a:t>
            </a:r>
          </a:p>
          <a:p>
            <a:pPr>
              <a:lnSpc>
                <a:spcPct val="150000"/>
              </a:lnSpc>
            </a:pPr>
            <a:r>
              <a:rPr lang="en-US" sz="2400" dirty="0" err="1" smtClean="0"/>
              <a:t>Modelling</a:t>
            </a:r>
            <a:endParaRPr lang="en-US" sz="2400" dirty="0" smtClean="0"/>
          </a:p>
          <a:p>
            <a:pPr>
              <a:lnSpc>
                <a:spcPct val="150000"/>
              </a:lnSpc>
            </a:pPr>
            <a:r>
              <a:rPr lang="en-US" sz="2400" dirty="0" smtClean="0"/>
              <a:t>Result</a:t>
            </a:r>
          </a:p>
          <a:p>
            <a:pPr>
              <a:lnSpc>
                <a:spcPct val="150000"/>
              </a:lnSpc>
            </a:pPr>
            <a:r>
              <a:rPr lang="en-US" sz="2400" dirty="0" smtClean="0"/>
              <a:t>Conclusion</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3" name="Title 12"/>
          <p:cNvSpPr>
            <a:spLocks noGrp="1"/>
          </p:cNvSpPr>
          <p:nvPr>
            <p:ph type="title"/>
          </p:nvPr>
        </p:nvSpPr>
        <p:spPr>
          <a:xfrm>
            <a:off x="558165" y="385444"/>
            <a:ext cx="9764395" cy="738664"/>
          </a:xfrm>
        </p:spPr>
        <p:txBody>
          <a:bodyPr/>
          <a:lstStyle/>
          <a:p>
            <a:r>
              <a:rPr lang="en-US" dirty="0" smtClean="0"/>
              <a:t>PROBLEM STATEMENT</a:t>
            </a:r>
            <a:endParaRPr lang="en-US" dirty="0"/>
          </a:p>
        </p:txBody>
      </p:sp>
      <p:sp>
        <p:nvSpPr>
          <p:cNvPr id="15" name="Rectangle 14"/>
          <p:cNvSpPr/>
          <p:nvPr/>
        </p:nvSpPr>
        <p:spPr>
          <a:xfrm>
            <a:off x="533400" y="1371600"/>
            <a:ext cx="6629400" cy="4524315"/>
          </a:xfrm>
          <a:prstGeom prst="rect">
            <a:avLst/>
          </a:prstGeom>
        </p:spPr>
        <p:txBody>
          <a:bodyPr wrap="square">
            <a:spAutoFit/>
          </a:bodyPr>
          <a:lstStyle/>
          <a:p>
            <a:r>
              <a:rPr lang="en-US" sz="3200" dirty="0" smtClean="0"/>
              <a:t>Traditional text-based methods struggle to engage audiences amidst the information overload, leading to difficulties in conveying intricate concepts and ensuring comprehension. This communication gap impedes message effectiveness and desired outcomes.</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990600" y="2133600"/>
            <a:ext cx="7848600" cy="3785652"/>
          </a:xfrm>
          <a:prstGeom prst="rect">
            <a:avLst/>
          </a:prstGeom>
          <a:noFill/>
        </p:spPr>
        <p:txBody>
          <a:bodyPr wrap="square" rtlCol="0">
            <a:spAutoFit/>
          </a:bodyPr>
          <a:lstStyle/>
          <a:p>
            <a:r>
              <a:rPr lang="en-US" sz="2400" dirty="0" smtClean="0"/>
              <a:t>In an increasingly visual-oriented digital landscape, the ability to effectively transform textual content into compelling visual representations is paramount. My project, Text-to-Image, aims to address this need by developing an innovative model that seamlessly converts text into captivating imagery. By bridging the gap between text and visual communication, the project seeks to enhance engagement, comprehension, and the overall impact of communication efforts across various domains.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990600" y="1981200"/>
            <a:ext cx="6858000" cy="3539430"/>
          </a:xfrm>
          <a:prstGeom prst="rect">
            <a:avLst/>
          </a:prstGeom>
          <a:noFill/>
        </p:spPr>
        <p:txBody>
          <a:bodyPr wrap="square" rtlCol="0">
            <a:spAutoFit/>
          </a:bodyPr>
          <a:lstStyle/>
          <a:p>
            <a:r>
              <a:rPr lang="en-US" sz="3200" dirty="0" smtClean="0"/>
              <a:t>Content creators, including bloggers, </a:t>
            </a:r>
            <a:r>
              <a:rPr lang="en-US" sz="3200" dirty="0" err="1" smtClean="0"/>
              <a:t>vloggers</a:t>
            </a:r>
            <a:r>
              <a:rPr lang="en-US" sz="3200" dirty="0" smtClean="0"/>
              <a:t>, and social media influencers, can benefit from the model to generate visually captivating content for their online platforms, enhancing audience engagement.</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7</a:t>
            </a:fld>
            <a:endParaRPr spc="-25" dirty="0"/>
          </a:p>
        </p:txBody>
      </p:sp>
      <p:sp>
        <p:nvSpPr>
          <p:cNvPr id="9" name="TextBox 8"/>
          <p:cNvSpPr txBox="1"/>
          <p:nvPr/>
        </p:nvSpPr>
        <p:spPr>
          <a:xfrm>
            <a:off x="2895600" y="1981200"/>
            <a:ext cx="2895600" cy="523220"/>
          </a:xfrm>
          <a:prstGeom prst="rect">
            <a:avLst/>
          </a:prstGeom>
          <a:noFill/>
        </p:spPr>
        <p:txBody>
          <a:bodyPr wrap="square" rtlCol="0">
            <a:spAutoFit/>
          </a:bodyPr>
          <a:lstStyle/>
          <a:p>
            <a:r>
              <a:rPr lang="en-US" sz="2800" b="1" dirty="0" smtClean="0"/>
              <a:t>Generator</a:t>
            </a:r>
            <a:endParaRPr lang="en-US" sz="2800" b="1" dirty="0"/>
          </a:p>
        </p:txBody>
      </p:sp>
      <p:sp>
        <p:nvSpPr>
          <p:cNvPr id="10" name="TextBox 9"/>
          <p:cNvSpPr txBox="1"/>
          <p:nvPr/>
        </p:nvSpPr>
        <p:spPr>
          <a:xfrm>
            <a:off x="3200400" y="2895600"/>
            <a:ext cx="5257800" cy="1815882"/>
          </a:xfrm>
          <a:prstGeom prst="rect">
            <a:avLst/>
          </a:prstGeom>
          <a:noFill/>
        </p:spPr>
        <p:txBody>
          <a:bodyPr wrap="square" rtlCol="0">
            <a:spAutoFit/>
          </a:bodyPr>
          <a:lstStyle/>
          <a:p>
            <a:r>
              <a:rPr lang="en-US" sz="2800" dirty="0"/>
              <a:t>The Generator generates the image from the text given as input each time the user refresh it generates new image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p:cNvSpPr txBox="1"/>
          <p:nvPr/>
        </p:nvSpPr>
        <p:spPr>
          <a:xfrm>
            <a:off x="2133600" y="1676400"/>
            <a:ext cx="4724400" cy="2585323"/>
          </a:xfrm>
          <a:prstGeom prst="rect">
            <a:avLst/>
          </a:prstGeom>
          <a:noFill/>
        </p:spPr>
        <p:txBody>
          <a:bodyPr wrap="square" rtlCol="0">
            <a:spAutoFit/>
          </a:bodyPr>
          <a:lstStyle/>
          <a:p>
            <a:r>
              <a:rPr lang="en-US" dirty="0" smtClean="0"/>
              <a:t>First preprocess the textual data and load it into the system. Next, utilize a Stable Diffusion Pipeline, a powerful tool for generating images from text, to transform the textual descriptions into images. Then fine-tune the pipeline using a pre-trained model to ensure high-quality image </a:t>
            </a:r>
            <a:r>
              <a:rPr lang="en-US" dirty="0" err="1" smtClean="0"/>
              <a:t>generation.Libraries</a:t>
            </a:r>
            <a:r>
              <a:rPr lang="en-US" dirty="0" smtClean="0"/>
              <a:t> such as </a:t>
            </a:r>
            <a:r>
              <a:rPr lang="en-US" dirty="0" err="1" smtClean="0"/>
              <a:t>PyTorch</a:t>
            </a:r>
            <a:r>
              <a:rPr lang="en-US" dirty="0" smtClean="0"/>
              <a:t>, Transformers, </a:t>
            </a:r>
            <a:r>
              <a:rPr lang="en-US" dirty="0" err="1" smtClean="0"/>
              <a:t>tqdm</a:t>
            </a:r>
            <a:r>
              <a:rPr lang="en-US" dirty="0" smtClean="0"/>
              <a:t>, and </a:t>
            </a:r>
            <a:r>
              <a:rPr lang="en-US" dirty="0" err="1" smtClean="0"/>
              <a:t>OpenCV</a:t>
            </a:r>
            <a:r>
              <a:rPr lang="en-US" dirty="0" smtClean="0"/>
              <a:t> are used.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p:nvPr/>
        </p:nvSpPr>
        <p:spPr>
          <a:xfrm>
            <a:off x="683258" y="6111875"/>
            <a:ext cx="11127742" cy="324448"/>
          </a:xfrm>
          <a:prstGeom prst="rect">
            <a:avLst/>
          </a:prstGeom>
        </p:spPr>
        <p:txBody>
          <a:bodyPr vert="horz" wrap="square" lIns="0" tIns="16510" rIns="0" bIns="0" rtlCol="0">
            <a:spAutoFit/>
          </a:bodyPr>
          <a:lstStyle/>
          <a:p>
            <a:pPr marL="12700">
              <a:lnSpc>
                <a:spcPct val="100000"/>
              </a:lnSpc>
              <a:spcBef>
                <a:spcPts val="130"/>
              </a:spcBef>
            </a:pPr>
            <a:r>
              <a:rPr lang="en-US" sz="2000" dirty="0" smtClean="0"/>
              <a:t>https://colab.research.google.com/drive/1u4-JYljnKH-o9Z_X09qpTprXpopsWpWd?usp=sharing</a:t>
            </a:r>
            <a:endParaRPr sz="2000" dirty="0">
              <a:latin typeface="Trebuchet MS"/>
              <a:cs typeface="Trebuchet MS"/>
            </a:endParaRPr>
          </a:p>
        </p:txBody>
      </p:sp>
      <p:pic>
        <p:nvPicPr>
          <p:cNvPr id="11" name="Picture 10" descr="Screenshot 2024-03-31 190314.png"/>
          <p:cNvPicPr>
            <a:picLocks noChangeAspect="1"/>
          </p:cNvPicPr>
          <p:nvPr/>
        </p:nvPicPr>
        <p:blipFill>
          <a:blip r:embed="rId3" cstate="print"/>
          <a:stretch>
            <a:fillRect/>
          </a:stretch>
        </p:blipFill>
        <p:spPr>
          <a:xfrm>
            <a:off x="3657259" y="1357023"/>
            <a:ext cx="4877481" cy="414395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TotalTime>
  <Words>422</Words>
  <Application>Microsoft Office PowerPoint</Application>
  <PresentationFormat>Custom</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IMAGE TO TEXT</vt:lpstr>
      <vt:lpstr>AGENDA</vt:lpstr>
      <vt:lpstr>PROBLEM STATEMENT</vt:lpstr>
      <vt:lpstr>PROJECT OVERVIEW</vt:lpstr>
      <vt:lpstr>WHO ARE THE END USERS?</vt:lpstr>
      <vt:lpstr>THE WOW IN YOUR SOLUTION</vt:lpstr>
      <vt:lpstr>MODELLING</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DELL</cp:lastModifiedBy>
  <cp:revision>2</cp:revision>
  <dcterms:created xsi:type="dcterms:W3CDTF">2024-03-31T13:37:59Z</dcterms:created>
  <dcterms:modified xsi:type="dcterms:W3CDTF">2024-03-31T13:57:54Z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y fmtid="{D5CDD505-2E9C-101B-9397-08002B2CF9AE}" pid="4" name="Producer">
    <vt:lpwstr>3-Heights(TM) PDF Security Shell 4.8.25.2 (http://www.pdf-tools.com)</vt:lpwstr>
  </property>
</Properties>
</file>