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Lst>
  <p:sldIdLst>
    <p:sldId id="256" r:id="rId31"/>
    <p:sldId id="257" r:id="rId32"/>
    <p:sldId id="259" r:id="rId33"/>
    <p:sldId id="261" r:id="rId34"/>
    <p:sldId id="263" r:id="rId35"/>
    <p:sldId id="264" r:id="rId36"/>
    <p:sldId id="265" r:id="rId37"/>
    <p:sldId id="266" r:id="rId38"/>
    <p:sldId id="268" r:id="rId3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110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86" name="PlaceHolder 1"/>
          <p:cNvSpPr>
            <a:spLocks noGrp="1"/>
          </p:cNvSpPr>
          <p:nvPr>
            <p:ph type="title"/>
          </p:nvPr>
        </p:nvSpPr>
        <p:spPr>
          <a:xfrm>
            <a:off x="1157400" y="494640"/>
            <a:ext cx="5126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044" name="PlaceHolder 1"/>
          <p:cNvSpPr>
            <a:spLocks noGrp="1"/>
          </p:cNvSpPr>
          <p:nvPr>
            <p:ph type="title"/>
          </p:nvPr>
        </p:nvSpPr>
        <p:spPr>
          <a:xfrm>
            <a:off x="1157400" y="494640"/>
            <a:ext cx="5126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160" name="PlaceHolder 1"/>
          <p:cNvSpPr>
            <a:spLocks noGrp="1"/>
          </p:cNvSpPr>
          <p:nvPr>
            <p:ph type="title"/>
          </p:nvPr>
        </p:nvSpPr>
        <p:spPr>
          <a:xfrm>
            <a:off x="1157400" y="494640"/>
            <a:ext cx="5126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16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16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249" name="PlaceHolder 1"/>
          <p:cNvSpPr>
            <a:spLocks noGrp="1"/>
          </p:cNvSpPr>
          <p:nvPr>
            <p:ph type="title"/>
          </p:nvPr>
        </p:nvSpPr>
        <p:spPr>
          <a:xfrm>
            <a:off x="1157400" y="494640"/>
            <a:ext cx="51264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0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6" name="Google Shape;9;p2"/>
          <p:cNvGrpSpPr/>
          <p:nvPr/>
        </p:nvGrpSpPr>
        <p:grpSpPr>
          <a:xfrm>
            <a:off x="-3255120" y="-2760840"/>
            <a:ext cx="10039680" cy="6731280"/>
            <a:chOff x="-3255120" y="-2760840"/>
            <a:chExt cx="10039680" cy="6731280"/>
          </a:xfrm>
        </p:grpSpPr>
        <p:grpSp>
          <p:nvGrpSpPr>
            <p:cNvPr id="87" name="Google Shape;10;p2"/>
            <p:cNvGrpSpPr/>
            <p:nvPr/>
          </p:nvGrpSpPr>
          <p:grpSpPr>
            <a:xfrm>
              <a:off x="-3255120" y="-2760840"/>
              <a:ext cx="6563880" cy="6731280"/>
              <a:chOff x="-3255120" y="-2760840"/>
              <a:chExt cx="6563880" cy="6731280"/>
            </a:xfrm>
          </p:grpSpPr>
          <p:sp>
            <p:nvSpPr>
              <p:cNvPr id="2" name="Google Shape;11;p2"/>
              <p:cNvSpPr/>
              <p:nvPr/>
            </p:nvSpPr>
            <p:spPr>
              <a:xfrm rot="10221600">
                <a:off x="-1132920" y="-721440"/>
                <a:ext cx="3045240" cy="2637000"/>
              </a:xfrm>
              <a:custGeom>
                <a:avLst/>
                <a:gdLst>
                  <a:gd name="textAreaLeft" fmla="*/ 0 w 3045240"/>
                  <a:gd name="textAreaRight" fmla="*/ 3045600 w 3045240"/>
                  <a:gd name="textAreaTop" fmla="*/ 0 h 2637000"/>
                  <a:gd name="textAreaBottom" fmla="*/ 2637360 h 263700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0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3" name="Google Shape;12;p2"/>
              <p:cNvPicPr/>
              <p:nvPr/>
            </p:nvPicPr>
            <p:blipFill>
              <a:blip r:embed="rId3"/>
              <a:srcRect t="17653" b="17662"/>
              <a:stretch/>
            </p:blipFill>
            <p:spPr>
              <a:xfrm rot="13821600">
                <a:off x="-2650680" y="-1438560"/>
                <a:ext cx="5355360" cy="4087080"/>
              </a:xfrm>
              <a:prstGeom prst="rect">
                <a:avLst/>
              </a:prstGeom>
              <a:ln w="0">
                <a:noFill/>
              </a:ln>
            </p:spPr>
          </p:pic>
        </p:grpSp>
        <p:sp>
          <p:nvSpPr>
            <p:cNvPr id="4" name="Google Shape;13;p2"/>
            <p:cNvSpPr/>
            <p:nvPr/>
          </p:nvSpPr>
          <p:spPr>
            <a:xfrm>
              <a:off x="-441720" y="-33984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 name="Google Shape;14;p2"/>
            <p:cNvSpPr/>
            <p:nvPr/>
          </p:nvSpPr>
          <p:spPr>
            <a:xfrm rot="2700000">
              <a:off x="765720" y="-237348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 name="Google Shape;15;p2"/>
            <p:cNvSpPr/>
            <p:nvPr/>
          </p:nvSpPr>
          <p:spPr>
            <a:xfrm>
              <a:off x="-353880" y="-534240"/>
              <a:ext cx="7138440" cy="819000"/>
            </a:xfrm>
            <a:custGeom>
              <a:avLst/>
              <a:gdLst>
                <a:gd name="textAreaLeft" fmla="*/ 0 w 7138440"/>
                <a:gd name="textAreaRight" fmla="*/ 7138800 w 7138440"/>
                <a:gd name="textAreaTop" fmla="*/ 0 h 819000"/>
                <a:gd name="textAreaBottom" fmla="*/ 819360 h 819000"/>
              </a:gdLst>
              <a:ahLst/>
              <a:cxnLst/>
              <a:rect l="textAreaLeft" t="textAreaTop" r="textAreaRight" b="textAreaBottom"/>
              <a:pathLst>
                <a:path w="285545" h="32774">
                  <a:moveTo>
                    <a:pt x="0" y="32774"/>
                  </a:moveTo>
                  <a:lnTo>
                    <a:pt x="188861" y="32774"/>
                  </a:lnTo>
                  <a:lnTo>
                    <a:pt x="221636" y="0"/>
                  </a:lnTo>
                  <a:lnTo>
                    <a:pt x="285545" y="0"/>
                  </a:lnTo>
                </a:path>
              </a:pathLst>
            </a:custGeom>
            <a:noFill/>
            <a:ln w="9525">
              <a:solidFill>
                <a:srgbClr val="0C0A9E"/>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7" name="Google Shape;16;p2"/>
            <p:cNvSpPr/>
            <p:nvPr/>
          </p:nvSpPr>
          <p:spPr>
            <a:xfrm rot="5400000">
              <a:off x="958680" y="-1418760"/>
              <a:ext cx="577080" cy="3045240"/>
            </a:xfrm>
            <a:custGeom>
              <a:avLst/>
              <a:gdLst>
                <a:gd name="textAreaLeft" fmla="*/ 0 w 577080"/>
                <a:gd name="textAreaRight" fmla="*/ 577440 w 577080"/>
                <a:gd name="textAreaTop" fmla="*/ 0 h 3045240"/>
                <a:gd name="textAreaBottom" fmla="*/ 3045600 h 3045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rot="5400000">
              <a:off x="502200" y="-954360"/>
              <a:ext cx="686880" cy="2730960"/>
            </a:xfrm>
            <a:custGeom>
              <a:avLst/>
              <a:gdLst>
                <a:gd name="textAreaLeft" fmla="*/ 0 w 686880"/>
                <a:gd name="textAreaRight" fmla="*/ 687240 w 686880"/>
                <a:gd name="textAreaTop" fmla="*/ 0 h 2730960"/>
                <a:gd name="textAreaBottom" fmla="*/ 2731320 h 2730960"/>
              </a:gdLst>
              <a:ahLst/>
              <a:cxn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 name="Google Shape;18;p2"/>
            <p:cNvGrpSpPr/>
            <p:nvPr/>
          </p:nvGrpSpPr>
          <p:grpSpPr>
            <a:xfrm>
              <a:off x="4294080" y="218160"/>
              <a:ext cx="133560" cy="133560"/>
              <a:chOff x="4294080" y="218160"/>
              <a:chExt cx="133560" cy="133560"/>
            </a:xfrm>
          </p:grpSpPr>
          <p:sp>
            <p:nvSpPr>
              <p:cNvPr id="10" name="Google Shape;19;p2"/>
              <p:cNvSpPr/>
              <p:nvPr/>
            </p:nvSpPr>
            <p:spPr>
              <a:xfrm flipH="1">
                <a:off x="4293720" y="21816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0;p2"/>
              <p:cNvSpPr/>
              <p:nvPr/>
            </p:nvSpPr>
            <p:spPr>
              <a:xfrm flipH="1">
                <a:off x="4321440" y="24876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 name="Google Shape;21;p2"/>
            <p:cNvGrpSpPr/>
            <p:nvPr/>
          </p:nvGrpSpPr>
          <p:grpSpPr>
            <a:xfrm>
              <a:off x="1220760" y="521640"/>
              <a:ext cx="133560" cy="133560"/>
              <a:chOff x="1220760" y="521640"/>
              <a:chExt cx="133560" cy="133560"/>
            </a:xfrm>
          </p:grpSpPr>
          <p:sp>
            <p:nvSpPr>
              <p:cNvPr id="13" name="Google Shape;22;p2"/>
              <p:cNvSpPr/>
              <p:nvPr/>
            </p:nvSpPr>
            <p:spPr>
              <a:xfrm flipH="1">
                <a:off x="1220400" y="52164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3;p2"/>
              <p:cNvSpPr/>
              <p:nvPr/>
            </p:nvSpPr>
            <p:spPr>
              <a:xfrm flipH="1">
                <a:off x="1248120" y="55188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 name="Google Shape;24;p2"/>
            <p:cNvGrpSpPr/>
            <p:nvPr/>
          </p:nvGrpSpPr>
          <p:grpSpPr>
            <a:xfrm>
              <a:off x="934200" y="784440"/>
              <a:ext cx="133560" cy="133560"/>
              <a:chOff x="934200" y="784440"/>
              <a:chExt cx="133560" cy="133560"/>
            </a:xfrm>
          </p:grpSpPr>
          <p:sp>
            <p:nvSpPr>
              <p:cNvPr id="16" name="Google Shape;25;p2"/>
              <p:cNvSpPr/>
              <p:nvPr/>
            </p:nvSpPr>
            <p:spPr>
              <a:xfrm flipH="1">
                <a:off x="933840" y="78444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6;p2"/>
              <p:cNvSpPr/>
              <p:nvPr/>
            </p:nvSpPr>
            <p:spPr>
              <a:xfrm flipH="1">
                <a:off x="961200" y="81504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 name="Google Shape;27;p2"/>
            <p:cNvGrpSpPr/>
            <p:nvPr/>
          </p:nvGrpSpPr>
          <p:grpSpPr>
            <a:xfrm>
              <a:off x="124920" y="784440"/>
              <a:ext cx="133560" cy="133560"/>
              <a:chOff x="124920" y="784440"/>
              <a:chExt cx="133560" cy="133560"/>
            </a:xfrm>
          </p:grpSpPr>
          <p:sp>
            <p:nvSpPr>
              <p:cNvPr id="19" name="Google Shape;28;p2"/>
              <p:cNvSpPr/>
              <p:nvPr/>
            </p:nvSpPr>
            <p:spPr>
              <a:xfrm flipH="1">
                <a:off x="124560" y="78444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9;p2"/>
              <p:cNvSpPr/>
              <p:nvPr/>
            </p:nvSpPr>
            <p:spPr>
              <a:xfrm flipH="1">
                <a:off x="152280" y="81504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 name="Google Shape;30;p2"/>
            <p:cNvGrpSpPr/>
            <p:nvPr/>
          </p:nvGrpSpPr>
          <p:grpSpPr>
            <a:xfrm>
              <a:off x="124920" y="467640"/>
              <a:ext cx="133560" cy="133560"/>
              <a:chOff x="124920" y="467640"/>
              <a:chExt cx="133560" cy="133560"/>
            </a:xfrm>
          </p:grpSpPr>
          <p:sp>
            <p:nvSpPr>
              <p:cNvPr id="22" name="Google Shape;31;p2"/>
              <p:cNvSpPr/>
              <p:nvPr/>
            </p:nvSpPr>
            <p:spPr>
              <a:xfrm flipH="1">
                <a:off x="124560" y="467640"/>
                <a:ext cx="133560" cy="133560"/>
              </a:xfrm>
              <a:custGeom>
                <a:avLst/>
                <a:gdLst>
                  <a:gd name="textAreaLeft" fmla="*/ -360 w 133560"/>
                  <a:gd name="textAreaRight" fmla="*/ 13356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2;p2"/>
              <p:cNvSpPr/>
              <p:nvPr/>
            </p:nvSpPr>
            <p:spPr>
              <a:xfrm flipH="1">
                <a:off x="152280" y="498240"/>
                <a:ext cx="79920" cy="72720"/>
              </a:xfrm>
              <a:custGeom>
                <a:avLst/>
                <a:gdLst>
                  <a:gd name="textAreaLeft" fmla="*/ 360 w 79920"/>
                  <a:gd name="textAreaRight" fmla="*/ 8064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4" name="Google Shape;33;p2"/>
          <p:cNvGrpSpPr/>
          <p:nvPr/>
        </p:nvGrpSpPr>
        <p:grpSpPr>
          <a:xfrm>
            <a:off x="6385680" y="3039840"/>
            <a:ext cx="3920040" cy="3213360"/>
            <a:chOff x="6385680" y="3039840"/>
            <a:chExt cx="3920040" cy="3213360"/>
          </a:xfrm>
        </p:grpSpPr>
        <p:pic>
          <p:nvPicPr>
            <p:cNvPr id="25" name="Google Shape;34;p2"/>
            <p:cNvPicPr/>
            <p:nvPr/>
          </p:nvPicPr>
          <p:blipFill>
            <a:blip r:embed="rId4"/>
            <a:srcRect l="16959" t="24713" r="7122" b="26173"/>
            <a:stretch/>
          </p:blipFill>
          <p:spPr>
            <a:xfrm>
              <a:off x="6385680" y="3261240"/>
              <a:ext cx="3920040" cy="2991960"/>
            </a:xfrm>
            <a:prstGeom prst="rect">
              <a:avLst/>
            </a:prstGeom>
            <a:ln w="0">
              <a:noFill/>
            </a:ln>
          </p:spPr>
        </p:pic>
        <p:sp>
          <p:nvSpPr>
            <p:cNvPr id="26" name="Google Shape;35;p2"/>
            <p:cNvSpPr/>
            <p:nvPr/>
          </p:nvSpPr>
          <p:spPr>
            <a:xfrm rot="10800000">
              <a:off x="7612200" y="31381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36;p2"/>
            <p:cNvSpPr/>
            <p:nvPr/>
          </p:nvSpPr>
          <p:spPr>
            <a:xfrm rot="10800000">
              <a:off x="7771320" y="31388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8" name="Google Shape;37;p2"/>
            <p:cNvGrpSpPr/>
            <p:nvPr/>
          </p:nvGrpSpPr>
          <p:grpSpPr>
            <a:xfrm>
              <a:off x="7356600" y="3916440"/>
              <a:ext cx="581760" cy="582120"/>
              <a:chOff x="7356600" y="3916440"/>
              <a:chExt cx="581760" cy="582120"/>
            </a:xfrm>
          </p:grpSpPr>
          <p:sp>
            <p:nvSpPr>
              <p:cNvPr id="29" name="Google Shape;38;p2"/>
              <p:cNvSpPr/>
              <p:nvPr/>
            </p:nvSpPr>
            <p:spPr>
              <a:xfrm>
                <a:off x="7356600" y="437544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39;p2"/>
              <p:cNvSpPr/>
              <p:nvPr/>
            </p:nvSpPr>
            <p:spPr>
              <a:xfrm>
                <a:off x="7432920" y="429876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0;p2"/>
              <p:cNvSpPr/>
              <p:nvPr/>
            </p:nvSpPr>
            <p:spPr>
              <a:xfrm>
                <a:off x="7509240" y="422244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1;p2"/>
              <p:cNvSpPr/>
              <p:nvPr/>
            </p:nvSpPr>
            <p:spPr>
              <a:xfrm>
                <a:off x="7585560" y="414612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42;p2"/>
              <p:cNvSpPr/>
              <p:nvPr/>
            </p:nvSpPr>
            <p:spPr>
              <a:xfrm>
                <a:off x="7662600" y="406980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43;p2"/>
              <p:cNvSpPr/>
              <p:nvPr/>
            </p:nvSpPr>
            <p:spPr>
              <a:xfrm>
                <a:off x="7738560" y="399312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44;p2"/>
              <p:cNvSpPr/>
              <p:nvPr/>
            </p:nvSpPr>
            <p:spPr>
              <a:xfrm>
                <a:off x="7815240" y="391644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6" name="Google Shape;45;p2"/>
            <p:cNvSpPr/>
            <p:nvPr/>
          </p:nvSpPr>
          <p:spPr>
            <a:xfrm>
              <a:off x="8506800" y="3039840"/>
              <a:ext cx="480600" cy="475560"/>
            </a:xfrm>
            <a:custGeom>
              <a:avLst/>
              <a:gdLst>
                <a:gd name="textAreaLeft" fmla="*/ 0 w 480600"/>
                <a:gd name="textAreaRight" fmla="*/ 480960 w 480600"/>
                <a:gd name="textAreaTop" fmla="*/ 0 h 475560"/>
                <a:gd name="textAreaBottom" fmla="*/ 475920 h 47556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7" name="Google Shape;46;p2"/>
            <p:cNvGrpSpPr/>
            <p:nvPr/>
          </p:nvGrpSpPr>
          <p:grpSpPr>
            <a:xfrm>
              <a:off x="8413920" y="3689280"/>
              <a:ext cx="699840" cy="1650600"/>
              <a:chOff x="8413920" y="3689280"/>
              <a:chExt cx="699840" cy="1650600"/>
            </a:xfrm>
          </p:grpSpPr>
          <p:sp>
            <p:nvSpPr>
              <p:cNvPr id="38" name="Google Shape;47;p2"/>
              <p:cNvSpPr/>
              <p:nvPr/>
            </p:nvSpPr>
            <p:spPr>
              <a:xfrm>
                <a:off x="8413920" y="3689280"/>
                <a:ext cx="482760" cy="1013400"/>
              </a:xfrm>
              <a:custGeom>
                <a:avLst/>
                <a:gdLst>
                  <a:gd name="textAreaLeft" fmla="*/ 0 w 482760"/>
                  <a:gd name="textAreaRight" fmla="*/ 483120 w 482760"/>
                  <a:gd name="textAreaTop" fmla="*/ 0 h 1013400"/>
                  <a:gd name="textAreaBottom" fmla="*/ 1013760 h 1013400"/>
                </a:gdLst>
                <a:ahLst/>
                <a:cxn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48;p2"/>
              <p:cNvSpPr/>
              <p:nvPr/>
            </p:nvSpPr>
            <p:spPr>
              <a:xfrm>
                <a:off x="8774640" y="411336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49;p2"/>
              <p:cNvSpPr/>
              <p:nvPr/>
            </p:nvSpPr>
            <p:spPr>
              <a:xfrm>
                <a:off x="8867160" y="402048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 name="Google Shape;50;p2"/>
            <p:cNvGrpSpPr/>
            <p:nvPr/>
          </p:nvGrpSpPr>
          <p:grpSpPr>
            <a:xfrm>
              <a:off x="8021520" y="4498560"/>
              <a:ext cx="904320" cy="725760"/>
              <a:chOff x="8021520" y="4498560"/>
              <a:chExt cx="904320" cy="725760"/>
            </a:xfrm>
          </p:grpSpPr>
          <p:sp>
            <p:nvSpPr>
              <p:cNvPr id="42" name="Google Shape;51;p2"/>
              <p:cNvSpPr/>
              <p:nvPr/>
            </p:nvSpPr>
            <p:spPr>
              <a:xfrm>
                <a:off x="8253000" y="464184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52;p2"/>
              <p:cNvSpPr/>
              <p:nvPr/>
            </p:nvSpPr>
            <p:spPr>
              <a:xfrm>
                <a:off x="8240400" y="449856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53;p2"/>
              <p:cNvSpPr/>
              <p:nvPr/>
            </p:nvSpPr>
            <p:spPr>
              <a:xfrm>
                <a:off x="8021520" y="464184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5" name="PlaceHolder 1"/>
          <p:cNvSpPr>
            <a:spLocks noGrp="1"/>
          </p:cNvSpPr>
          <p:nvPr>
            <p:ph type="title"/>
          </p:nvPr>
        </p:nvSpPr>
        <p:spPr>
          <a:xfrm>
            <a:off x="1096920" y="816480"/>
            <a:ext cx="6974280" cy="2326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grpSp>
        <p:nvGrpSpPr>
          <p:cNvPr id="46" name="Google Shape;56;p2"/>
          <p:cNvGrpSpPr/>
          <p:nvPr/>
        </p:nvGrpSpPr>
        <p:grpSpPr>
          <a:xfrm>
            <a:off x="-309600" y="3618000"/>
            <a:ext cx="1447920" cy="2238120"/>
            <a:chOff x="-309600" y="3618000"/>
            <a:chExt cx="1447920" cy="2238120"/>
          </a:xfrm>
        </p:grpSpPr>
        <p:grpSp>
          <p:nvGrpSpPr>
            <p:cNvPr id="47" name="Google Shape;57;p2"/>
            <p:cNvGrpSpPr/>
            <p:nvPr/>
          </p:nvGrpSpPr>
          <p:grpSpPr>
            <a:xfrm>
              <a:off x="-276480" y="3870720"/>
              <a:ext cx="981360" cy="1985400"/>
              <a:chOff x="-276480" y="3870720"/>
              <a:chExt cx="981360" cy="1985400"/>
            </a:xfrm>
          </p:grpSpPr>
          <p:sp>
            <p:nvSpPr>
              <p:cNvPr id="48" name="Google Shape;58;p2"/>
              <p:cNvSpPr/>
              <p:nvPr/>
            </p:nvSpPr>
            <p:spPr>
              <a:xfrm rot="10800000">
                <a:off x="-276120" y="3870720"/>
                <a:ext cx="844200" cy="1985040"/>
              </a:xfrm>
              <a:custGeom>
                <a:avLst/>
                <a:gdLst>
                  <a:gd name="textAreaLeft" fmla="*/ 0 w 844200"/>
                  <a:gd name="textAreaRight" fmla="*/ 844560 w 844200"/>
                  <a:gd name="textAreaTop" fmla="*/ 0 h 1985040"/>
                  <a:gd name="textAreaBottom" fmla="*/ 1985400 h 198504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rot="10800000">
                <a:off x="-138960" y="3871080"/>
                <a:ext cx="844200" cy="1985040"/>
              </a:xfrm>
              <a:custGeom>
                <a:avLst/>
                <a:gdLst>
                  <a:gd name="textAreaLeft" fmla="*/ 0 w 844200"/>
                  <a:gd name="textAreaRight" fmla="*/ 844560 w 844200"/>
                  <a:gd name="textAreaTop" fmla="*/ 0 h 1985040"/>
                  <a:gd name="textAreaBottom" fmla="*/ 1985400 h 198504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0" name="Google Shape;60;p2"/>
            <p:cNvGrpSpPr/>
            <p:nvPr/>
          </p:nvGrpSpPr>
          <p:grpSpPr>
            <a:xfrm>
              <a:off x="363240" y="4906800"/>
              <a:ext cx="699120" cy="478080"/>
              <a:chOff x="363240" y="4906800"/>
              <a:chExt cx="699120" cy="478080"/>
            </a:xfrm>
          </p:grpSpPr>
          <p:grpSp>
            <p:nvGrpSpPr>
              <p:cNvPr id="51" name="Google Shape;61;p2"/>
              <p:cNvGrpSpPr/>
              <p:nvPr/>
            </p:nvGrpSpPr>
            <p:grpSpPr>
              <a:xfrm>
                <a:off x="363240" y="4906800"/>
                <a:ext cx="478080" cy="478080"/>
                <a:chOff x="363240" y="4906800"/>
                <a:chExt cx="478080" cy="478080"/>
              </a:xfrm>
            </p:grpSpPr>
            <p:sp>
              <p:nvSpPr>
                <p:cNvPr id="52" name="Google Shape;62;p2"/>
                <p:cNvSpPr/>
                <p:nvPr/>
              </p:nvSpPr>
              <p:spPr>
                <a:xfrm rot="2700000">
                  <a:off x="429480" y="498024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3" name="Google Shape;63;p2"/>
                <p:cNvGrpSpPr/>
                <p:nvPr/>
              </p:nvGrpSpPr>
              <p:grpSpPr>
                <a:xfrm>
                  <a:off x="408240" y="5007600"/>
                  <a:ext cx="387360" cy="223200"/>
                  <a:chOff x="408240" y="5007600"/>
                  <a:chExt cx="387360" cy="223200"/>
                </a:xfrm>
              </p:grpSpPr>
              <p:sp>
                <p:nvSpPr>
                  <p:cNvPr id="54" name="Google Shape;64;p2"/>
                  <p:cNvSpPr/>
                  <p:nvPr/>
                </p:nvSpPr>
                <p:spPr>
                  <a:xfrm rot="2700000">
                    <a:off x="441000" y="5040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65;p2"/>
                  <p:cNvSpPr/>
                  <p:nvPr/>
                </p:nvSpPr>
                <p:spPr>
                  <a:xfrm rot="2700000">
                    <a:off x="482040" y="5040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66;p2"/>
                  <p:cNvSpPr/>
                  <p:nvPr/>
                </p:nvSpPr>
                <p:spPr>
                  <a:xfrm rot="2700000">
                    <a:off x="523080" y="5040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67;p2"/>
                  <p:cNvSpPr/>
                  <p:nvPr/>
                </p:nvSpPr>
                <p:spPr>
                  <a:xfrm rot="2700000">
                    <a:off x="564120" y="50400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68;p2"/>
                  <p:cNvSpPr/>
                  <p:nvPr/>
                </p:nvSpPr>
                <p:spPr>
                  <a:xfrm rot="2700000">
                    <a:off x="605160" y="5040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9" name="Google Shape;69;p2"/>
              <p:cNvSpPr/>
              <p:nvPr/>
            </p:nvSpPr>
            <p:spPr>
              <a:xfrm rot="18900000">
                <a:off x="694440" y="498600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 name="Google Shape;70;p2"/>
            <p:cNvGrpSpPr/>
            <p:nvPr/>
          </p:nvGrpSpPr>
          <p:grpSpPr>
            <a:xfrm>
              <a:off x="-309600" y="3618000"/>
              <a:ext cx="1047240" cy="1350720"/>
              <a:chOff x="-309600" y="3618000"/>
              <a:chExt cx="1047240" cy="1350720"/>
            </a:xfrm>
          </p:grpSpPr>
          <p:sp>
            <p:nvSpPr>
              <p:cNvPr id="61" name="Google Shape;71;p2"/>
              <p:cNvSpPr/>
              <p:nvPr/>
            </p:nvSpPr>
            <p:spPr>
              <a:xfrm rot="13500000">
                <a:off x="37080" y="427140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72;p2"/>
              <p:cNvSpPr/>
              <p:nvPr/>
            </p:nvSpPr>
            <p:spPr>
              <a:xfrm rot="13500000">
                <a:off x="-38880" y="408708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73;p2"/>
              <p:cNvSpPr/>
              <p:nvPr/>
            </p:nvSpPr>
            <p:spPr>
              <a:xfrm rot="13500000">
                <a:off x="-115200" y="392328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74;p2"/>
              <p:cNvSpPr/>
              <p:nvPr/>
            </p:nvSpPr>
            <p:spPr>
              <a:xfrm rot="13500000">
                <a:off x="-191160" y="373896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 name="Google Shape;75;p2"/>
            <p:cNvGrpSpPr/>
            <p:nvPr/>
          </p:nvGrpSpPr>
          <p:grpSpPr>
            <a:xfrm>
              <a:off x="439200" y="4567320"/>
              <a:ext cx="699120" cy="478080"/>
              <a:chOff x="439200" y="4567320"/>
              <a:chExt cx="699120" cy="478080"/>
            </a:xfrm>
          </p:grpSpPr>
          <p:grpSp>
            <p:nvGrpSpPr>
              <p:cNvPr id="66" name="Google Shape;76;p2"/>
              <p:cNvGrpSpPr/>
              <p:nvPr/>
            </p:nvGrpSpPr>
            <p:grpSpPr>
              <a:xfrm>
                <a:off x="439200" y="4567320"/>
                <a:ext cx="478080" cy="478080"/>
                <a:chOff x="439200" y="4567320"/>
                <a:chExt cx="478080" cy="478080"/>
              </a:xfrm>
            </p:grpSpPr>
            <p:sp>
              <p:nvSpPr>
                <p:cNvPr id="67" name="Google Shape;77;p2"/>
                <p:cNvSpPr/>
                <p:nvPr/>
              </p:nvSpPr>
              <p:spPr>
                <a:xfrm rot="2700000">
                  <a:off x="505440" y="464076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8" name="Google Shape;78;p2"/>
                <p:cNvGrpSpPr/>
                <p:nvPr/>
              </p:nvGrpSpPr>
              <p:grpSpPr>
                <a:xfrm>
                  <a:off x="483840" y="4668120"/>
                  <a:ext cx="387360" cy="223200"/>
                  <a:chOff x="483840" y="4668120"/>
                  <a:chExt cx="387360" cy="223200"/>
                </a:xfrm>
              </p:grpSpPr>
              <p:sp>
                <p:nvSpPr>
                  <p:cNvPr id="69" name="Google Shape;79;p2"/>
                  <p:cNvSpPr/>
                  <p:nvPr/>
                </p:nvSpPr>
                <p:spPr>
                  <a:xfrm rot="2700000">
                    <a:off x="516600" y="4700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80;p2"/>
                  <p:cNvSpPr/>
                  <p:nvPr/>
                </p:nvSpPr>
                <p:spPr>
                  <a:xfrm rot="2700000">
                    <a:off x="557640" y="470088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81;p2"/>
                  <p:cNvSpPr/>
                  <p:nvPr/>
                </p:nvSpPr>
                <p:spPr>
                  <a:xfrm rot="2700000">
                    <a:off x="599040" y="4700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82;p2"/>
                  <p:cNvSpPr/>
                  <p:nvPr/>
                </p:nvSpPr>
                <p:spPr>
                  <a:xfrm rot="2700000">
                    <a:off x="639720" y="4700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83;p2"/>
                  <p:cNvSpPr/>
                  <p:nvPr/>
                </p:nvSpPr>
                <p:spPr>
                  <a:xfrm rot="2700000">
                    <a:off x="680760" y="470088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74" name="Google Shape;84;p2"/>
              <p:cNvSpPr/>
              <p:nvPr/>
            </p:nvSpPr>
            <p:spPr>
              <a:xfrm rot="18900000">
                <a:off x="770400" y="464652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 name="Google Shape;85;p2"/>
            <p:cNvGrpSpPr/>
            <p:nvPr/>
          </p:nvGrpSpPr>
          <p:grpSpPr>
            <a:xfrm>
              <a:off x="-64800" y="4623840"/>
              <a:ext cx="698760" cy="478080"/>
              <a:chOff x="-64800" y="4623840"/>
              <a:chExt cx="698760" cy="478080"/>
            </a:xfrm>
          </p:grpSpPr>
          <p:grpSp>
            <p:nvGrpSpPr>
              <p:cNvPr id="76" name="Google Shape;86;p2"/>
              <p:cNvGrpSpPr/>
              <p:nvPr/>
            </p:nvGrpSpPr>
            <p:grpSpPr>
              <a:xfrm>
                <a:off x="-64800" y="4623840"/>
                <a:ext cx="478080" cy="478080"/>
                <a:chOff x="-64800" y="4623840"/>
                <a:chExt cx="478080" cy="478080"/>
              </a:xfrm>
            </p:grpSpPr>
            <p:sp>
              <p:nvSpPr>
                <p:cNvPr id="77" name="Google Shape;87;p2"/>
                <p:cNvSpPr/>
                <p:nvPr/>
              </p:nvSpPr>
              <p:spPr>
                <a:xfrm rot="2700000">
                  <a:off x="1440" y="469728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8" name="Google Shape;88;p2"/>
                <p:cNvGrpSpPr/>
                <p:nvPr/>
              </p:nvGrpSpPr>
              <p:grpSpPr>
                <a:xfrm>
                  <a:off x="-20160" y="4724640"/>
                  <a:ext cx="387360" cy="223200"/>
                  <a:chOff x="-20160" y="4724640"/>
                  <a:chExt cx="387360" cy="223200"/>
                </a:xfrm>
              </p:grpSpPr>
              <p:sp>
                <p:nvSpPr>
                  <p:cNvPr id="79" name="Google Shape;89;p2"/>
                  <p:cNvSpPr/>
                  <p:nvPr/>
                </p:nvSpPr>
                <p:spPr>
                  <a:xfrm rot="2700000">
                    <a:off x="12240" y="47570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90;p2"/>
                  <p:cNvSpPr/>
                  <p:nvPr/>
                </p:nvSpPr>
                <p:spPr>
                  <a:xfrm rot="2700000">
                    <a:off x="53280" y="47574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91;p2"/>
                  <p:cNvSpPr/>
                  <p:nvPr/>
                </p:nvSpPr>
                <p:spPr>
                  <a:xfrm rot="2700000">
                    <a:off x="94320" y="47570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92;p2"/>
                  <p:cNvSpPr/>
                  <p:nvPr/>
                </p:nvSpPr>
                <p:spPr>
                  <a:xfrm rot="2700000">
                    <a:off x="135360" y="47570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93;p2"/>
                  <p:cNvSpPr/>
                  <p:nvPr/>
                </p:nvSpPr>
                <p:spPr>
                  <a:xfrm rot="2700000">
                    <a:off x="176400" y="47574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4" name="Google Shape;94;p2"/>
              <p:cNvSpPr/>
              <p:nvPr/>
            </p:nvSpPr>
            <p:spPr>
              <a:xfrm rot="18900000">
                <a:off x="266040" y="470304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403" name="Google Shape;763;p19"/>
          <p:cNvGrpSpPr/>
          <p:nvPr/>
        </p:nvGrpSpPr>
        <p:grpSpPr>
          <a:xfrm>
            <a:off x="-96120" y="4888440"/>
            <a:ext cx="1590120" cy="87840"/>
            <a:chOff x="-96120" y="4888440"/>
            <a:chExt cx="1590120" cy="87840"/>
          </a:xfrm>
        </p:grpSpPr>
        <p:sp>
          <p:nvSpPr>
            <p:cNvPr id="404" name="Google Shape;764;p19"/>
            <p:cNvSpPr/>
            <p:nvPr/>
          </p:nvSpPr>
          <p:spPr>
            <a:xfrm rot="5400000">
              <a:off x="692640" y="4099320"/>
              <a:ext cx="12240" cy="1590120"/>
            </a:xfrm>
            <a:custGeom>
              <a:avLst/>
              <a:gdLst>
                <a:gd name="textAreaLeft" fmla="*/ 0 w 12240"/>
                <a:gd name="textAreaRight" fmla="*/ 12600 w 12240"/>
                <a:gd name="textAreaTop" fmla="*/ 0 h 1590120"/>
                <a:gd name="textAreaBottom" fmla="*/ 1590480 h 159012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765;p19"/>
            <p:cNvSpPr/>
            <p:nvPr/>
          </p:nvSpPr>
          <p:spPr>
            <a:xfrm rot="5400000">
              <a:off x="692640" y="4174920"/>
              <a:ext cx="12240" cy="1590120"/>
            </a:xfrm>
            <a:custGeom>
              <a:avLst/>
              <a:gdLst>
                <a:gd name="textAreaLeft" fmla="*/ 0 w 12240"/>
                <a:gd name="textAreaRight" fmla="*/ 12600 w 12240"/>
                <a:gd name="textAreaTop" fmla="*/ 0 h 1590120"/>
                <a:gd name="textAreaBottom" fmla="*/ 1590480 h 159012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6" name="Google Shape;766;p19"/>
          <p:cNvGrpSpPr/>
          <p:nvPr/>
        </p:nvGrpSpPr>
        <p:grpSpPr>
          <a:xfrm>
            <a:off x="6883560" y="1385640"/>
            <a:ext cx="4028040" cy="5283360"/>
            <a:chOff x="6883560" y="1385640"/>
            <a:chExt cx="4028040" cy="5283360"/>
          </a:xfrm>
        </p:grpSpPr>
        <p:sp>
          <p:nvSpPr>
            <p:cNvPr id="407" name="Google Shape;767;p19"/>
            <p:cNvSpPr/>
            <p:nvPr/>
          </p:nvSpPr>
          <p:spPr>
            <a:xfrm>
              <a:off x="6883560" y="1407600"/>
              <a:ext cx="4006080" cy="4748760"/>
            </a:xfrm>
            <a:custGeom>
              <a:avLst/>
              <a:gdLst>
                <a:gd name="textAreaLeft" fmla="*/ 0 w 4006080"/>
                <a:gd name="textAreaRight" fmla="*/ 4006440 w 4006080"/>
                <a:gd name="textAreaTop" fmla="*/ 0 h 4748760"/>
                <a:gd name="textAreaBottom" fmla="*/ 4749120 h 474876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768;p19"/>
            <p:cNvSpPr/>
            <p:nvPr/>
          </p:nvSpPr>
          <p:spPr>
            <a:xfrm>
              <a:off x="7842240" y="1385640"/>
              <a:ext cx="2925000" cy="3057480"/>
            </a:xfrm>
            <a:custGeom>
              <a:avLst/>
              <a:gdLst>
                <a:gd name="textAreaLeft" fmla="*/ 0 w 2925000"/>
                <a:gd name="textAreaRight" fmla="*/ 292536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769;p19"/>
            <p:cNvSpPr/>
            <p:nvPr/>
          </p:nvSpPr>
          <p:spPr>
            <a:xfrm>
              <a:off x="7734240" y="257184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770;p19"/>
            <p:cNvSpPr/>
            <p:nvPr/>
          </p:nvSpPr>
          <p:spPr>
            <a:xfrm>
              <a:off x="7758720" y="155016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1" name="Google Shape;771;p19"/>
          <p:cNvGrpSpPr/>
          <p:nvPr/>
        </p:nvGrpSpPr>
        <p:grpSpPr>
          <a:xfrm>
            <a:off x="4597920" y="-1699200"/>
            <a:ext cx="5579640" cy="3202920"/>
            <a:chOff x="4597920" y="-1699200"/>
            <a:chExt cx="5579640" cy="3202920"/>
          </a:xfrm>
        </p:grpSpPr>
        <p:grpSp>
          <p:nvGrpSpPr>
            <p:cNvPr id="412" name="Google Shape;772;p19"/>
            <p:cNvGrpSpPr/>
            <p:nvPr/>
          </p:nvGrpSpPr>
          <p:grpSpPr>
            <a:xfrm>
              <a:off x="4696200" y="-306720"/>
              <a:ext cx="916200" cy="699840"/>
              <a:chOff x="4696200" y="-306720"/>
              <a:chExt cx="916200" cy="699840"/>
            </a:xfrm>
          </p:grpSpPr>
          <p:sp>
            <p:nvSpPr>
              <p:cNvPr id="413" name="Google Shape;773;p19"/>
              <p:cNvSpPr/>
              <p:nvPr/>
            </p:nvSpPr>
            <p:spPr>
              <a:xfrm>
                <a:off x="4899600" y="-25560"/>
                <a:ext cx="483480" cy="418680"/>
              </a:xfrm>
              <a:custGeom>
                <a:avLst/>
                <a:gdLst>
                  <a:gd name="textAreaLeft" fmla="*/ 0 w 483480"/>
                  <a:gd name="textAreaRight" fmla="*/ 483840 w 483480"/>
                  <a:gd name="textAreaTop" fmla="*/ 0 h 418680"/>
                  <a:gd name="textAreaBottom" fmla="*/ 419040 h 418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774;p19"/>
              <p:cNvSpPr/>
              <p:nvPr/>
            </p:nvSpPr>
            <p:spPr>
              <a:xfrm>
                <a:off x="4696200" y="-267120"/>
                <a:ext cx="483480" cy="418680"/>
              </a:xfrm>
              <a:custGeom>
                <a:avLst/>
                <a:gdLst>
                  <a:gd name="textAreaLeft" fmla="*/ 0 w 483480"/>
                  <a:gd name="textAreaRight" fmla="*/ 483840 w 483480"/>
                  <a:gd name="textAreaTop" fmla="*/ 0 h 418680"/>
                  <a:gd name="textAreaBottom" fmla="*/ 419040 h 418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775;p19"/>
              <p:cNvSpPr/>
              <p:nvPr/>
            </p:nvSpPr>
            <p:spPr>
              <a:xfrm>
                <a:off x="5128920" y="-306720"/>
                <a:ext cx="483480" cy="418680"/>
              </a:xfrm>
              <a:custGeom>
                <a:avLst/>
                <a:gdLst>
                  <a:gd name="textAreaLeft" fmla="*/ 0 w 483480"/>
                  <a:gd name="textAreaRight" fmla="*/ 483840 w 483480"/>
                  <a:gd name="textAreaTop" fmla="*/ 0 h 418680"/>
                  <a:gd name="textAreaBottom" fmla="*/ 419040 h 418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416" name="Google Shape;776;p19"/>
            <p:cNvPicPr/>
            <p:nvPr/>
          </p:nvPicPr>
          <p:blipFill>
            <a:blip r:embed="rId3"/>
            <a:srcRect l="16959" t="24713" r="7122" b="26173"/>
            <a:stretch/>
          </p:blipFill>
          <p:spPr>
            <a:xfrm>
              <a:off x="5980680" y="-1699200"/>
              <a:ext cx="4196880" cy="3202920"/>
            </a:xfrm>
            <a:prstGeom prst="rect">
              <a:avLst/>
            </a:prstGeom>
            <a:ln w="0">
              <a:noFill/>
            </a:ln>
          </p:spPr>
        </p:pic>
        <p:sp>
          <p:nvSpPr>
            <p:cNvPr id="417" name="Google Shape;777;p19"/>
            <p:cNvSpPr/>
            <p:nvPr/>
          </p:nvSpPr>
          <p:spPr>
            <a:xfrm rot="16200000">
              <a:off x="5359320" y="-12110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778;p19"/>
            <p:cNvSpPr/>
            <p:nvPr/>
          </p:nvSpPr>
          <p:spPr>
            <a:xfrm rot="16200000">
              <a:off x="5358600" y="-105156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19" name="Google Shape;779;p19"/>
            <p:cNvGrpSpPr/>
            <p:nvPr/>
          </p:nvGrpSpPr>
          <p:grpSpPr>
            <a:xfrm>
              <a:off x="8399520" y="57960"/>
              <a:ext cx="1493280" cy="87840"/>
              <a:chOff x="8399520" y="57960"/>
              <a:chExt cx="1493280" cy="87840"/>
            </a:xfrm>
          </p:grpSpPr>
          <p:sp>
            <p:nvSpPr>
              <p:cNvPr id="420" name="Google Shape;780;p19"/>
              <p:cNvSpPr/>
              <p:nvPr/>
            </p:nvSpPr>
            <p:spPr>
              <a:xfrm rot="16200000">
                <a:off x="9140040" y="-606600"/>
                <a:ext cx="12240" cy="1493280"/>
              </a:xfrm>
              <a:custGeom>
                <a:avLst/>
                <a:gdLst>
                  <a:gd name="textAreaLeft" fmla="*/ 0 w 12240"/>
                  <a:gd name="textAreaRight" fmla="*/ 12600 w 12240"/>
                  <a:gd name="textAreaTop" fmla="*/ 0 h 1493280"/>
                  <a:gd name="textAreaBottom" fmla="*/ 1493640 h 149328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781;p19"/>
              <p:cNvSpPr/>
              <p:nvPr/>
            </p:nvSpPr>
            <p:spPr>
              <a:xfrm rot="16200000">
                <a:off x="9140040" y="-682200"/>
                <a:ext cx="12240" cy="1493280"/>
              </a:xfrm>
              <a:custGeom>
                <a:avLst/>
                <a:gdLst>
                  <a:gd name="textAreaLeft" fmla="*/ 0 w 12240"/>
                  <a:gd name="textAreaRight" fmla="*/ 12600 w 12240"/>
                  <a:gd name="textAreaTop" fmla="*/ 0 h 1493280"/>
                  <a:gd name="textAreaBottom" fmla="*/ 1493640 h 149328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782;p19"/>
            <p:cNvGrpSpPr/>
            <p:nvPr/>
          </p:nvGrpSpPr>
          <p:grpSpPr>
            <a:xfrm>
              <a:off x="4695480" y="-185040"/>
              <a:ext cx="254520" cy="254880"/>
              <a:chOff x="4695480" y="-185040"/>
              <a:chExt cx="254520" cy="254880"/>
            </a:xfrm>
          </p:grpSpPr>
          <p:sp>
            <p:nvSpPr>
              <p:cNvPr id="423" name="Google Shape;783;p19"/>
              <p:cNvSpPr/>
              <p:nvPr/>
            </p:nvSpPr>
            <p:spPr>
              <a:xfrm>
                <a:off x="4695480" y="-18504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784;p19"/>
              <p:cNvSpPr/>
              <p:nvPr/>
            </p:nvSpPr>
            <p:spPr>
              <a:xfrm>
                <a:off x="4722840" y="-15768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785;p19"/>
              <p:cNvSpPr/>
              <p:nvPr/>
            </p:nvSpPr>
            <p:spPr>
              <a:xfrm>
                <a:off x="4750560" y="-1299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786;p19"/>
              <p:cNvSpPr/>
              <p:nvPr/>
            </p:nvSpPr>
            <p:spPr>
              <a:xfrm>
                <a:off x="4777920" y="-1026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787;p19"/>
              <p:cNvSpPr/>
              <p:nvPr/>
            </p:nvSpPr>
            <p:spPr>
              <a:xfrm>
                <a:off x="4805280" y="-7488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788;p19"/>
              <p:cNvSpPr/>
              <p:nvPr/>
            </p:nvSpPr>
            <p:spPr>
              <a:xfrm>
                <a:off x="4833000" y="-471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9" name="Google Shape;789;p19"/>
              <p:cNvSpPr/>
              <p:nvPr/>
            </p:nvSpPr>
            <p:spPr>
              <a:xfrm>
                <a:off x="4860360" y="-198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0" name="Google Shape;790;p19"/>
            <p:cNvGrpSpPr/>
            <p:nvPr/>
          </p:nvGrpSpPr>
          <p:grpSpPr>
            <a:xfrm>
              <a:off x="4597920" y="-25560"/>
              <a:ext cx="254880" cy="254520"/>
              <a:chOff x="4597920" y="-25560"/>
              <a:chExt cx="254880" cy="254520"/>
            </a:xfrm>
          </p:grpSpPr>
          <p:sp>
            <p:nvSpPr>
              <p:cNvPr id="431" name="Google Shape;791;p19"/>
              <p:cNvSpPr/>
              <p:nvPr/>
            </p:nvSpPr>
            <p:spPr>
              <a:xfrm>
                <a:off x="4597920" y="-255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792;p19"/>
              <p:cNvSpPr/>
              <p:nvPr/>
            </p:nvSpPr>
            <p:spPr>
              <a:xfrm>
                <a:off x="4625280" y="18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793;p19"/>
              <p:cNvSpPr/>
              <p:nvPr/>
            </p:nvSpPr>
            <p:spPr>
              <a:xfrm>
                <a:off x="4653000" y="291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794;p19"/>
              <p:cNvSpPr/>
              <p:nvPr/>
            </p:nvSpPr>
            <p:spPr>
              <a:xfrm>
                <a:off x="4680360" y="5688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795;p19"/>
              <p:cNvSpPr/>
              <p:nvPr/>
            </p:nvSpPr>
            <p:spPr>
              <a:xfrm>
                <a:off x="4708080" y="8460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796;p19"/>
              <p:cNvSpPr/>
              <p:nvPr/>
            </p:nvSpPr>
            <p:spPr>
              <a:xfrm>
                <a:off x="4735800" y="11196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797;p19"/>
              <p:cNvSpPr/>
              <p:nvPr/>
            </p:nvSpPr>
            <p:spPr>
              <a:xfrm>
                <a:off x="4763160" y="139320"/>
                <a:ext cx="89640" cy="89640"/>
              </a:xfrm>
              <a:custGeom>
                <a:avLst/>
                <a:gdLst>
                  <a:gd name="textAreaLeft" fmla="*/ 0 w 89640"/>
                  <a:gd name="textAreaRight" fmla="*/ 90000 w 89640"/>
                  <a:gd name="textAreaTop" fmla="*/ 0 h 89640"/>
                  <a:gd name="textAreaBottom" fmla="*/ 90000 h 8964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3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9" name="PlaceHolder 1"/>
          <p:cNvSpPr>
            <a:spLocks noGrp="1"/>
          </p:cNvSpPr>
          <p:nvPr>
            <p:ph type="title"/>
          </p:nvPr>
        </p:nvSpPr>
        <p:spPr>
          <a:xfrm>
            <a:off x="720000" y="1566000"/>
            <a:ext cx="2798640" cy="7603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440" name="Google Shape;801;p20"/>
          <p:cNvGrpSpPr/>
          <p:nvPr/>
        </p:nvGrpSpPr>
        <p:grpSpPr>
          <a:xfrm>
            <a:off x="-1623600" y="2499840"/>
            <a:ext cx="5118840" cy="4373640"/>
            <a:chOff x="-1623600" y="2499840"/>
            <a:chExt cx="5118840" cy="4373640"/>
          </a:xfrm>
        </p:grpSpPr>
        <p:pic>
          <p:nvPicPr>
            <p:cNvPr id="441" name="Google Shape;802;p20"/>
            <p:cNvPicPr/>
            <p:nvPr/>
          </p:nvPicPr>
          <p:blipFill>
            <a:blip r:embed="rId3"/>
            <a:srcRect l="16959" t="24713" r="7122" b="26173"/>
            <a:stretch/>
          </p:blipFill>
          <p:spPr>
            <a:xfrm rot="16200000">
              <a:off x="-1827000" y="3417480"/>
              <a:ext cx="3920040" cy="2991960"/>
            </a:xfrm>
            <a:prstGeom prst="rect">
              <a:avLst/>
            </a:prstGeom>
            <a:ln w="0">
              <a:noFill/>
            </a:ln>
          </p:spPr>
        </p:pic>
        <p:grpSp>
          <p:nvGrpSpPr>
            <p:cNvPr id="442" name="Google Shape;803;p20"/>
            <p:cNvGrpSpPr/>
            <p:nvPr/>
          </p:nvGrpSpPr>
          <p:grpSpPr>
            <a:xfrm>
              <a:off x="47520" y="4588560"/>
              <a:ext cx="480600" cy="480240"/>
              <a:chOff x="47520" y="4588560"/>
              <a:chExt cx="480600" cy="480240"/>
            </a:xfrm>
          </p:grpSpPr>
          <p:sp>
            <p:nvSpPr>
              <p:cNvPr id="443" name="Google Shape;804;p20"/>
              <p:cNvSpPr/>
              <p:nvPr/>
            </p:nvSpPr>
            <p:spPr>
              <a:xfrm rot="16200000">
                <a:off x="426600" y="49672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4" name="Google Shape;805;p20"/>
              <p:cNvSpPr/>
              <p:nvPr/>
            </p:nvSpPr>
            <p:spPr>
              <a:xfrm rot="16200000">
                <a:off x="363240" y="490392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806;p20"/>
              <p:cNvSpPr/>
              <p:nvPr/>
            </p:nvSpPr>
            <p:spPr>
              <a:xfrm rot="16200000">
                <a:off x="300240" y="484092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807;p20"/>
              <p:cNvSpPr/>
              <p:nvPr/>
            </p:nvSpPr>
            <p:spPr>
              <a:xfrm rot="16200000">
                <a:off x="236880" y="477792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808;p20"/>
              <p:cNvSpPr/>
              <p:nvPr/>
            </p:nvSpPr>
            <p:spPr>
              <a:xfrm rot="16200000">
                <a:off x="174240" y="471456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809;p20"/>
              <p:cNvSpPr/>
              <p:nvPr/>
            </p:nvSpPr>
            <p:spPr>
              <a:xfrm rot="16200000">
                <a:off x="110880" y="465156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810;p20"/>
              <p:cNvSpPr/>
              <p:nvPr/>
            </p:nvSpPr>
            <p:spPr>
              <a:xfrm rot="16200000">
                <a:off x="47520" y="458820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0" name="Google Shape;811;p20"/>
            <p:cNvGrpSpPr/>
            <p:nvPr/>
          </p:nvGrpSpPr>
          <p:grpSpPr>
            <a:xfrm>
              <a:off x="-1623600" y="3062880"/>
              <a:ext cx="5118840" cy="3152880"/>
              <a:chOff x="-1623600" y="3062880"/>
              <a:chExt cx="5118840" cy="3152880"/>
            </a:xfrm>
          </p:grpSpPr>
          <p:sp>
            <p:nvSpPr>
              <p:cNvPr id="451" name="Google Shape;812;p20"/>
              <p:cNvSpPr/>
              <p:nvPr/>
            </p:nvSpPr>
            <p:spPr>
              <a:xfrm rot="16200000">
                <a:off x="-640440" y="207972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52" name="Google Shape;813;p20"/>
              <p:cNvGrpSpPr/>
              <p:nvPr/>
            </p:nvGrpSpPr>
            <p:grpSpPr>
              <a:xfrm>
                <a:off x="1063440" y="4663080"/>
                <a:ext cx="133560" cy="133560"/>
                <a:chOff x="1063440" y="4663080"/>
                <a:chExt cx="133560" cy="133560"/>
              </a:xfrm>
            </p:grpSpPr>
            <p:sp>
              <p:nvSpPr>
                <p:cNvPr id="453" name="Google Shape;814;p20"/>
                <p:cNvSpPr/>
                <p:nvPr/>
              </p:nvSpPr>
              <p:spPr>
                <a:xfrm rot="16200000">
                  <a:off x="1063440" y="466308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815;p20"/>
                <p:cNvSpPr/>
                <p:nvPr/>
              </p:nvSpPr>
              <p:spPr>
                <a:xfrm rot="16200000">
                  <a:off x="1082160" y="468216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5" name="Google Shape;816;p20"/>
              <p:cNvGrpSpPr/>
              <p:nvPr/>
            </p:nvGrpSpPr>
            <p:grpSpPr>
              <a:xfrm>
                <a:off x="689400" y="5047200"/>
                <a:ext cx="133560" cy="133560"/>
                <a:chOff x="689400" y="5047200"/>
                <a:chExt cx="133560" cy="133560"/>
              </a:xfrm>
            </p:grpSpPr>
            <p:sp>
              <p:nvSpPr>
                <p:cNvPr id="456" name="Google Shape;817;p20"/>
                <p:cNvSpPr/>
                <p:nvPr/>
              </p:nvSpPr>
              <p:spPr>
                <a:xfrm rot="16200000">
                  <a:off x="689400" y="504720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7" name="Google Shape;818;p20"/>
                <p:cNvSpPr/>
                <p:nvPr/>
              </p:nvSpPr>
              <p:spPr>
                <a:xfrm rot="16200000">
                  <a:off x="708480" y="506592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8" name="Google Shape;819;p20"/>
              <p:cNvGrpSpPr/>
              <p:nvPr/>
            </p:nvGrpSpPr>
            <p:grpSpPr>
              <a:xfrm>
                <a:off x="3240" y="4053600"/>
                <a:ext cx="133560" cy="133560"/>
                <a:chOff x="3240" y="4053600"/>
                <a:chExt cx="133560" cy="133560"/>
              </a:xfrm>
            </p:grpSpPr>
            <p:sp>
              <p:nvSpPr>
                <p:cNvPr id="459" name="Google Shape;820;p20"/>
                <p:cNvSpPr/>
                <p:nvPr/>
              </p:nvSpPr>
              <p:spPr>
                <a:xfrm rot="16200000">
                  <a:off x="3240" y="405360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821;p20"/>
                <p:cNvSpPr/>
                <p:nvPr/>
              </p:nvSpPr>
              <p:spPr>
                <a:xfrm rot="16200000">
                  <a:off x="22320" y="407268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61" name="Google Shape;822;p20"/>
            <p:cNvSpPr/>
            <p:nvPr/>
          </p:nvSpPr>
          <p:spPr>
            <a:xfrm>
              <a:off x="-706320" y="2499840"/>
              <a:ext cx="1030680" cy="2751840"/>
            </a:xfrm>
            <a:custGeom>
              <a:avLst/>
              <a:gdLst>
                <a:gd name="textAreaLeft" fmla="*/ 0 w 1030680"/>
                <a:gd name="textAreaRight" fmla="*/ 1031040 w 1030680"/>
                <a:gd name="textAreaTop" fmla="*/ 0 h 2751840"/>
                <a:gd name="textAreaBottom" fmla="*/ 2752200 h 2751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62" name="Google Shape;823;p20"/>
            <p:cNvGrpSpPr/>
            <p:nvPr/>
          </p:nvGrpSpPr>
          <p:grpSpPr>
            <a:xfrm>
              <a:off x="-1008720" y="4443840"/>
              <a:ext cx="2151360" cy="87840"/>
              <a:chOff x="-1008720" y="4443840"/>
              <a:chExt cx="2151360" cy="87840"/>
            </a:xfrm>
          </p:grpSpPr>
          <p:sp>
            <p:nvSpPr>
              <p:cNvPr id="463" name="Google Shape;824;p20"/>
              <p:cNvSpPr/>
              <p:nvPr/>
            </p:nvSpPr>
            <p:spPr>
              <a:xfrm rot="16200000">
                <a:off x="60840" y="344988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825;p20"/>
              <p:cNvSpPr/>
              <p:nvPr/>
            </p:nvSpPr>
            <p:spPr>
              <a:xfrm rot="16200000">
                <a:off x="60840" y="337428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5" name="Google Shape;826;p20"/>
            <p:cNvGrpSpPr/>
            <p:nvPr/>
          </p:nvGrpSpPr>
          <p:grpSpPr>
            <a:xfrm>
              <a:off x="-1136520" y="4683600"/>
              <a:ext cx="2151360" cy="87840"/>
              <a:chOff x="-1136520" y="4683600"/>
              <a:chExt cx="2151360" cy="87840"/>
            </a:xfrm>
          </p:grpSpPr>
          <p:sp>
            <p:nvSpPr>
              <p:cNvPr id="466" name="Google Shape;827;p20"/>
              <p:cNvSpPr/>
              <p:nvPr/>
            </p:nvSpPr>
            <p:spPr>
              <a:xfrm rot="16200000">
                <a:off x="-66960" y="368964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828;p20"/>
              <p:cNvSpPr/>
              <p:nvPr/>
            </p:nvSpPr>
            <p:spPr>
              <a:xfrm rot="16200000">
                <a:off x="-66960" y="361404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68" name="Google Shape;829;p20"/>
          <p:cNvGrpSpPr/>
          <p:nvPr/>
        </p:nvGrpSpPr>
        <p:grpSpPr>
          <a:xfrm>
            <a:off x="7628040" y="-1420200"/>
            <a:ext cx="3213720" cy="3920040"/>
            <a:chOff x="7628040" y="-1420200"/>
            <a:chExt cx="3213720" cy="3920040"/>
          </a:xfrm>
        </p:grpSpPr>
        <p:pic>
          <p:nvPicPr>
            <p:cNvPr id="469" name="Google Shape;830;p20"/>
            <p:cNvPicPr/>
            <p:nvPr/>
          </p:nvPicPr>
          <p:blipFill>
            <a:blip r:embed="rId3"/>
            <a:srcRect l="16959" t="24713" r="7122" b="26173"/>
            <a:stretch/>
          </p:blipFill>
          <p:spPr>
            <a:xfrm rot="16200000">
              <a:off x="7385760" y="-956160"/>
              <a:ext cx="3920040" cy="2991960"/>
            </a:xfrm>
            <a:prstGeom prst="rect">
              <a:avLst/>
            </a:prstGeom>
            <a:ln w="0">
              <a:noFill/>
            </a:ln>
          </p:spPr>
        </p:pic>
        <p:sp>
          <p:nvSpPr>
            <p:cNvPr id="470" name="Google Shape;831;p20"/>
            <p:cNvSpPr/>
            <p:nvPr/>
          </p:nvSpPr>
          <p:spPr>
            <a:xfrm rot="5400000">
              <a:off x="8389440" y="-37116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832;p20"/>
            <p:cNvSpPr/>
            <p:nvPr/>
          </p:nvSpPr>
          <p:spPr>
            <a:xfrm rot="5400000">
              <a:off x="8390160" y="-53028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833;p20"/>
            <p:cNvSpPr/>
            <p:nvPr/>
          </p:nvSpPr>
          <p:spPr>
            <a:xfrm rot="16200000">
              <a:off x="7625520" y="-99720"/>
              <a:ext cx="480600" cy="475560"/>
            </a:xfrm>
            <a:custGeom>
              <a:avLst/>
              <a:gdLst>
                <a:gd name="textAreaLeft" fmla="*/ 0 w 480600"/>
                <a:gd name="textAreaRight" fmla="*/ 480960 w 480600"/>
                <a:gd name="textAreaTop" fmla="*/ 0 h 475560"/>
                <a:gd name="textAreaBottom" fmla="*/ 475920 h 47556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73" name="Google Shape;834;p20"/>
            <p:cNvGrpSpPr/>
            <p:nvPr/>
          </p:nvGrpSpPr>
          <p:grpSpPr>
            <a:xfrm>
              <a:off x="8277480" y="-228240"/>
              <a:ext cx="1650960" cy="699840"/>
              <a:chOff x="8277480" y="-228240"/>
              <a:chExt cx="1650960" cy="699840"/>
            </a:xfrm>
          </p:grpSpPr>
          <p:sp>
            <p:nvSpPr>
              <p:cNvPr id="474" name="Google Shape;835;p20"/>
              <p:cNvSpPr/>
              <p:nvPr/>
            </p:nvSpPr>
            <p:spPr>
              <a:xfrm rot="16200000">
                <a:off x="8542800" y="-276480"/>
                <a:ext cx="482760" cy="1013400"/>
              </a:xfrm>
              <a:custGeom>
                <a:avLst/>
                <a:gdLst>
                  <a:gd name="textAreaLeft" fmla="*/ 0 w 482760"/>
                  <a:gd name="textAreaRight" fmla="*/ 483120 w 482760"/>
                  <a:gd name="textAreaTop" fmla="*/ 0 h 1013400"/>
                  <a:gd name="textAreaBottom" fmla="*/ 1013760 h 1013400"/>
                </a:gdLst>
                <a:ahLst/>
                <a:cxn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836;p20"/>
              <p:cNvSpPr/>
              <p:nvPr/>
            </p:nvSpPr>
            <p:spPr>
              <a:xfrm rot="16200000">
                <a:off x="9191880" y="-62532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837;p20"/>
              <p:cNvSpPr/>
              <p:nvPr/>
            </p:nvSpPr>
            <p:spPr>
              <a:xfrm rot="16200000">
                <a:off x="9098640" y="-71784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7" name="Google Shape;838;p20"/>
            <p:cNvGrpSpPr/>
            <p:nvPr/>
          </p:nvGrpSpPr>
          <p:grpSpPr>
            <a:xfrm>
              <a:off x="9087120" y="-40320"/>
              <a:ext cx="725760" cy="904320"/>
              <a:chOff x="9087120" y="-40320"/>
              <a:chExt cx="725760" cy="904320"/>
            </a:xfrm>
          </p:grpSpPr>
          <p:sp>
            <p:nvSpPr>
              <p:cNvPr id="478" name="Google Shape;839;p20"/>
              <p:cNvSpPr/>
              <p:nvPr/>
            </p:nvSpPr>
            <p:spPr>
              <a:xfrm rot="16200000">
                <a:off x="9185040" y="468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840;p20"/>
              <p:cNvSpPr/>
              <p:nvPr/>
            </p:nvSpPr>
            <p:spPr>
              <a:xfrm rot="16200000">
                <a:off x="9054720" y="19620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841;p20"/>
              <p:cNvSpPr/>
              <p:nvPr/>
            </p:nvSpPr>
            <p:spPr>
              <a:xfrm rot="16200000">
                <a:off x="9198000" y="41544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26" name="PlaceHolder 2"/>
          <p:cNvSpPr>
            <a:spLocks noGrp="1"/>
          </p:cNvSpPr>
          <p:nvPr>
            <p:ph type="body"/>
          </p:nvPr>
        </p:nvSpPr>
        <p:spPr>
          <a:xfrm>
            <a:off x="720000" y="1139400"/>
            <a:ext cx="4528080" cy="697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527" name="Google Shape;845;p21"/>
          <p:cNvGrpSpPr/>
          <p:nvPr/>
        </p:nvGrpSpPr>
        <p:grpSpPr>
          <a:xfrm>
            <a:off x="6846840" y="-1382040"/>
            <a:ext cx="4230000" cy="4230360"/>
            <a:chOff x="6846840" y="-1382040"/>
            <a:chExt cx="4230000" cy="4230360"/>
          </a:xfrm>
        </p:grpSpPr>
        <p:sp>
          <p:nvSpPr>
            <p:cNvPr id="528" name="Google Shape;846;p21"/>
            <p:cNvSpPr/>
            <p:nvPr/>
          </p:nvSpPr>
          <p:spPr>
            <a:xfrm rot="13500000" flipH="1">
              <a:off x="7499160" y="-795240"/>
              <a:ext cx="2925000" cy="3057480"/>
            </a:xfrm>
            <a:custGeom>
              <a:avLst/>
              <a:gdLst>
                <a:gd name="textAreaLeft" fmla="*/ -360 w 2925000"/>
                <a:gd name="textAreaRight" fmla="*/ 292500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847;p21"/>
            <p:cNvSpPr/>
            <p:nvPr/>
          </p:nvSpPr>
          <p:spPr>
            <a:xfrm>
              <a:off x="8605440" y="-36828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848;p21"/>
            <p:cNvSpPr/>
            <p:nvPr/>
          </p:nvSpPr>
          <p:spPr>
            <a:xfrm>
              <a:off x="8857800" y="-5760"/>
              <a:ext cx="686880" cy="2086560"/>
            </a:xfrm>
            <a:custGeom>
              <a:avLst/>
              <a:gdLst>
                <a:gd name="textAreaLeft" fmla="*/ 0 w 686880"/>
                <a:gd name="textAreaRight" fmla="*/ 687240 w 686880"/>
                <a:gd name="textAreaTop" fmla="*/ 0 h 2086560"/>
                <a:gd name="textAreaBottom" fmla="*/ 2086920 h 2086560"/>
              </a:gdLst>
              <a:ahLst/>
              <a:cxn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31" name="Google Shape;849;p21"/>
            <p:cNvGrpSpPr/>
            <p:nvPr/>
          </p:nvGrpSpPr>
          <p:grpSpPr>
            <a:xfrm>
              <a:off x="8698680" y="1168560"/>
              <a:ext cx="133920" cy="133920"/>
              <a:chOff x="8698680" y="1168560"/>
              <a:chExt cx="133920" cy="133920"/>
            </a:xfrm>
          </p:grpSpPr>
          <p:sp>
            <p:nvSpPr>
              <p:cNvPr id="532" name="Google Shape;850;p21"/>
              <p:cNvSpPr/>
              <p:nvPr/>
            </p:nvSpPr>
            <p:spPr>
              <a:xfrm>
                <a:off x="8698680" y="116856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851;p21"/>
              <p:cNvSpPr/>
              <p:nvPr/>
            </p:nvSpPr>
            <p:spPr>
              <a:xfrm>
                <a:off x="8717760" y="1187280"/>
                <a:ext cx="96120" cy="9612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852;p21"/>
            <p:cNvGrpSpPr/>
            <p:nvPr/>
          </p:nvGrpSpPr>
          <p:grpSpPr>
            <a:xfrm>
              <a:off x="8827200" y="2102400"/>
              <a:ext cx="133920" cy="133920"/>
              <a:chOff x="8827200" y="2102400"/>
              <a:chExt cx="133920" cy="133920"/>
            </a:xfrm>
          </p:grpSpPr>
          <p:sp>
            <p:nvSpPr>
              <p:cNvPr id="535" name="Google Shape;853;p21"/>
              <p:cNvSpPr/>
              <p:nvPr/>
            </p:nvSpPr>
            <p:spPr>
              <a:xfrm>
                <a:off x="8827200" y="210240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854;p21"/>
              <p:cNvSpPr/>
              <p:nvPr/>
            </p:nvSpPr>
            <p:spPr>
              <a:xfrm>
                <a:off x="8845920" y="2121120"/>
                <a:ext cx="96120" cy="9612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855;p21"/>
            <p:cNvGrpSpPr/>
            <p:nvPr/>
          </p:nvGrpSpPr>
          <p:grpSpPr>
            <a:xfrm>
              <a:off x="8776080" y="234720"/>
              <a:ext cx="133560" cy="133560"/>
              <a:chOff x="8776080" y="234720"/>
              <a:chExt cx="133560" cy="133560"/>
            </a:xfrm>
          </p:grpSpPr>
          <p:sp>
            <p:nvSpPr>
              <p:cNvPr id="538" name="Google Shape;856;p21"/>
              <p:cNvSpPr/>
              <p:nvPr/>
            </p:nvSpPr>
            <p:spPr>
              <a:xfrm>
                <a:off x="8776080" y="23472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857;p21"/>
              <p:cNvSpPr/>
              <p:nvPr/>
            </p:nvSpPr>
            <p:spPr>
              <a:xfrm>
                <a:off x="8795160" y="25380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540" name="Google Shape;858;p21"/>
            <p:cNvPicPr/>
            <p:nvPr/>
          </p:nvPicPr>
          <p:blipFill>
            <a:blip r:embed="rId3"/>
            <a:srcRect l="16959" t="24713" r="7122" b="26173"/>
            <a:stretch/>
          </p:blipFill>
          <p:spPr>
            <a:xfrm>
              <a:off x="7179120" y="-1112760"/>
              <a:ext cx="2441520" cy="1863360"/>
            </a:xfrm>
            <a:prstGeom prst="rect">
              <a:avLst/>
            </a:prstGeom>
            <a:ln w="0">
              <a:noFill/>
            </a:ln>
          </p:spPr>
        </p:pic>
      </p:grpSp>
      <p:grpSp>
        <p:nvGrpSpPr>
          <p:cNvPr id="541" name="Google Shape;859;p21"/>
          <p:cNvGrpSpPr/>
          <p:nvPr/>
        </p:nvGrpSpPr>
        <p:grpSpPr>
          <a:xfrm>
            <a:off x="-1981800" y="1924920"/>
            <a:ext cx="6190920" cy="6190920"/>
            <a:chOff x="-1981800" y="1924920"/>
            <a:chExt cx="6190920" cy="6190920"/>
          </a:xfrm>
        </p:grpSpPr>
        <p:pic>
          <p:nvPicPr>
            <p:cNvPr id="542" name="Google Shape;860;p21"/>
            <p:cNvPicPr/>
            <p:nvPr/>
          </p:nvPicPr>
          <p:blipFill>
            <a:blip r:embed="rId3"/>
            <a:srcRect l="16959" t="24713" r="7122" b="26173"/>
            <a:stretch/>
          </p:blipFill>
          <p:spPr>
            <a:xfrm rot="5400000">
              <a:off x="-537480" y="4358520"/>
              <a:ext cx="2441520" cy="1863360"/>
            </a:xfrm>
            <a:prstGeom prst="rect">
              <a:avLst/>
            </a:prstGeom>
            <a:ln w="0">
              <a:noFill/>
            </a:ln>
          </p:spPr>
        </p:pic>
        <p:grpSp>
          <p:nvGrpSpPr>
            <p:cNvPr id="543" name="Google Shape;861;p21"/>
            <p:cNvGrpSpPr/>
            <p:nvPr/>
          </p:nvGrpSpPr>
          <p:grpSpPr>
            <a:xfrm>
              <a:off x="-1981800" y="1924920"/>
              <a:ext cx="6190920" cy="6190920"/>
              <a:chOff x="-1981800" y="1924920"/>
              <a:chExt cx="6190920" cy="6190920"/>
            </a:xfrm>
          </p:grpSpPr>
          <p:sp>
            <p:nvSpPr>
              <p:cNvPr id="544" name="Google Shape;862;p21"/>
              <p:cNvSpPr/>
              <p:nvPr/>
            </p:nvSpPr>
            <p:spPr>
              <a:xfrm rot="8100000" flipH="1">
                <a:off x="-889560" y="2645640"/>
                <a:ext cx="4006080" cy="4749120"/>
              </a:xfrm>
              <a:custGeom>
                <a:avLst/>
                <a:gdLst>
                  <a:gd name="textAreaLeft" fmla="*/ 360 w 4006080"/>
                  <a:gd name="textAreaRight" fmla="*/ 4006800 w 4006080"/>
                  <a:gd name="textAreaTop" fmla="*/ 0 h 4749120"/>
                  <a:gd name="textAreaBottom" fmla="*/ 4749480 h 47491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EB9109"/>
                  </a:gs>
                  <a:gs pos="40000">
                    <a:srgbClr val="FF9900">
                      <a:alpha val="41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63;p21"/>
              <p:cNvSpPr/>
              <p:nvPr/>
            </p:nvSpPr>
            <p:spPr>
              <a:xfrm rot="8100000" flipH="1">
                <a:off x="-10440" y="3491640"/>
                <a:ext cx="2925000" cy="3057480"/>
              </a:xfrm>
              <a:custGeom>
                <a:avLst/>
                <a:gdLst>
                  <a:gd name="textAreaLeft" fmla="*/ -360 w 2925000"/>
                  <a:gd name="textAreaRight" fmla="*/ 292500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46" name="Google Shape;864;p21"/>
              <p:cNvGrpSpPr/>
              <p:nvPr/>
            </p:nvGrpSpPr>
            <p:grpSpPr>
              <a:xfrm>
                <a:off x="2304720" y="5135400"/>
                <a:ext cx="133920" cy="133920"/>
                <a:chOff x="2304720" y="5135400"/>
                <a:chExt cx="133920" cy="133920"/>
              </a:xfrm>
            </p:grpSpPr>
            <p:sp>
              <p:nvSpPr>
                <p:cNvPr id="547" name="Google Shape;865;p21"/>
                <p:cNvSpPr/>
                <p:nvPr/>
              </p:nvSpPr>
              <p:spPr>
                <a:xfrm rot="16200000">
                  <a:off x="2304720" y="513540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8" name="Google Shape;866;p21"/>
                <p:cNvSpPr/>
                <p:nvPr/>
              </p:nvSpPr>
              <p:spPr>
                <a:xfrm rot="16200000">
                  <a:off x="2323440" y="5154480"/>
                  <a:ext cx="96120" cy="9612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9" name="Google Shape;867;p21"/>
              <p:cNvGrpSpPr/>
              <p:nvPr/>
            </p:nvGrpSpPr>
            <p:grpSpPr>
              <a:xfrm>
                <a:off x="1636560" y="4896720"/>
                <a:ext cx="133920" cy="133920"/>
                <a:chOff x="1636560" y="4896720"/>
                <a:chExt cx="133920" cy="133920"/>
              </a:xfrm>
            </p:grpSpPr>
            <p:sp>
              <p:nvSpPr>
                <p:cNvPr id="550" name="Google Shape;868;p21"/>
                <p:cNvSpPr/>
                <p:nvPr/>
              </p:nvSpPr>
              <p:spPr>
                <a:xfrm rot="16200000">
                  <a:off x="1636560" y="489672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869;p21"/>
                <p:cNvSpPr/>
                <p:nvPr/>
              </p:nvSpPr>
              <p:spPr>
                <a:xfrm rot="16200000">
                  <a:off x="1655280" y="4915800"/>
                  <a:ext cx="96120" cy="9612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2" name="Google Shape;870;p21"/>
              <p:cNvGrpSpPr/>
              <p:nvPr/>
            </p:nvGrpSpPr>
            <p:grpSpPr>
              <a:xfrm>
                <a:off x="-748080" y="4648680"/>
                <a:ext cx="2449080" cy="939600"/>
                <a:chOff x="-748080" y="4648680"/>
                <a:chExt cx="2449080" cy="939600"/>
              </a:xfrm>
            </p:grpSpPr>
            <p:sp>
              <p:nvSpPr>
                <p:cNvPr id="553" name="Google Shape;871;p21"/>
                <p:cNvSpPr/>
                <p:nvPr/>
              </p:nvSpPr>
              <p:spPr>
                <a:xfrm rot="16200000">
                  <a:off x="-49320" y="431244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872;p21"/>
                <p:cNvSpPr/>
                <p:nvPr/>
              </p:nvSpPr>
              <p:spPr>
                <a:xfrm rot="16200000">
                  <a:off x="314280" y="3948840"/>
                  <a:ext cx="686880" cy="2086560"/>
                </a:xfrm>
                <a:custGeom>
                  <a:avLst/>
                  <a:gdLst>
                    <a:gd name="textAreaLeft" fmla="*/ 0 w 686880"/>
                    <a:gd name="textAreaRight" fmla="*/ 687240 w 686880"/>
                    <a:gd name="textAreaTop" fmla="*/ 0 h 2086560"/>
                    <a:gd name="textAreaBottom" fmla="*/ 2086920 h 2086560"/>
                  </a:gdLst>
                  <a:ahLst/>
                  <a:cxn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55" name="Google Shape;873;p21"/>
                <p:cNvGrpSpPr/>
                <p:nvPr/>
              </p:nvGrpSpPr>
              <p:grpSpPr>
                <a:xfrm>
                  <a:off x="-145080" y="5283720"/>
                  <a:ext cx="133560" cy="133560"/>
                  <a:chOff x="-145080" y="5283720"/>
                  <a:chExt cx="133560" cy="133560"/>
                </a:xfrm>
              </p:grpSpPr>
              <p:sp>
                <p:nvSpPr>
                  <p:cNvPr id="556" name="Google Shape;874;p21"/>
                  <p:cNvSpPr/>
                  <p:nvPr/>
                </p:nvSpPr>
                <p:spPr>
                  <a:xfrm rot="16200000">
                    <a:off x="-145080" y="528372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875;p21"/>
                  <p:cNvSpPr/>
                  <p:nvPr/>
                </p:nvSpPr>
                <p:spPr>
                  <a:xfrm rot="16200000">
                    <a:off x="-126000" y="530280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58" name="Google Shape;877;p22"/>
          <p:cNvGrpSpPr/>
          <p:nvPr/>
        </p:nvGrpSpPr>
        <p:grpSpPr>
          <a:xfrm>
            <a:off x="4845240" y="2444760"/>
            <a:ext cx="4759200" cy="4752720"/>
            <a:chOff x="4845240" y="2444760"/>
            <a:chExt cx="4759200" cy="4752720"/>
          </a:xfrm>
        </p:grpSpPr>
        <p:pic>
          <p:nvPicPr>
            <p:cNvPr id="559" name="Google Shape;878;p22"/>
            <p:cNvPicPr/>
            <p:nvPr/>
          </p:nvPicPr>
          <p:blipFill>
            <a:blip r:embed="rId3"/>
            <a:srcRect l="16959" t="24713" r="7122" b="26173"/>
            <a:stretch/>
          </p:blipFill>
          <p:spPr>
            <a:xfrm flipH="1">
              <a:off x="5988960" y="3542040"/>
              <a:ext cx="3615480" cy="2759400"/>
            </a:xfrm>
            <a:prstGeom prst="rect">
              <a:avLst/>
            </a:prstGeom>
            <a:ln w="0">
              <a:noFill/>
            </a:ln>
          </p:spPr>
        </p:pic>
        <p:grpSp>
          <p:nvGrpSpPr>
            <p:cNvPr id="560" name="Google Shape;879;p22"/>
            <p:cNvGrpSpPr/>
            <p:nvPr/>
          </p:nvGrpSpPr>
          <p:grpSpPr>
            <a:xfrm>
              <a:off x="4845240" y="2444760"/>
              <a:ext cx="4759200" cy="4752720"/>
              <a:chOff x="4845240" y="2444760"/>
              <a:chExt cx="4759200" cy="4752720"/>
            </a:xfrm>
          </p:grpSpPr>
          <p:grpSp>
            <p:nvGrpSpPr>
              <p:cNvPr id="561" name="Google Shape;880;p22"/>
              <p:cNvGrpSpPr/>
              <p:nvPr/>
            </p:nvGrpSpPr>
            <p:grpSpPr>
              <a:xfrm>
                <a:off x="8521560" y="3363480"/>
                <a:ext cx="237600" cy="2083680"/>
                <a:chOff x="8521560" y="3363480"/>
                <a:chExt cx="237600" cy="2083680"/>
              </a:xfrm>
            </p:grpSpPr>
            <p:sp>
              <p:nvSpPr>
                <p:cNvPr id="562" name="Google Shape;881;p22"/>
                <p:cNvSpPr/>
                <p:nvPr/>
              </p:nvSpPr>
              <p:spPr>
                <a:xfrm rot="10800000">
                  <a:off x="8745120" y="3363480"/>
                  <a:ext cx="14040" cy="2083680"/>
                </a:xfrm>
                <a:custGeom>
                  <a:avLst/>
                  <a:gdLst>
                    <a:gd name="textAreaLeft" fmla="*/ 0 w 14040"/>
                    <a:gd name="textAreaRight" fmla="*/ 14400 w 14040"/>
                    <a:gd name="textAreaTop" fmla="*/ 0 h 2083680"/>
                    <a:gd name="textAreaBottom" fmla="*/ 2084040 h 208368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3" name="Google Shape;882;p22"/>
                <p:cNvSpPr/>
                <p:nvPr/>
              </p:nvSpPr>
              <p:spPr>
                <a:xfrm rot="10800000">
                  <a:off x="8521560" y="3363480"/>
                  <a:ext cx="14040" cy="2083680"/>
                </a:xfrm>
                <a:custGeom>
                  <a:avLst/>
                  <a:gdLst>
                    <a:gd name="textAreaLeft" fmla="*/ 0 w 14040"/>
                    <a:gd name="textAreaRight" fmla="*/ 14400 w 14040"/>
                    <a:gd name="textAreaTop" fmla="*/ 0 h 2083680"/>
                    <a:gd name="textAreaBottom" fmla="*/ 2084040 h 208368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4" name="Google Shape;883;p22"/>
              <p:cNvGrpSpPr/>
              <p:nvPr/>
            </p:nvGrpSpPr>
            <p:grpSpPr>
              <a:xfrm>
                <a:off x="4845240" y="2444760"/>
                <a:ext cx="4479480" cy="4752720"/>
                <a:chOff x="4845240" y="2444760"/>
                <a:chExt cx="4479480" cy="4752720"/>
              </a:xfrm>
            </p:grpSpPr>
            <p:sp>
              <p:nvSpPr>
                <p:cNvPr id="565" name="Google Shape;884;p22"/>
                <p:cNvSpPr/>
                <p:nvPr/>
              </p:nvSpPr>
              <p:spPr>
                <a:xfrm rot="2700000">
                  <a:off x="5635440" y="2966040"/>
                  <a:ext cx="2898720" cy="3436200"/>
                </a:xfrm>
                <a:custGeom>
                  <a:avLst/>
                  <a:gdLst>
                    <a:gd name="textAreaLeft" fmla="*/ 0 w 2898720"/>
                    <a:gd name="textAreaRight" fmla="*/ 2899080 w 2898720"/>
                    <a:gd name="textAreaTop" fmla="*/ 0 h 3436200"/>
                    <a:gd name="textAreaBottom" fmla="*/ 3436560 h 343620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885;p22"/>
                <p:cNvSpPr/>
                <p:nvPr/>
              </p:nvSpPr>
              <p:spPr>
                <a:xfrm rot="2700000">
                  <a:off x="6684120" y="3348000"/>
                  <a:ext cx="2116440" cy="2212200"/>
                </a:xfrm>
                <a:custGeom>
                  <a:avLst/>
                  <a:gdLst>
                    <a:gd name="textAreaLeft" fmla="*/ 0 w 2116440"/>
                    <a:gd name="textAreaRight" fmla="*/ 2116800 w 2116440"/>
                    <a:gd name="textAreaTop" fmla="*/ 0 h 2212200"/>
                    <a:gd name="textAreaBottom" fmla="*/ 2212560 h 221220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886;p22"/>
                <p:cNvSpPr/>
                <p:nvPr/>
              </p:nvSpPr>
              <p:spPr>
                <a:xfrm rot="2700000">
                  <a:off x="6005520" y="3229200"/>
                  <a:ext cx="2281320" cy="3704040"/>
                </a:xfrm>
                <a:custGeom>
                  <a:avLst/>
                  <a:gdLst>
                    <a:gd name="textAreaLeft" fmla="*/ 0 w 2281320"/>
                    <a:gd name="textAreaRight" fmla="*/ 2281680 w 2281320"/>
                    <a:gd name="textAreaTop" fmla="*/ 0 h 3704040"/>
                    <a:gd name="textAreaBottom" fmla="*/ 3704400 h 37040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8" name="Google Shape;887;p22"/>
              <p:cNvGrpSpPr/>
              <p:nvPr/>
            </p:nvGrpSpPr>
            <p:grpSpPr>
              <a:xfrm>
                <a:off x="8240760" y="4132440"/>
                <a:ext cx="798840" cy="546120"/>
                <a:chOff x="8240760" y="4132440"/>
                <a:chExt cx="798840" cy="546120"/>
              </a:xfrm>
            </p:grpSpPr>
            <p:grpSp>
              <p:nvGrpSpPr>
                <p:cNvPr id="569" name="Google Shape;888;p22"/>
                <p:cNvGrpSpPr/>
                <p:nvPr/>
              </p:nvGrpSpPr>
              <p:grpSpPr>
                <a:xfrm>
                  <a:off x="8493480" y="4132440"/>
                  <a:ext cx="546120" cy="546120"/>
                  <a:chOff x="8493480" y="4132440"/>
                  <a:chExt cx="546120" cy="546120"/>
                </a:xfrm>
              </p:grpSpPr>
              <p:sp>
                <p:nvSpPr>
                  <p:cNvPr id="570" name="Google Shape;889;p22"/>
                  <p:cNvSpPr/>
                  <p:nvPr/>
                </p:nvSpPr>
                <p:spPr>
                  <a:xfrm rot="13500000">
                    <a:off x="8569080" y="4216680"/>
                    <a:ext cx="394560" cy="377640"/>
                  </a:xfrm>
                  <a:custGeom>
                    <a:avLst/>
                    <a:gdLst>
                      <a:gd name="textAreaLeft" fmla="*/ 0 w 394560"/>
                      <a:gd name="textAreaRight" fmla="*/ 394920 w 394560"/>
                      <a:gd name="textAreaTop" fmla="*/ 0 h 377640"/>
                      <a:gd name="textAreaBottom" fmla="*/ 378000 h 3776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71" name="Google Shape;890;p22"/>
                  <p:cNvGrpSpPr/>
                  <p:nvPr/>
                </p:nvGrpSpPr>
                <p:grpSpPr>
                  <a:xfrm>
                    <a:off x="8546040" y="4307760"/>
                    <a:ext cx="442440" cy="255600"/>
                    <a:chOff x="8546040" y="4307760"/>
                    <a:chExt cx="442440" cy="255600"/>
                  </a:xfrm>
                </p:grpSpPr>
                <p:sp>
                  <p:nvSpPr>
                    <p:cNvPr id="572" name="Google Shape;891;p22"/>
                    <p:cNvSpPr/>
                    <p:nvPr/>
                  </p:nvSpPr>
                  <p:spPr>
                    <a:xfrm rot="13500000">
                      <a:off x="8770680" y="434556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92;p22"/>
                    <p:cNvSpPr/>
                    <p:nvPr/>
                  </p:nvSpPr>
                  <p:spPr>
                    <a:xfrm rot="13500000">
                      <a:off x="8723880" y="434520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93;p22"/>
                    <p:cNvSpPr/>
                    <p:nvPr/>
                  </p:nvSpPr>
                  <p:spPr>
                    <a:xfrm rot="13500000">
                      <a:off x="8677080" y="434556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94;p22"/>
                    <p:cNvSpPr/>
                    <p:nvPr/>
                  </p:nvSpPr>
                  <p:spPr>
                    <a:xfrm rot="13500000">
                      <a:off x="8630280" y="434556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95;p22"/>
                    <p:cNvSpPr/>
                    <p:nvPr/>
                  </p:nvSpPr>
                  <p:spPr>
                    <a:xfrm rot="13500000">
                      <a:off x="8583120" y="434520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77" name="Google Shape;896;p22"/>
                <p:cNvSpPr/>
                <p:nvPr/>
              </p:nvSpPr>
              <p:spPr>
                <a:xfrm rot="8100000">
                  <a:off x="8290440" y="4293000"/>
                  <a:ext cx="370800" cy="294480"/>
                </a:xfrm>
                <a:custGeom>
                  <a:avLst/>
                  <a:gdLst>
                    <a:gd name="textAreaLeft" fmla="*/ 0 w 370800"/>
                    <a:gd name="textAreaRight" fmla="*/ 371160 w 370800"/>
                    <a:gd name="textAreaTop" fmla="*/ 0 h 294480"/>
                    <a:gd name="textAreaBottom" fmla="*/ 294840 h 29448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8" name="Google Shape;897;p22"/>
              <p:cNvGrpSpPr/>
              <p:nvPr/>
            </p:nvGrpSpPr>
            <p:grpSpPr>
              <a:xfrm>
                <a:off x="7272000" y="4925520"/>
                <a:ext cx="676080" cy="462240"/>
                <a:chOff x="7272000" y="4925520"/>
                <a:chExt cx="676080" cy="462240"/>
              </a:xfrm>
            </p:grpSpPr>
            <p:grpSp>
              <p:nvGrpSpPr>
                <p:cNvPr id="579" name="Google Shape;898;p22"/>
                <p:cNvGrpSpPr/>
                <p:nvPr/>
              </p:nvGrpSpPr>
              <p:grpSpPr>
                <a:xfrm>
                  <a:off x="7485840" y="4925520"/>
                  <a:ext cx="462240" cy="462240"/>
                  <a:chOff x="7485840" y="4925520"/>
                  <a:chExt cx="462240" cy="462240"/>
                </a:xfrm>
              </p:grpSpPr>
              <p:sp>
                <p:nvSpPr>
                  <p:cNvPr id="580" name="Google Shape;899;p22"/>
                  <p:cNvSpPr/>
                  <p:nvPr/>
                </p:nvSpPr>
                <p:spPr>
                  <a:xfrm rot="13500000">
                    <a:off x="7549560" y="4996440"/>
                    <a:ext cx="334080" cy="319680"/>
                  </a:xfrm>
                  <a:custGeom>
                    <a:avLst/>
                    <a:gdLst>
                      <a:gd name="textAreaLeft" fmla="*/ 0 w 334080"/>
                      <a:gd name="textAreaRight" fmla="*/ 334440 w 334080"/>
                      <a:gd name="textAreaTop" fmla="*/ 0 h 319680"/>
                      <a:gd name="textAreaBottom" fmla="*/ 320040 h 3196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81" name="Google Shape;900;p22"/>
                  <p:cNvGrpSpPr/>
                  <p:nvPr/>
                </p:nvGrpSpPr>
                <p:grpSpPr>
                  <a:xfrm>
                    <a:off x="7530480" y="5074200"/>
                    <a:ext cx="374760" cy="216000"/>
                    <a:chOff x="7530480" y="5074200"/>
                    <a:chExt cx="374760" cy="216000"/>
                  </a:xfrm>
                </p:grpSpPr>
                <p:sp>
                  <p:nvSpPr>
                    <p:cNvPr id="582" name="Google Shape;901;p22"/>
                    <p:cNvSpPr/>
                    <p:nvPr/>
                  </p:nvSpPr>
                  <p:spPr>
                    <a:xfrm rot="13500000">
                      <a:off x="7720920" y="51058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902;p22"/>
                    <p:cNvSpPr/>
                    <p:nvPr/>
                  </p:nvSpPr>
                  <p:spPr>
                    <a:xfrm rot="13500000">
                      <a:off x="7680960" y="51058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903;p22"/>
                    <p:cNvSpPr/>
                    <p:nvPr/>
                  </p:nvSpPr>
                  <p:spPr>
                    <a:xfrm rot="13500000">
                      <a:off x="7641360" y="51058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904;p22"/>
                    <p:cNvSpPr/>
                    <p:nvPr/>
                  </p:nvSpPr>
                  <p:spPr>
                    <a:xfrm rot="13500000">
                      <a:off x="7601760" y="51058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905;p22"/>
                    <p:cNvSpPr/>
                    <p:nvPr/>
                  </p:nvSpPr>
                  <p:spPr>
                    <a:xfrm rot="13500000">
                      <a:off x="7562160" y="51058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7" name="Google Shape;906;p22"/>
                <p:cNvSpPr/>
                <p:nvPr/>
              </p:nvSpPr>
              <p:spPr>
                <a:xfrm rot="8100000">
                  <a:off x="7314120" y="5061600"/>
                  <a:ext cx="313920" cy="249120"/>
                </a:xfrm>
                <a:custGeom>
                  <a:avLst/>
                  <a:gdLst>
                    <a:gd name="textAreaLeft" fmla="*/ 0 w 313920"/>
                    <a:gd name="textAreaRight" fmla="*/ 314280 w 313920"/>
                    <a:gd name="textAreaTop" fmla="*/ 0 h 249120"/>
                    <a:gd name="textAreaBottom" fmla="*/ 249480 h 24912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8" name="Google Shape;907;p22"/>
              <p:cNvGrpSpPr/>
              <p:nvPr/>
            </p:nvGrpSpPr>
            <p:grpSpPr>
              <a:xfrm>
                <a:off x="7736400" y="4883760"/>
                <a:ext cx="798840" cy="546120"/>
                <a:chOff x="7736400" y="4883760"/>
                <a:chExt cx="798840" cy="546120"/>
              </a:xfrm>
            </p:grpSpPr>
            <p:grpSp>
              <p:nvGrpSpPr>
                <p:cNvPr id="589" name="Google Shape;908;p22"/>
                <p:cNvGrpSpPr/>
                <p:nvPr/>
              </p:nvGrpSpPr>
              <p:grpSpPr>
                <a:xfrm>
                  <a:off x="7989120" y="4883760"/>
                  <a:ext cx="546120" cy="546120"/>
                  <a:chOff x="7989120" y="4883760"/>
                  <a:chExt cx="546120" cy="546120"/>
                </a:xfrm>
              </p:grpSpPr>
              <p:sp>
                <p:nvSpPr>
                  <p:cNvPr id="590" name="Google Shape;909;p22"/>
                  <p:cNvSpPr/>
                  <p:nvPr/>
                </p:nvSpPr>
                <p:spPr>
                  <a:xfrm rot="13500000">
                    <a:off x="8064720" y="4968000"/>
                    <a:ext cx="394560" cy="377640"/>
                  </a:xfrm>
                  <a:custGeom>
                    <a:avLst/>
                    <a:gdLst>
                      <a:gd name="textAreaLeft" fmla="*/ 0 w 394560"/>
                      <a:gd name="textAreaRight" fmla="*/ 394920 w 394560"/>
                      <a:gd name="textAreaTop" fmla="*/ 0 h 377640"/>
                      <a:gd name="textAreaBottom" fmla="*/ 378000 h 3776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91" name="Google Shape;910;p22"/>
                  <p:cNvGrpSpPr/>
                  <p:nvPr/>
                </p:nvGrpSpPr>
                <p:grpSpPr>
                  <a:xfrm>
                    <a:off x="8041680" y="5059080"/>
                    <a:ext cx="442440" cy="255600"/>
                    <a:chOff x="8041680" y="5059080"/>
                    <a:chExt cx="442440" cy="255600"/>
                  </a:xfrm>
                </p:grpSpPr>
                <p:sp>
                  <p:nvSpPr>
                    <p:cNvPr id="592" name="Google Shape;911;p22"/>
                    <p:cNvSpPr/>
                    <p:nvPr/>
                  </p:nvSpPr>
                  <p:spPr>
                    <a:xfrm rot="13500000">
                      <a:off x="8266320" y="509688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12;p22"/>
                    <p:cNvSpPr/>
                    <p:nvPr/>
                  </p:nvSpPr>
                  <p:spPr>
                    <a:xfrm rot="13500000">
                      <a:off x="8219520" y="509652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913;p22"/>
                    <p:cNvSpPr/>
                    <p:nvPr/>
                  </p:nvSpPr>
                  <p:spPr>
                    <a:xfrm rot="13500000">
                      <a:off x="8172720" y="509688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914;p22"/>
                    <p:cNvSpPr/>
                    <p:nvPr/>
                  </p:nvSpPr>
                  <p:spPr>
                    <a:xfrm rot="13500000">
                      <a:off x="8125920" y="509688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6" name="Google Shape;915;p22"/>
                    <p:cNvSpPr/>
                    <p:nvPr/>
                  </p:nvSpPr>
                  <p:spPr>
                    <a:xfrm rot="13500000">
                      <a:off x="8078760" y="509652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97" name="Google Shape;916;p22"/>
                <p:cNvSpPr/>
                <p:nvPr/>
              </p:nvSpPr>
              <p:spPr>
                <a:xfrm rot="8100000">
                  <a:off x="7786080" y="5044320"/>
                  <a:ext cx="370800" cy="294480"/>
                </a:xfrm>
                <a:custGeom>
                  <a:avLst/>
                  <a:gdLst>
                    <a:gd name="textAreaLeft" fmla="*/ 0 w 370800"/>
                    <a:gd name="textAreaRight" fmla="*/ 371160 w 370800"/>
                    <a:gd name="textAreaTop" fmla="*/ 0 h 294480"/>
                    <a:gd name="textAreaBottom" fmla="*/ 294840 h 29448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8" name="Google Shape;917;p22"/>
              <p:cNvGrpSpPr/>
              <p:nvPr/>
            </p:nvGrpSpPr>
            <p:grpSpPr>
              <a:xfrm>
                <a:off x="7615800" y="4205160"/>
                <a:ext cx="1988640" cy="1470960"/>
                <a:chOff x="7615800" y="4205160"/>
                <a:chExt cx="1988640" cy="1470960"/>
              </a:xfrm>
            </p:grpSpPr>
            <p:sp>
              <p:nvSpPr>
                <p:cNvPr id="599" name="Google Shape;918;p22"/>
                <p:cNvSpPr/>
                <p:nvPr/>
              </p:nvSpPr>
              <p:spPr>
                <a:xfrm rot="13500000">
                  <a:off x="7819560" y="4431600"/>
                  <a:ext cx="1062720" cy="1017720"/>
                </a:xfrm>
                <a:custGeom>
                  <a:avLst/>
                  <a:gdLst>
                    <a:gd name="textAreaLeft" fmla="*/ 0 w 1062720"/>
                    <a:gd name="textAreaRight" fmla="*/ 1063080 w 1062720"/>
                    <a:gd name="textAreaTop" fmla="*/ 0 h 1017720"/>
                    <a:gd name="textAreaBottom" fmla="*/ 1018080 h 10177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919;p22"/>
                <p:cNvSpPr/>
                <p:nvPr/>
              </p:nvSpPr>
              <p:spPr>
                <a:xfrm rot="13500000">
                  <a:off x="8337240" y="4431600"/>
                  <a:ext cx="1062720" cy="1017720"/>
                </a:xfrm>
                <a:custGeom>
                  <a:avLst/>
                  <a:gdLst>
                    <a:gd name="textAreaLeft" fmla="*/ 0 w 1062720"/>
                    <a:gd name="textAreaRight" fmla="*/ 1063080 w 1062720"/>
                    <a:gd name="textAreaTop" fmla="*/ 0 h 1017720"/>
                    <a:gd name="textAreaBottom" fmla="*/ 1018080 h 10177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01" name="Google Shape;920;p22"/>
            <p:cNvGrpSpPr/>
            <p:nvPr/>
          </p:nvGrpSpPr>
          <p:grpSpPr>
            <a:xfrm>
              <a:off x="5653800" y="5133600"/>
              <a:ext cx="438840" cy="438840"/>
              <a:chOff x="5653800" y="5133600"/>
              <a:chExt cx="438840" cy="438840"/>
            </a:xfrm>
          </p:grpSpPr>
          <p:sp>
            <p:nvSpPr>
              <p:cNvPr id="602" name="Google Shape;921;p22"/>
              <p:cNvSpPr/>
              <p:nvPr/>
            </p:nvSpPr>
            <p:spPr>
              <a:xfrm>
                <a:off x="5653800" y="513360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922;p22"/>
              <p:cNvSpPr/>
              <p:nvPr/>
            </p:nvSpPr>
            <p:spPr>
              <a:xfrm>
                <a:off x="5742360" y="523368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05" name="PlaceHolder 2"/>
          <p:cNvSpPr>
            <a:spLocks noGrp="1"/>
          </p:cNvSpPr>
          <p:nvPr>
            <p:ph type="body"/>
          </p:nvPr>
        </p:nvSpPr>
        <p:spPr>
          <a:xfrm>
            <a:off x="720000" y="1139400"/>
            <a:ext cx="4290480" cy="3431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606" name="PlaceHolder 3"/>
          <p:cNvSpPr>
            <a:spLocks noGrp="1"/>
          </p:cNvSpPr>
          <p:nvPr>
            <p:ph type="body"/>
          </p:nvPr>
        </p:nvSpPr>
        <p:spPr>
          <a:xfrm>
            <a:off x="5249160" y="1139400"/>
            <a:ext cx="3174480" cy="34311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grpSp>
        <p:nvGrpSpPr>
          <p:cNvPr id="607" name="Google Shape;926;p22"/>
          <p:cNvGrpSpPr/>
          <p:nvPr/>
        </p:nvGrpSpPr>
        <p:grpSpPr>
          <a:xfrm>
            <a:off x="-913680" y="-2334600"/>
            <a:ext cx="4759560" cy="4753080"/>
            <a:chOff x="-913680" y="-2334600"/>
            <a:chExt cx="4759560" cy="4753080"/>
          </a:xfrm>
        </p:grpSpPr>
        <p:grpSp>
          <p:nvGrpSpPr>
            <p:cNvPr id="608" name="Google Shape;927;p22"/>
            <p:cNvGrpSpPr/>
            <p:nvPr/>
          </p:nvGrpSpPr>
          <p:grpSpPr>
            <a:xfrm>
              <a:off x="-913680" y="-812880"/>
              <a:ext cx="1988280" cy="1470960"/>
              <a:chOff x="-913680" y="-812880"/>
              <a:chExt cx="1988280" cy="1470960"/>
            </a:xfrm>
          </p:grpSpPr>
          <p:sp>
            <p:nvSpPr>
              <p:cNvPr id="609" name="Google Shape;928;p22"/>
              <p:cNvSpPr/>
              <p:nvPr/>
            </p:nvSpPr>
            <p:spPr>
              <a:xfrm rot="2700000">
                <a:off x="-191880" y="-586080"/>
                <a:ext cx="1062720" cy="1017720"/>
              </a:xfrm>
              <a:custGeom>
                <a:avLst/>
                <a:gdLst>
                  <a:gd name="textAreaLeft" fmla="*/ 0 w 1062720"/>
                  <a:gd name="textAreaRight" fmla="*/ 1063080 w 1062720"/>
                  <a:gd name="textAreaTop" fmla="*/ 0 h 1017720"/>
                  <a:gd name="textAreaBottom" fmla="*/ 1018080 h 10177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929;p22"/>
              <p:cNvSpPr/>
              <p:nvPr/>
            </p:nvSpPr>
            <p:spPr>
              <a:xfrm rot="2700000">
                <a:off x="-709200" y="-586080"/>
                <a:ext cx="1062720" cy="1017720"/>
              </a:xfrm>
              <a:custGeom>
                <a:avLst/>
                <a:gdLst>
                  <a:gd name="textAreaLeft" fmla="*/ 0 w 1062720"/>
                  <a:gd name="textAreaRight" fmla="*/ 1063080 w 1062720"/>
                  <a:gd name="textAreaTop" fmla="*/ 0 h 1017720"/>
                  <a:gd name="textAreaBottom" fmla="*/ 1018080 h 10177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930;p22"/>
            <p:cNvGrpSpPr/>
            <p:nvPr/>
          </p:nvGrpSpPr>
          <p:grpSpPr>
            <a:xfrm>
              <a:off x="-633960" y="-2334600"/>
              <a:ext cx="4479840" cy="4753080"/>
              <a:chOff x="-633960" y="-2334600"/>
              <a:chExt cx="4479840" cy="4753080"/>
            </a:xfrm>
          </p:grpSpPr>
          <p:sp>
            <p:nvSpPr>
              <p:cNvPr id="612" name="Google Shape;931;p22"/>
              <p:cNvSpPr/>
              <p:nvPr/>
            </p:nvSpPr>
            <p:spPr>
              <a:xfrm rot="13500000">
                <a:off x="156600" y="-1539360"/>
                <a:ext cx="2898720" cy="3436560"/>
              </a:xfrm>
              <a:custGeom>
                <a:avLst/>
                <a:gdLst>
                  <a:gd name="textAreaLeft" fmla="*/ 0 w 2898720"/>
                  <a:gd name="textAreaRight" fmla="*/ 2899080 w 2898720"/>
                  <a:gd name="textAreaTop" fmla="*/ 0 h 3436560"/>
                  <a:gd name="textAreaBottom" fmla="*/ 3436920 h 343656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932;p22"/>
              <p:cNvSpPr/>
              <p:nvPr/>
            </p:nvSpPr>
            <p:spPr>
              <a:xfrm rot="13500000">
                <a:off x="-110160" y="-696960"/>
                <a:ext cx="2116440" cy="2212200"/>
              </a:xfrm>
              <a:custGeom>
                <a:avLst/>
                <a:gdLst>
                  <a:gd name="textAreaLeft" fmla="*/ 0 w 2116440"/>
                  <a:gd name="textAreaRight" fmla="*/ 2116800 w 2116440"/>
                  <a:gd name="textAreaTop" fmla="*/ 0 h 2212200"/>
                  <a:gd name="textAreaBottom" fmla="*/ 2212560 h 221220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933;p22"/>
              <p:cNvSpPr/>
              <p:nvPr/>
            </p:nvSpPr>
            <p:spPr>
              <a:xfrm rot="13500000">
                <a:off x="402840" y="-2070360"/>
                <a:ext cx="2281680" cy="3704040"/>
              </a:xfrm>
              <a:custGeom>
                <a:avLst/>
                <a:gdLst>
                  <a:gd name="textAreaLeft" fmla="*/ 0 w 2281680"/>
                  <a:gd name="textAreaRight" fmla="*/ 2282040 w 2281680"/>
                  <a:gd name="textAreaTop" fmla="*/ 0 h 3704040"/>
                  <a:gd name="textAreaBottom" fmla="*/ 3704400 h 37040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5" name="Google Shape;934;p22"/>
            <p:cNvGrpSpPr/>
            <p:nvPr/>
          </p:nvGrpSpPr>
          <p:grpSpPr>
            <a:xfrm>
              <a:off x="-348840" y="185040"/>
              <a:ext cx="798840" cy="546120"/>
              <a:chOff x="-348840" y="185040"/>
              <a:chExt cx="798840" cy="546120"/>
            </a:xfrm>
          </p:grpSpPr>
          <p:grpSp>
            <p:nvGrpSpPr>
              <p:cNvPr id="616" name="Google Shape;935;p22"/>
              <p:cNvGrpSpPr/>
              <p:nvPr/>
            </p:nvGrpSpPr>
            <p:grpSpPr>
              <a:xfrm>
                <a:off x="-348840" y="185040"/>
                <a:ext cx="546120" cy="546120"/>
                <a:chOff x="-348840" y="185040"/>
                <a:chExt cx="546120" cy="546120"/>
              </a:xfrm>
            </p:grpSpPr>
            <p:sp>
              <p:nvSpPr>
                <p:cNvPr id="617" name="Google Shape;936;p22"/>
                <p:cNvSpPr/>
                <p:nvPr/>
              </p:nvSpPr>
              <p:spPr>
                <a:xfrm rot="2700000">
                  <a:off x="-272880" y="268920"/>
                  <a:ext cx="394560" cy="377640"/>
                </a:xfrm>
                <a:custGeom>
                  <a:avLst/>
                  <a:gdLst>
                    <a:gd name="textAreaLeft" fmla="*/ 0 w 394560"/>
                    <a:gd name="textAreaRight" fmla="*/ 394920 w 394560"/>
                    <a:gd name="textAreaTop" fmla="*/ 0 h 377640"/>
                    <a:gd name="textAreaBottom" fmla="*/ 378000 h 3776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18" name="Google Shape;937;p22"/>
                <p:cNvGrpSpPr/>
                <p:nvPr/>
              </p:nvGrpSpPr>
              <p:grpSpPr>
                <a:xfrm>
                  <a:off x="-297720" y="300240"/>
                  <a:ext cx="442440" cy="255240"/>
                  <a:chOff x="-297720" y="300240"/>
                  <a:chExt cx="442440" cy="255240"/>
                </a:xfrm>
              </p:grpSpPr>
              <p:sp>
                <p:nvSpPr>
                  <p:cNvPr id="619" name="Google Shape;938;p22"/>
                  <p:cNvSpPr/>
                  <p:nvPr/>
                </p:nvSpPr>
                <p:spPr>
                  <a:xfrm rot="2700000">
                    <a:off x="-260280" y="33732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939;p22"/>
                  <p:cNvSpPr/>
                  <p:nvPr/>
                </p:nvSpPr>
                <p:spPr>
                  <a:xfrm rot="2700000">
                    <a:off x="-213480" y="33732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940;p22"/>
                  <p:cNvSpPr/>
                  <p:nvPr/>
                </p:nvSpPr>
                <p:spPr>
                  <a:xfrm rot="2700000">
                    <a:off x="-166680" y="33732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941;p22"/>
                  <p:cNvSpPr/>
                  <p:nvPr/>
                </p:nvSpPr>
                <p:spPr>
                  <a:xfrm rot="2700000">
                    <a:off x="-119880" y="33732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942;p22"/>
                  <p:cNvSpPr/>
                  <p:nvPr/>
                </p:nvSpPr>
                <p:spPr>
                  <a:xfrm rot="2700000">
                    <a:off x="-72720" y="33732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24" name="Google Shape;943;p22"/>
              <p:cNvSpPr/>
              <p:nvPr/>
            </p:nvSpPr>
            <p:spPr>
              <a:xfrm rot="18900000">
                <a:off x="29160" y="275760"/>
                <a:ext cx="370800" cy="294480"/>
              </a:xfrm>
              <a:custGeom>
                <a:avLst/>
                <a:gdLst>
                  <a:gd name="textAreaLeft" fmla="*/ 0 w 370800"/>
                  <a:gd name="textAreaRight" fmla="*/ 371160 w 370800"/>
                  <a:gd name="textAreaTop" fmla="*/ 0 h 294480"/>
                  <a:gd name="textAreaBottom" fmla="*/ 294840 h 29448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5" name="Google Shape;944;p22"/>
          <p:cNvGrpSpPr/>
          <p:nvPr/>
        </p:nvGrpSpPr>
        <p:grpSpPr>
          <a:xfrm>
            <a:off x="-223920" y="3297240"/>
            <a:ext cx="605160" cy="2417400"/>
            <a:chOff x="-223920" y="3297240"/>
            <a:chExt cx="605160" cy="2417400"/>
          </a:xfrm>
        </p:grpSpPr>
        <p:grpSp>
          <p:nvGrpSpPr>
            <p:cNvPr id="626" name="Google Shape;945;p22"/>
            <p:cNvGrpSpPr/>
            <p:nvPr/>
          </p:nvGrpSpPr>
          <p:grpSpPr>
            <a:xfrm>
              <a:off x="143640" y="3630960"/>
              <a:ext cx="237600" cy="2083680"/>
              <a:chOff x="143640" y="3630960"/>
              <a:chExt cx="237600" cy="2083680"/>
            </a:xfrm>
          </p:grpSpPr>
          <p:sp>
            <p:nvSpPr>
              <p:cNvPr id="627" name="Google Shape;946;p22"/>
              <p:cNvSpPr/>
              <p:nvPr/>
            </p:nvSpPr>
            <p:spPr>
              <a:xfrm>
                <a:off x="143640" y="3630960"/>
                <a:ext cx="14040" cy="2083680"/>
              </a:xfrm>
              <a:custGeom>
                <a:avLst/>
                <a:gdLst>
                  <a:gd name="textAreaLeft" fmla="*/ 0 w 14040"/>
                  <a:gd name="textAreaRight" fmla="*/ 14400 w 14040"/>
                  <a:gd name="textAreaTop" fmla="*/ 0 h 2083680"/>
                  <a:gd name="textAreaBottom" fmla="*/ 2084040 h 208368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947;p22"/>
              <p:cNvSpPr/>
              <p:nvPr/>
            </p:nvSpPr>
            <p:spPr>
              <a:xfrm>
                <a:off x="367200" y="3630960"/>
                <a:ext cx="14040" cy="2083680"/>
              </a:xfrm>
              <a:custGeom>
                <a:avLst/>
                <a:gdLst>
                  <a:gd name="textAreaLeft" fmla="*/ 0 w 14040"/>
                  <a:gd name="textAreaRight" fmla="*/ 14400 w 14040"/>
                  <a:gd name="textAreaTop" fmla="*/ 0 h 2083680"/>
                  <a:gd name="textAreaBottom" fmla="*/ 2084040 h 208368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9" name="Google Shape;948;p22"/>
            <p:cNvGrpSpPr/>
            <p:nvPr/>
          </p:nvGrpSpPr>
          <p:grpSpPr>
            <a:xfrm>
              <a:off x="-223920" y="3297240"/>
              <a:ext cx="438840" cy="438840"/>
              <a:chOff x="-223920" y="3297240"/>
              <a:chExt cx="438840" cy="438840"/>
            </a:xfrm>
          </p:grpSpPr>
          <p:sp>
            <p:nvSpPr>
              <p:cNvPr id="630" name="Google Shape;949;p22"/>
              <p:cNvSpPr/>
              <p:nvPr/>
            </p:nvSpPr>
            <p:spPr>
              <a:xfrm rot="10800000">
                <a:off x="-223920" y="329724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950;p22"/>
              <p:cNvSpPr/>
              <p:nvPr/>
            </p:nvSpPr>
            <p:spPr>
              <a:xfrm rot="10800000">
                <a:off x="-135720" y="339696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32" name="Google Shape;951;p22"/>
          <p:cNvGrpSpPr/>
          <p:nvPr/>
        </p:nvGrpSpPr>
        <p:grpSpPr>
          <a:xfrm>
            <a:off x="3585600" y="-1456560"/>
            <a:ext cx="3681000" cy="2759400"/>
            <a:chOff x="3585600" y="-1456560"/>
            <a:chExt cx="3681000" cy="2759400"/>
          </a:xfrm>
        </p:grpSpPr>
        <p:pic>
          <p:nvPicPr>
            <p:cNvPr id="633" name="Google Shape;952;p22"/>
            <p:cNvPicPr/>
            <p:nvPr/>
          </p:nvPicPr>
          <p:blipFill>
            <a:blip r:embed="rId3"/>
            <a:srcRect l="16959" t="24713" r="7122" b="26173"/>
            <a:stretch/>
          </p:blipFill>
          <p:spPr>
            <a:xfrm rot="10800000" flipH="1">
              <a:off x="3585600" y="-1456560"/>
              <a:ext cx="3615480" cy="2759400"/>
            </a:xfrm>
            <a:prstGeom prst="rect">
              <a:avLst/>
            </a:prstGeom>
            <a:ln w="0">
              <a:noFill/>
            </a:ln>
          </p:spPr>
        </p:pic>
        <p:grpSp>
          <p:nvGrpSpPr>
            <p:cNvPr id="634" name="Google Shape;953;p22"/>
            <p:cNvGrpSpPr/>
            <p:nvPr/>
          </p:nvGrpSpPr>
          <p:grpSpPr>
            <a:xfrm>
              <a:off x="6590520" y="-308520"/>
              <a:ext cx="676080" cy="462240"/>
              <a:chOff x="6590520" y="-308520"/>
              <a:chExt cx="676080" cy="462240"/>
            </a:xfrm>
          </p:grpSpPr>
          <p:grpSp>
            <p:nvGrpSpPr>
              <p:cNvPr id="635" name="Google Shape;954;p22"/>
              <p:cNvGrpSpPr/>
              <p:nvPr/>
            </p:nvGrpSpPr>
            <p:grpSpPr>
              <a:xfrm>
                <a:off x="6590520" y="-308520"/>
                <a:ext cx="462240" cy="462240"/>
                <a:chOff x="6590520" y="-308520"/>
                <a:chExt cx="462240" cy="462240"/>
              </a:xfrm>
            </p:grpSpPr>
            <p:sp>
              <p:nvSpPr>
                <p:cNvPr id="636" name="Google Shape;955;p22"/>
                <p:cNvSpPr/>
                <p:nvPr/>
              </p:nvSpPr>
              <p:spPr>
                <a:xfrm rot="2700000">
                  <a:off x="6654600" y="-236880"/>
                  <a:ext cx="334080" cy="319680"/>
                </a:xfrm>
                <a:custGeom>
                  <a:avLst/>
                  <a:gdLst>
                    <a:gd name="textAreaLeft" fmla="*/ 0 w 334080"/>
                    <a:gd name="textAreaRight" fmla="*/ 334440 w 334080"/>
                    <a:gd name="textAreaTop" fmla="*/ 0 h 319680"/>
                    <a:gd name="textAreaBottom" fmla="*/ 320040 h 3196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37" name="Google Shape;956;p22"/>
                <p:cNvGrpSpPr/>
                <p:nvPr/>
              </p:nvGrpSpPr>
              <p:grpSpPr>
                <a:xfrm>
                  <a:off x="6633360" y="-210960"/>
                  <a:ext cx="374760" cy="216000"/>
                  <a:chOff x="6633360" y="-210960"/>
                  <a:chExt cx="374760" cy="216000"/>
                </a:xfrm>
              </p:grpSpPr>
              <p:sp>
                <p:nvSpPr>
                  <p:cNvPr id="638" name="Google Shape;957;p22"/>
                  <p:cNvSpPr/>
                  <p:nvPr/>
                </p:nvSpPr>
                <p:spPr>
                  <a:xfrm rot="2700000">
                    <a:off x="6665040" y="-1792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9" name="Google Shape;958;p22"/>
                  <p:cNvSpPr/>
                  <p:nvPr/>
                </p:nvSpPr>
                <p:spPr>
                  <a:xfrm rot="2700000">
                    <a:off x="6705000" y="-1792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959;p22"/>
                  <p:cNvSpPr/>
                  <p:nvPr/>
                </p:nvSpPr>
                <p:spPr>
                  <a:xfrm rot="2700000">
                    <a:off x="6744600" y="-1792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960;p22"/>
                  <p:cNvSpPr/>
                  <p:nvPr/>
                </p:nvSpPr>
                <p:spPr>
                  <a:xfrm rot="2700000">
                    <a:off x="6784200" y="-1792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961;p22"/>
                  <p:cNvSpPr/>
                  <p:nvPr/>
                </p:nvSpPr>
                <p:spPr>
                  <a:xfrm rot="2700000">
                    <a:off x="6823800" y="-179280"/>
                    <a:ext cx="152640" cy="152640"/>
                  </a:xfrm>
                  <a:custGeom>
                    <a:avLst/>
                    <a:gdLst>
                      <a:gd name="textAreaLeft" fmla="*/ 0 w 152640"/>
                      <a:gd name="textAreaRight" fmla="*/ 153000 w 152640"/>
                      <a:gd name="textAreaTop" fmla="*/ 0 h 152640"/>
                      <a:gd name="textAreaBottom" fmla="*/ 153000 h 15264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43" name="Google Shape;962;p22"/>
              <p:cNvSpPr/>
              <p:nvPr/>
            </p:nvSpPr>
            <p:spPr>
              <a:xfrm rot="18900000">
                <a:off x="6910200" y="-231480"/>
                <a:ext cx="313920" cy="249120"/>
              </a:xfrm>
              <a:custGeom>
                <a:avLst/>
                <a:gdLst>
                  <a:gd name="textAreaLeft" fmla="*/ 0 w 313920"/>
                  <a:gd name="textAreaRight" fmla="*/ 314280 w 313920"/>
                  <a:gd name="textAreaTop" fmla="*/ 0 h 249120"/>
                  <a:gd name="textAreaBottom" fmla="*/ 249480 h 24912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4" name="Google Shape;963;p22"/>
            <p:cNvGrpSpPr/>
            <p:nvPr/>
          </p:nvGrpSpPr>
          <p:grpSpPr>
            <a:xfrm>
              <a:off x="6003360" y="-350280"/>
              <a:ext cx="798840" cy="546120"/>
              <a:chOff x="6003360" y="-350280"/>
              <a:chExt cx="798840" cy="546120"/>
            </a:xfrm>
          </p:grpSpPr>
          <p:grpSp>
            <p:nvGrpSpPr>
              <p:cNvPr id="645" name="Google Shape;964;p22"/>
              <p:cNvGrpSpPr/>
              <p:nvPr/>
            </p:nvGrpSpPr>
            <p:grpSpPr>
              <a:xfrm>
                <a:off x="6003360" y="-350280"/>
                <a:ext cx="546120" cy="546120"/>
                <a:chOff x="6003360" y="-350280"/>
                <a:chExt cx="546120" cy="546120"/>
              </a:xfrm>
            </p:grpSpPr>
            <p:sp>
              <p:nvSpPr>
                <p:cNvPr id="646" name="Google Shape;965;p22"/>
                <p:cNvSpPr/>
                <p:nvPr/>
              </p:nvSpPr>
              <p:spPr>
                <a:xfrm rot="2700000">
                  <a:off x="6078960" y="-266040"/>
                  <a:ext cx="394560" cy="377640"/>
                </a:xfrm>
                <a:custGeom>
                  <a:avLst/>
                  <a:gdLst>
                    <a:gd name="textAreaLeft" fmla="*/ 0 w 394560"/>
                    <a:gd name="textAreaRight" fmla="*/ 394920 w 394560"/>
                    <a:gd name="textAreaTop" fmla="*/ 0 h 377640"/>
                    <a:gd name="textAreaBottom" fmla="*/ 378000 h 3776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47" name="Google Shape;966;p22"/>
                <p:cNvGrpSpPr/>
                <p:nvPr/>
              </p:nvGrpSpPr>
              <p:grpSpPr>
                <a:xfrm>
                  <a:off x="6054480" y="-235080"/>
                  <a:ext cx="442440" cy="255240"/>
                  <a:chOff x="6054480" y="-235080"/>
                  <a:chExt cx="442440" cy="255240"/>
                </a:xfrm>
              </p:grpSpPr>
              <p:sp>
                <p:nvSpPr>
                  <p:cNvPr id="648" name="Google Shape;967;p22"/>
                  <p:cNvSpPr/>
                  <p:nvPr/>
                </p:nvSpPr>
                <p:spPr>
                  <a:xfrm rot="2700000">
                    <a:off x="6091560" y="-19764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968;p22"/>
                  <p:cNvSpPr/>
                  <p:nvPr/>
                </p:nvSpPr>
                <p:spPr>
                  <a:xfrm rot="2700000">
                    <a:off x="6138360" y="-19764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0" name="Google Shape;969;p22"/>
                  <p:cNvSpPr/>
                  <p:nvPr/>
                </p:nvSpPr>
                <p:spPr>
                  <a:xfrm rot="2700000">
                    <a:off x="6185160" y="-19764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970;p22"/>
                  <p:cNvSpPr/>
                  <p:nvPr/>
                </p:nvSpPr>
                <p:spPr>
                  <a:xfrm rot="2700000">
                    <a:off x="6231960" y="-19764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971;p22"/>
                  <p:cNvSpPr/>
                  <p:nvPr/>
                </p:nvSpPr>
                <p:spPr>
                  <a:xfrm rot="2700000">
                    <a:off x="6279120" y="-197640"/>
                    <a:ext cx="180360" cy="180360"/>
                  </a:xfrm>
                  <a:custGeom>
                    <a:avLst/>
                    <a:gdLst>
                      <a:gd name="textAreaLeft" fmla="*/ 0 w 180360"/>
                      <a:gd name="textAreaRight" fmla="*/ 180720 w 180360"/>
                      <a:gd name="textAreaTop" fmla="*/ 0 h 180360"/>
                      <a:gd name="textAreaBottom" fmla="*/ 180720 h 180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3" name="Google Shape;972;p22"/>
              <p:cNvSpPr/>
              <p:nvPr/>
            </p:nvSpPr>
            <p:spPr>
              <a:xfrm rot="18900000">
                <a:off x="6381360" y="-259200"/>
                <a:ext cx="370800" cy="294480"/>
              </a:xfrm>
              <a:custGeom>
                <a:avLst/>
                <a:gdLst>
                  <a:gd name="textAreaLeft" fmla="*/ 0 w 370800"/>
                  <a:gd name="textAreaRight" fmla="*/ 371160 w 370800"/>
                  <a:gd name="textAreaTop" fmla="*/ 0 h 294480"/>
                  <a:gd name="textAreaBottom" fmla="*/ 294840 h 29448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655" name="Google Shape;979;p23"/>
          <p:cNvGrpSpPr/>
          <p:nvPr/>
        </p:nvGrpSpPr>
        <p:grpSpPr>
          <a:xfrm>
            <a:off x="6379200" y="1165320"/>
            <a:ext cx="4752720" cy="4760640"/>
            <a:chOff x="6379200" y="1165320"/>
            <a:chExt cx="4752720" cy="4760640"/>
          </a:xfrm>
        </p:grpSpPr>
        <p:pic>
          <p:nvPicPr>
            <p:cNvPr id="656" name="Google Shape;980;p23"/>
            <p:cNvPicPr/>
            <p:nvPr/>
          </p:nvPicPr>
          <p:blipFill>
            <a:blip r:embed="rId3"/>
            <a:srcRect l="16959" t="24713" r="7122" b="26173"/>
            <a:stretch/>
          </p:blipFill>
          <p:spPr>
            <a:xfrm rot="16200000">
              <a:off x="7048440" y="2738520"/>
              <a:ext cx="3615480" cy="2759400"/>
            </a:xfrm>
            <a:prstGeom prst="rect">
              <a:avLst/>
            </a:prstGeom>
            <a:ln w="0">
              <a:noFill/>
            </a:ln>
          </p:spPr>
        </p:pic>
        <p:grpSp>
          <p:nvGrpSpPr>
            <p:cNvPr id="657" name="Google Shape;981;p23"/>
            <p:cNvGrpSpPr/>
            <p:nvPr/>
          </p:nvGrpSpPr>
          <p:grpSpPr>
            <a:xfrm>
              <a:off x="6379200" y="1165320"/>
              <a:ext cx="4752720" cy="4760280"/>
              <a:chOff x="6379200" y="1165320"/>
              <a:chExt cx="4752720" cy="4760280"/>
            </a:xfrm>
          </p:grpSpPr>
          <p:grpSp>
            <p:nvGrpSpPr>
              <p:cNvPr id="658" name="Google Shape;982;p23"/>
              <p:cNvGrpSpPr/>
              <p:nvPr/>
            </p:nvGrpSpPr>
            <p:grpSpPr>
              <a:xfrm>
                <a:off x="7297920" y="4842360"/>
                <a:ext cx="2083680" cy="237600"/>
                <a:chOff x="7297920" y="4842360"/>
                <a:chExt cx="2083680" cy="237600"/>
              </a:xfrm>
            </p:grpSpPr>
            <p:sp>
              <p:nvSpPr>
                <p:cNvPr id="659" name="Google Shape;983;p23"/>
                <p:cNvSpPr/>
                <p:nvPr/>
              </p:nvSpPr>
              <p:spPr>
                <a:xfrm rot="16200000" flipV="1">
                  <a:off x="8332560" y="4030560"/>
                  <a:ext cx="14040" cy="2083680"/>
                </a:xfrm>
                <a:custGeom>
                  <a:avLst/>
                  <a:gdLst>
                    <a:gd name="textAreaLeft" fmla="*/ 0 w 14040"/>
                    <a:gd name="textAreaRight" fmla="*/ 14400 w 14040"/>
                    <a:gd name="textAreaTop" fmla="*/ 360 h 2083680"/>
                    <a:gd name="textAreaBottom" fmla="*/ 2084400 h 208368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0" name="Google Shape;984;p23"/>
                <p:cNvSpPr/>
                <p:nvPr/>
              </p:nvSpPr>
              <p:spPr>
                <a:xfrm rot="16200000" flipV="1">
                  <a:off x="8332560" y="3807000"/>
                  <a:ext cx="14040" cy="2083680"/>
                </a:xfrm>
                <a:custGeom>
                  <a:avLst/>
                  <a:gdLst>
                    <a:gd name="textAreaLeft" fmla="*/ 0 w 14040"/>
                    <a:gd name="textAreaRight" fmla="*/ 14400 w 14040"/>
                    <a:gd name="textAreaTop" fmla="*/ 360 h 2083680"/>
                    <a:gd name="textAreaBottom" fmla="*/ 2084400 h 208368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1" name="Google Shape;985;p23"/>
              <p:cNvGrpSpPr/>
              <p:nvPr/>
            </p:nvGrpSpPr>
            <p:grpSpPr>
              <a:xfrm>
                <a:off x="6379200" y="1165320"/>
                <a:ext cx="4752720" cy="4479840"/>
                <a:chOff x="6379200" y="1165320"/>
                <a:chExt cx="4752720" cy="4479840"/>
              </a:xfrm>
            </p:grpSpPr>
            <p:sp>
              <p:nvSpPr>
                <p:cNvPr id="662" name="Google Shape;986;p23"/>
                <p:cNvSpPr/>
                <p:nvPr/>
              </p:nvSpPr>
              <p:spPr>
                <a:xfrm rot="2700000" flipV="1">
                  <a:off x="7169400" y="1686960"/>
                  <a:ext cx="2899080" cy="3436200"/>
                </a:xfrm>
                <a:custGeom>
                  <a:avLst/>
                  <a:gdLst>
                    <a:gd name="textAreaLeft" fmla="*/ 0 w 2899080"/>
                    <a:gd name="textAreaRight" fmla="*/ 2899440 w 2899080"/>
                    <a:gd name="textAreaTop" fmla="*/ -360 h 3436200"/>
                    <a:gd name="textAreaBottom" fmla="*/ 3436200 h 343620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987;p23"/>
                <p:cNvSpPr/>
                <p:nvPr/>
              </p:nvSpPr>
              <p:spPr>
                <a:xfrm rot="2700000" flipV="1">
                  <a:off x="7330320" y="2957760"/>
                  <a:ext cx="2116440" cy="2212200"/>
                </a:xfrm>
                <a:custGeom>
                  <a:avLst/>
                  <a:gdLst>
                    <a:gd name="textAreaLeft" fmla="*/ 0 w 2116440"/>
                    <a:gd name="textAreaRight" fmla="*/ 2116800 w 2116440"/>
                    <a:gd name="textAreaTop" fmla="*/ -360 h 2212200"/>
                    <a:gd name="textAreaBottom" fmla="*/ 2212200 h 221220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988;p23"/>
                <p:cNvSpPr/>
                <p:nvPr/>
              </p:nvSpPr>
              <p:spPr>
                <a:xfrm rot="2700000" flipV="1">
                  <a:off x="7875000" y="1615680"/>
                  <a:ext cx="2281320" cy="3703680"/>
                </a:xfrm>
                <a:custGeom>
                  <a:avLst/>
                  <a:gdLst>
                    <a:gd name="textAreaLeft" fmla="*/ 0 w 2281320"/>
                    <a:gd name="textAreaRight" fmla="*/ 2281680 w 2281320"/>
                    <a:gd name="textAreaTop" fmla="*/ 360 h 3703680"/>
                    <a:gd name="textAreaBottom" fmla="*/ 3704400 h 370368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5" name="Google Shape;989;p23"/>
              <p:cNvGrpSpPr/>
              <p:nvPr/>
            </p:nvGrpSpPr>
            <p:grpSpPr>
              <a:xfrm>
                <a:off x="8066880" y="4561920"/>
                <a:ext cx="546120" cy="798840"/>
                <a:chOff x="8066880" y="4561920"/>
                <a:chExt cx="546120" cy="798840"/>
              </a:xfrm>
            </p:grpSpPr>
            <p:grpSp>
              <p:nvGrpSpPr>
                <p:cNvPr id="666" name="Google Shape;990;p23"/>
                <p:cNvGrpSpPr/>
                <p:nvPr/>
              </p:nvGrpSpPr>
              <p:grpSpPr>
                <a:xfrm>
                  <a:off x="8066880" y="4814640"/>
                  <a:ext cx="546120" cy="546120"/>
                  <a:chOff x="8066880" y="4814640"/>
                  <a:chExt cx="546120" cy="546120"/>
                </a:xfrm>
              </p:grpSpPr>
              <p:sp>
                <p:nvSpPr>
                  <p:cNvPr id="667" name="Google Shape;991;p23"/>
                  <p:cNvSpPr/>
                  <p:nvPr/>
                </p:nvSpPr>
                <p:spPr>
                  <a:xfrm rot="13500000" flipV="1">
                    <a:off x="8142480" y="4898520"/>
                    <a:ext cx="394560" cy="377640"/>
                  </a:xfrm>
                  <a:custGeom>
                    <a:avLst/>
                    <a:gdLst>
                      <a:gd name="textAreaLeft" fmla="*/ 0 w 394560"/>
                      <a:gd name="textAreaRight" fmla="*/ 394920 w 394560"/>
                      <a:gd name="textAreaTop" fmla="*/ -360 h 377640"/>
                      <a:gd name="textAreaBottom" fmla="*/ 377640 h 3776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68" name="Google Shape;992;p23"/>
                  <p:cNvGrpSpPr/>
                  <p:nvPr/>
                </p:nvGrpSpPr>
                <p:grpSpPr>
                  <a:xfrm>
                    <a:off x="8242560" y="4867560"/>
                    <a:ext cx="255240" cy="442800"/>
                    <a:chOff x="8242560" y="4867560"/>
                    <a:chExt cx="255240" cy="442800"/>
                  </a:xfrm>
                </p:grpSpPr>
                <p:sp>
                  <p:nvSpPr>
                    <p:cNvPr id="669" name="Google Shape;993;p23"/>
                    <p:cNvSpPr/>
                    <p:nvPr/>
                  </p:nvSpPr>
                  <p:spPr>
                    <a:xfrm rot="13500000" flipV="1">
                      <a:off x="8280000" y="509220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994;p23"/>
                    <p:cNvSpPr/>
                    <p:nvPr/>
                  </p:nvSpPr>
                  <p:spPr>
                    <a:xfrm rot="13500000" flipV="1">
                      <a:off x="8279640" y="504540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995;p23"/>
                    <p:cNvSpPr/>
                    <p:nvPr/>
                  </p:nvSpPr>
                  <p:spPr>
                    <a:xfrm rot="13500000" flipV="1">
                      <a:off x="8280000" y="499824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2" name="Google Shape;996;p23"/>
                    <p:cNvSpPr/>
                    <p:nvPr/>
                  </p:nvSpPr>
                  <p:spPr>
                    <a:xfrm rot="13500000" flipV="1">
                      <a:off x="8280000" y="495144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3" name="Google Shape;997;p23"/>
                    <p:cNvSpPr/>
                    <p:nvPr/>
                  </p:nvSpPr>
                  <p:spPr>
                    <a:xfrm rot="13500000" flipV="1">
                      <a:off x="8279640" y="490464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74" name="Google Shape;998;p23"/>
                <p:cNvSpPr/>
                <p:nvPr/>
              </p:nvSpPr>
              <p:spPr>
                <a:xfrm rot="18900000" flipV="1">
                  <a:off x="8189280" y="4649760"/>
                  <a:ext cx="370800" cy="294480"/>
                </a:xfrm>
                <a:custGeom>
                  <a:avLst/>
                  <a:gdLst>
                    <a:gd name="textAreaLeft" fmla="*/ 0 w 370800"/>
                    <a:gd name="textAreaRight" fmla="*/ 371160 w 370800"/>
                    <a:gd name="textAreaTop" fmla="*/ 360 h 294480"/>
                    <a:gd name="textAreaBottom" fmla="*/ 295200 h 29448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5" name="Google Shape;999;p23"/>
              <p:cNvGrpSpPr/>
              <p:nvPr/>
            </p:nvGrpSpPr>
            <p:grpSpPr>
              <a:xfrm>
                <a:off x="8859960" y="3593160"/>
                <a:ext cx="462240" cy="676440"/>
                <a:chOff x="8859960" y="3593160"/>
                <a:chExt cx="462240" cy="676440"/>
              </a:xfrm>
            </p:grpSpPr>
            <p:grpSp>
              <p:nvGrpSpPr>
                <p:cNvPr id="676" name="Google Shape;1000;p23"/>
                <p:cNvGrpSpPr/>
                <p:nvPr/>
              </p:nvGrpSpPr>
              <p:grpSpPr>
                <a:xfrm>
                  <a:off x="8859960" y="3807360"/>
                  <a:ext cx="462240" cy="462240"/>
                  <a:chOff x="8859960" y="3807360"/>
                  <a:chExt cx="462240" cy="462240"/>
                </a:xfrm>
              </p:grpSpPr>
              <p:sp>
                <p:nvSpPr>
                  <p:cNvPr id="677" name="Google Shape;1001;p23"/>
                  <p:cNvSpPr/>
                  <p:nvPr/>
                </p:nvSpPr>
                <p:spPr>
                  <a:xfrm rot="13500000" flipV="1">
                    <a:off x="8923680" y="3878640"/>
                    <a:ext cx="334080" cy="319680"/>
                  </a:xfrm>
                  <a:custGeom>
                    <a:avLst/>
                    <a:gdLst>
                      <a:gd name="textAreaLeft" fmla="*/ 0 w 334080"/>
                      <a:gd name="textAreaRight" fmla="*/ 334440 w 334080"/>
                      <a:gd name="textAreaTop" fmla="*/ 360 h 319680"/>
                      <a:gd name="textAreaBottom" fmla="*/ 320400 h 3196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78" name="Google Shape;1002;p23"/>
                  <p:cNvGrpSpPr/>
                  <p:nvPr/>
                </p:nvGrpSpPr>
                <p:grpSpPr>
                  <a:xfrm>
                    <a:off x="9008640" y="3851640"/>
                    <a:ext cx="216000" cy="374760"/>
                    <a:chOff x="9008640" y="3851640"/>
                    <a:chExt cx="216000" cy="374760"/>
                  </a:xfrm>
                </p:grpSpPr>
                <p:sp>
                  <p:nvSpPr>
                    <p:cNvPr id="679" name="Google Shape;1003;p23"/>
                    <p:cNvSpPr/>
                    <p:nvPr/>
                  </p:nvSpPr>
                  <p:spPr>
                    <a:xfrm rot="13500000" flipV="1">
                      <a:off x="9040320" y="4042080"/>
                      <a:ext cx="152640" cy="152640"/>
                    </a:xfrm>
                    <a:custGeom>
                      <a:avLst/>
                      <a:gdLst>
                        <a:gd name="textAreaLeft" fmla="*/ 0 w 152640"/>
                        <a:gd name="textAreaRight" fmla="*/ 153000 w 152640"/>
                        <a:gd name="textAreaTop" fmla="*/ 360 h 152640"/>
                        <a:gd name="textAreaBottom" fmla="*/ 153360 h 15264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0" name="Google Shape;1004;p23"/>
                    <p:cNvSpPr/>
                    <p:nvPr/>
                  </p:nvSpPr>
                  <p:spPr>
                    <a:xfrm rot="13500000" flipV="1">
                      <a:off x="9040320" y="4002480"/>
                      <a:ext cx="152640" cy="152640"/>
                    </a:xfrm>
                    <a:custGeom>
                      <a:avLst/>
                      <a:gdLst>
                        <a:gd name="textAreaLeft" fmla="*/ 0 w 152640"/>
                        <a:gd name="textAreaRight" fmla="*/ 153000 w 152640"/>
                        <a:gd name="textAreaTop" fmla="*/ 360 h 152640"/>
                        <a:gd name="textAreaBottom" fmla="*/ 153360 h 15264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1" name="Google Shape;1005;p23"/>
                    <p:cNvSpPr/>
                    <p:nvPr/>
                  </p:nvSpPr>
                  <p:spPr>
                    <a:xfrm rot="13500000" flipV="1">
                      <a:off x="9040320" y="3962880"/>
                      <a:ext cx="152640" cy="152640"/>
                    </a:xfrm>
                    <a:custGeom>
                      <a:avLst/>
                      <a:gdLst>
                        <a:gd name="textAreaLeft" fmla="*/ 0 w 152640"/>
                        <a:gd name="textAreaRight" fmla="*/ 153000 w 152640"/>
                        <a:gd name="textAreaTop" fmla="*/ 360 h 152640"/>
                        <a:gd name="textAreaBottom" fmla="*/ 153360 h 15264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006;p23"/>
                    <p:cNvSpPr/>
                    <p:nvPr/>
                  </p:nvSpPr>
                  <p:spPr>
                    <a:xfrm rot="13500000" flipV="1">
                      <a:off x="9040320" y="3923280"/>
                      <a:ext cx="152640" cy="152640"/>
                    </a:xfrm>
                    <a:custGeom>
                      <a:avLst/>
                      <a:gdLst>
                        <a:gd name="textAreaLeft" fmla="*/ 0 w 152640"/>
                        <a:gd name="textAreaRight" fmla="*/ 153000 w 152640"/>
                        <a:gd name="textAreaTop" fmla="*/ 360 h 152640"/>
                        <a:gd name="textAreaBottom" fmla="*/ 153360 h 15264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007;p23"/>
                    <p:cNvSpPr/>
                    <p:nvPr/>
                  </p:nvSpPr>
                  <p:spPr>
                    <a:xfrm rot="13500000" flipV="1">
                      <a:off x="9040320" y="3883320"/>
                      <a:ext cx="152640" cy="152640"/>
                    </a:xfrm>
                    <a:custGeom>
                      <a:avLst/>
                      <a:gdLst>
                        <a:gd name="textAreaLeft" fmla="*/ 0 w 152640"/>
                        <a:gd name="textAreaRight" fmla="*/ 153000 w 152640"/>
                        <a:gd name="textAreaTop" fmla="*/ 360 h 152640"/>
                        <a:gd name="textAreaBottom" fmla="*/ 153360 h 15264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Google Shape;1008;p23"/>
                <p:cNvSpPr/>
                <p:nvPr/>
              </p:nvSpPr>
              <p:spPr>
                <a:xfrm rot="18900000" flipV="1">
                  <a:off x="8963640" y="3667680"/>
                  <a:ext cx="314280" cy="249120"/>
                </a:xfrm>
                <a:custGeom>
                  <a:avLst/>
                  <a:gdLst>
                    <a:gd name="textAreaLeft" fmla="*/ 0 w 314280"/>
                    <a:gd name="textAreaRight" fmla="*/ 314640 w 314280"/>
                    <a:gd name="textAreaTop" fmla="*/ 360 h 249120"/>
                    <a:gd name="textAreaBottom" fmla="*/ 249840 h 24912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5" name="Google Shape;1009;p23"/>
              <p:cNvGrpSpPr/>
              <p:nvPr/>
            </p:nvGrpSpPr>
            <p:grpSpPr>
              <a:xfrm>
                <a:off x="8818200" y="4057560"/>
                <a:ext cx="546120" cy="798840"/>
                <a:chOff x="8818200" y="4057560"/>
                <a:chExt cx="546120" cy="798840"/>
              </a:xfrm>
            </p:grpSpPr>
            <p:grpSp>
              <p:nvGrpSpPr>
                <p:cNvPr id="686" name="Google Shape;1010;p23"/>
                <p:cNvGrpSpPr/>
                <p:nvPr/>
              </p:nvGrpSpPr>
              <p:grpSpPr>
                <a:xfrm>
                  <a:off x="8818200" y="4310280"/>
                  <a:ext cx="546120" cy="546120"/>
                  <a:chOff x="8818200" y="4310280"/>
                  <a:chExt cx="546120" cy="546120"/>
                </a:xfrm>
              </p:grpSpPr>
              <p:sp>
                <p:nvSpPr>
                  <p:cNvPr id="687" name="Google Shape;1011;p23"/>
                  <p:cNvSpPr/>
                  <p:nvPr/>
                </p:nvSpPr>
                <p:spPr>
                  <a:xfrm rot="13500000" flipV="1">
                    <a:off x="8893800" y="4394160"/>
                    <a:ext cx="394560" cy="377640"/>
                  </a:xfrm>
                  <a:custGeom>
                    <a:avLst/>
                    <a:gdLst>
                      <a:gd name="textAreaLeft" fmla="*/ 0 w 394560"/>
                      <a:gd name="textAreaRight" fmla="*/ 394920 w 394560"/>
                      <a:gd name="textAreaTop" fmla="*/ -360 h 377640"/>
                      <a:gd name="textAreaBottom" fmla="*/ 377640 h 3776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88" name="Google Shape;1012;p23"/>
                  <p:cNvGrpSpPr/>
                  <p:nvPr/>
                </p:nvGrpSpPr>
                <p:grpSpPr>
                  <a:xfrm>
                    <a:off x="8993880" y="4363200"/>
                    <a:ext cx="255240" cy="442800"/>
                    <a:chOff x="8993880" y="4363200"/>
                    <a:chExt cx="255240" cy="442800"/>
                  </a:xfrm>
                </p:grpSpPr>
                <p:sp>
                  <p:nvSpPr>
                    <p:cNvPr id="689" name="Google Shape;1013;p23"/>
                    <p:cNvSpPr/>
                    <p:nvPr/>
                  </p:nvSpPr>
                  <p:spPr>
                    <a:xfrm rot="13500000" flipV="1">
                      <a:off x="9031320" y="458784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014;p23"/>
                    <p:cNvSpPr/>
                    <p:nvPr/>
                  </p:nvSpPr>
                  <p:spPr>
                    <a:xfrm rot="13500000" flipV="1">
                      <a:off x="9030960" y="454104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015;p23"/>
                    <p:cNvSpPr/>
                    <p:nvPr/>
                  </p:nvSpPr>
                  <p:spPr>
                    <a:xfrm rot="13500000" flipV="1">
                      <a:off x="9031320" y="449388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1016;p23"/>
                    <p:cNvSpPr/>
                    <p:nvPr/>
                  </p:nvSpPr>
                  <p:spPr>
                    <a:xfrm rot="13500000" flipV="1">
                      <a:off x="9031320" y="444708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017;p23"/>
                    <p:cNvSpPr/>
                    <p:nvPr/>
                  </p:nvSpPr>
                  <p:spPr>
                    <a:xfrm rot="13500000" flipV="1">
                      <a:off x="9030960" y="4400280"/>
                      <a:ext cx="180360" cy="180360"/>
                    </a:xfrm>
                    <a:custGeom>
                      <a:avLst/>
                      <a:gdLst>
                        <a:gd name="textAreaLeft" fmla="*/ 0 w 180360"/>
                        <a:gd name="textAreaRight" fmla="*/ 180720 w 180360"/>
                        <a:gd name="textAreaTop" fmla="*/ -360 h 180360"/>
                        <a:gd name="textAreaBottom" fmla="*/ 180360 h 180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94" name="Google Shape;1018;p23"/>
                <p:cNvSpPr/>
                <p:nvPr/>
              </p:nvSpPr>
              <p:spPr>
                <a:xfrm rot="18900000" flipV="1">
                  <a:off x="8940600" y="4145400"/>
                  <a:ext cx="370800" cy="294480"/>
                </a:xfrm>
                <a:custGeom>
                  <a:avLst/>
                  <a:gdLst>
                    <a:gd name="textAreaLeft" fmla="*/ 0 w 370800"/>
                    <a:gd name="textAreaRight" fmla="*/ 371160 w 370800"/>
                    <a:gd name="textAreaTop" fmla="*/ 360 h 294480"/>
                    <a:gd name="textAreaBottom" fmla="*/ 295200 h 29448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1019;p23"/>
              <p:cNvGrpSpPr/>
              <p:nvPr/>
            </p:nvGrpSpPr>
            <p:grpSpPr>
              <a:xfrm>
                <a:off x="8139600" y="3937320"/>
                <a:ext cx="1470960" cy="1988280"/>
                <a:chOff x="8139600" y="3937320"/>
                <a:chExt cx="1470960" cy="1988280"/>
              </a:xfrm>
            </p:grpSpPr>
            <p:sp>
              <p:nvSpPr>
                <p:cNvPr id="696" name="Google Shape;1020;p23"/>
                <p:cNvSpPr/>
                <p:nvPr/>
              </p:nvSpPr>
              <p:spPr>
                <a:xfrm rot="13500000" flipV="1">
                  <a:off x="8343720" y="4163760"/>
                  <a:ext cx="1062360" cy="1017720"/>
                </a:xfrm>
                <a:custGeom>
                  <a:avLst/>
                  <a:gdLst>
                    <a:gd name="textAreaLeft" fmla="*/ 0 w 1062360"/>
                    <a:gd name="textAreaRight" fmla="*/ 1062720 w 1062360"/>
                    <a:gd name="textAreaTop" fmla="*/ -360 h 1017720"/>
                    <a:gd name="textAreaBottom" fmla="*/ 1017720 h 10177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1021;p23"/>
                <p:cNvSpPr/>
                <p:nvPr/>
              </p:nvSpPr>
              <p:spPr>
                <a:xfrm rot="13500000" flipV="1">
                  <a:off x="8343720" y="4681080"/>
                  <a:ext cx="1062360" cy="1017720"/>
                </a:xfrm>
                <a:custGeom>
                  <a:avLst/>
                  <a:gdLst>
                    <a:gd name="textAreaLeft" fmla="*/ 0 w 1062360"/>
                    <a:gd name="textAreaRight" fmla="*/ 1062720 w 1062360"/>
                    <a:gd name="textAreaTop" fmla="*/ -360 h 1017720"/>
                    <a:gd name="textAreaBottom" fmla="*/ 1017720 h 10177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98" name="Google Shape;1022;p23"/>
            <p:cNvGrpSpPr/>
            <p:nvPr/>
          </p:nvGrpSpPr>
          <p:grpSpPr>
            <a:xfrm>
              <a:off x="9068040" y="1975320"/>
              <a:ext cx="438840" cy="438840"/>
              <a:chOff x="9068040" y="1975320"/>
              <a:chExt cx="438840" cy="438840"/>
            </a:xfrm>
          </p:grpSpPr>
          <p:sp>
            <p:nvSpPr>
              <p:cNvPr id="699" name="Google Shape;1023;p23"/>
              <p:cNvSpPr/>
              <p:nvPr/>
            </p:nvSpPr>
            <p:spPr>
              <a:xfrm rot="5400000" flipV="1">
                <a:off x="9068040" y="1974960"/>
                <a:ext cx="438840" cy="438840"/>
              </a:xfrm>
              <a:custGeom>
                <a:avLst/>
                <a:gdLst>
                  <a:gd name="textAreaLeft" fmla="*/ 0 w 438840"/>
                  <a:gd name="textAreaRight" fmla="*/ 439200 w 438840"/>
                  <a:gd name="textAreaTop" fmla="*/ -360 h 438840"/>
                  <a:gd name="textAreaBottom" fmla="*/ 43884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0" name="Google Shape;1024;p23"/>
              <p:cNvSpPr/>
              <p:nvPr/>
            </p:nvSpPr>
            <p:spPr>
              <a:xfrm rot="5400000" flipV="1">
                <a:off x="9156600" y="2075040"/>
                <a:ext cx="262440" cy="239400"/>
              </a:xfrm>
              <a:custGeom>
                <a:avLst/>
                <a:gdLst>
                  <a:gd name="textAreaLeft" fmla="*/ 0 w 262440"/>
                  <a:gd name="textAreaRight" fmla="*/ 262800 w 262440"/>
                  <a:gd name="textAreaTop" fmla="*/ -360 h 239400"/>
                  <a:gd name="textAreaBottom" fmla="*/ 23940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701" name="Google Shape;1025;p23"/>
          <p:cNvPicPr/>
          <p:nvPr/>
        </p:nvPicPr>
        <p:blipFill>
          <a:blip r:embed="rId3"/>
          <a:srcRect l="16959" t="24713" r="7122" b="26173"/>
          <a:stretch/>
        </p:blipFill>
        <p:spPr>
          <a:xfrm rot="5400000">
            <a:off x="-1432440" y="882720"/>
            <a:ext cx="2441520" cy="1863360"/>
          </a:xfrm>
          <a:prstGeom prst="rect">
            <a:avLst/>
          </a:prstGeom>
          <a:ln w="0">
            <a:noFill/>
          </a:ln>
        </p:spPr>
      </p:pic>
      <p:grpSp>
        <p:nvGrpSpPr>
          <p:cNvPr id="702" name="Google Shape;1026;p23"/>
          <p:cNvGrpSpPr/>
          <p:nvPr/>
        </p:nvGrpSpPr>
        <p:grpSpPr>
          <a:xfrm>
            <a:off x="6045840" y="238320"/>
            <a:ext cx="4558680" cy="133920"/>
            <a:chOff x="6045840" y="238320"/>
            <a:chExt cx="4558680" cy="133920"/>
          </a:xfrm>
        </p:grpSpPr>
        <p:sp>
          <p:nvSpPr>
            <p:cNvPr id="703" name="Google Shape;1027;p23"/>
            <p:cNvSpPr/>
            <p:nvPr/>
          </p:nvSpPr>
          <p:spPr>
            <a:xfrm rot="10800000">
              <a:off x="6045840" y="23832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704" name="Google Shape;1028;p23"/>
            <p:cNvCxnSpPr/>
            <p:nvPr/>
          </p:nvCxnSpPr>
          <p:spPr>
            <a:xfrm flipH="1">
              <a:off x="6141600" y="304920"/>
              <a:ext cx="4463280" cy="360"/>
            </a:xfrm>
            <a:prstGeom prst="straightConnector1">
              <a:avLst/>
            </a:prstGeom>
            <a:ln w="9525">
              <a:solidFill>
                <a:srgbClr val="0C0A9E"/>
              </a:solidFill>
              <a:round/>
            </a:ln>
          </p:spPr>
        </p:cxnSp>
        <p:sp>
          <p:nvSpPr>
            <p:cNvPr id="705" name="Google Shape;1029;p23"/>
            <p:cNvSpPr/>
            <p:nvPr/>
          </p:nvSpPr>
          <p:spPr>
            <a:xfrm rot="10800000">
              <a:off x="6076080" y="26856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06" name="Google Shape;1030;p23"/>
          <p:cNvGrpSpPr/>
          <p:nvPr/>
        </p:nvGrpSpPr>
        <p:grpSpPr>
          <a:xfrm>
            <a:off x="-1143720" y="3925800"/>
            <a:ext cx="4558680" cy="1517760"/>
            <a:chOff x="-1143720" y="3925800"/>
            <a:chExt cx="4558680" cy="1517760"/>
          </a:xfrm>
        </p:grpSpPr>
        <p:grpSp>
          <p:nvGrpSpPr>
            <p:cNvPr id="707" name="Google Shape;1031;p23"/>
            <p:cNvGrpSpPr/>
            <p:nvPr/>
          </p:nvGrpSpPr>
          <p:grpSpPr>
            <a:xfrm>
              <a:off x="-500040" y="3925800"/>
              <a:ext cx="906480" cy="1517760"/>
              <a:chOff x="-500040" y="3925800"/>
              <a:chExt cx="906480" cy="1517760"/>
            </a:xfrm>
          </p:grpSpPr>
          <p:sp>
            <p:nvSpPr>
              <p:cNvPr id="708" name="Google Shape;1032;p23"/>
              <p:cNvSpPr/>
              <p:nvPr/>
            </p:nvSpPr>
            <p:spPr>
              <a:xfrm rot="5400000">
                <a:off x="-221760" y="393804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9" name="Google Shape;1033;p23"/>
              <p:cNvSpPr/>
              <p:nvPr/>
            </p:nvSpPr>
            <p:spPr>
              <a:xfrm rot="5400000">
                <a:off x="-41760" y="4511160"/>
                <a:ext cx="339840" cy="325440"/>
              </a:xfrm>
              <a:custGeom>
                <a:avLst/>
                <a:gdLst>
                  <a:gd name="textAreaLeft" fmla="*/ 0 w 339840"/>
                  <a:gd name="textAreaRight" fmla="*/ 340200 w 339840"/>
                  <a:gd name="textAreaTop" fmla="*/ 0 h 325440"/>
                  <a:gd name="textAreaBottom" fmla="*/ 325800 h 32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1034;p23"/>
              <p:cNvSpPr/>
              <p:nvPr/>
            </p:nvSpPr>
            <p:spPr>
              <a:xfrm rot="5400000">
                <a:off x="-512280" y="439560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1035;p23"/>
              <p:cNvSpPr/>
              <p:nvPr/>
            </p:nvSpPr>
            <p:spPr>
              <a:xfrm rot="5400000">
                <a:off x="-162720" y="487404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2" name="Google Shape;1036;p23"/>
            <p:cNvGrpSpPr/>
            <p:nvPr/>
          </p:nvGrpSpPr>
          <p:grpSpPr>
            <a:xfrm>
              <a:off x="-549360" y="4022640"/>
              <a:ext cx="2832840" cy="1420560"/>
              <a:chOff x="-549360" y="4022640"/>
              <a:chExt cx="2832840" cy="1420560"/>
            </a:xfrm>
          </p:grpSpPr>
          <p:sp>
            <p:nvSpPr>
              <p:cNvPr id="713" name="Google Shape;1037;p23"/>
              <p:cNvSpPr/>
              <p:nvPr/>
            </p:nvSpPr>
            <p:spPr>
              <a:xfrm rot="5400000">
                <a:off x="156600" y="331632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14" name="Google Shape;1038;p23"/>
              <p:cNvGrpSpPr/>
              <p:nvPr/>
            </p:nvGrpSpPr>
            <p:grpSpPr>
              <a:xfrm>
                <a:off x="444960" y="4569840"/>
                <a:ext cx="161640" cy="161640"/>
                <a:chOff x="444960" y="4569840"/>
                <a:chExt cx="161640" cy="161640"/>
              </a:xfrm>
            </p:grpSpPr>
            <p:sp>
              <p:nvSpPr>
                <p:cNvPr id="715" name="Google Shape;1039;p23"/>
                <p:cNvSpPr/>
                <p:nvPr/>
              </p:nvSpPr>
              <p:spPr>
                <a:xfrm>
                  <a:off x="444960" y="456984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1040;p23"/>
                <p:cNvSpPr/>
                <p:nvPr/>
              </p:nvSpPr>
              <p:spPr>
                <a:xfrm>
                  <a:off x="477720" y="460656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7" name="Google Shape;1041;p23"/>
              <p:cNvGrpSpPr/>
              <p:nvPr/>
            </p:nvGrpSpPr>
            <p:grpSpPr>
              <a:xfrm>
                <a:off x="1827720" y="4988520"/>
                <a:ext cx="161640" cy="161640"/>
                <a:chOff x="1827720" y="4988520"/>
                <a:chExt cx="161640" cy="161640"/>
              </a:xfrm>
            </p:grpSpPr>
            <p:sp>
              <p:nvSpPr>
                <p:cNvPr id="718" name="Google Shape;1042;p23"/>
                <p:cNvSpPr/>
                <p:nvPr/>
              </p:nvSpPr>
              <p:spPr>
                <a:xfrm rot="10800000">
                  <a:off x="1827720" y="498852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9" name="Google Shape;1043;p23"/>
                <p:cNvSpPr/>
                <p:nvPr/>
              </p:nvSpPr>
              <p:spPr>
                <a:xfrm rot="10800000">
                  <a:off x="1860480" y="502488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720" name="Google Shape;1044;p23"/>
            <p:cNvSpPr/>
            <p:nvPr/>
          </p:nvSpPr>
          <p:spPr>
            <a:xfrm rot="16200000">
              <a:off x="362160" y="3772800"/>
              <a:ext cx="502560" cy="2327400"/>
            </a:xfrm>
            <a:custGeom>
              <a:avLst/>
              <a:gdLst>
                <a:gd name="textAreaLeft" fmla="*/ 0 w 502560"/>
                <a:gd name="textAreaRight" fmla="*/ 502920 w 502560"/>
                <a:gd name="textAreaTop" fmla="*/ 0 h 2327400"/>
                <a:gd name="textAreaBottom" fmla="*/ 2327760 h 2327400"/>
              </a:gdLst>
              <a:ahLst/>
              <a:cxn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EB9109"/>
                </a:gs>
                <a:gs pos="78000">
                  <a:srgbClr val="F5F8FF"/>
                </a:gs>
                <a:gs pos="100000">
                  <a:srgbClr val="F5F8FF"/>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21" name="Google Shape;1045;p23"/>
            <p:cNvGrpSpPr/>
            <p:nvPr/>
          </p:nvGrpSpPr>
          <p:grpSpPr>
            <a:xfrm>
              <a:off x="-1143720" y="4817880"/>
              <a:ext cx="4558680" cy="133920"/>
              <a:chOff x="-1143720" y="4817880"/>
              <a:chExt cx="4558680" cy="133920"/>
            </a:xfrm>
          </p:grpSpPr>
          <p:sp>
            <p:nvSpPr>
              <p:cNvPr id="722" name="Google Shape;1046;p23"/>
              <p:cNvSpPr/>
              <p:nvPr/>
            </p:nvSpPr>
            <p:spPr>
              <a:xfrm>
                <a:off x="3281040" y="48178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723" name="Google Shape;1047;p23"/>
              <p:cNvCxnSpPr/>
              <p:nvPr/>
            </p:nvCxnSpPr>
            <p:spPr>
              <a:xfrm>
                <a:off x="-1143720" y="4884480"/>
                <a:ext cx="4462920" cy="360"/>
              </a:xfrm>
              <a:prstGeom prst="straightConnector1">
                <a:avLst/>
              </a:prstGeom>
              <a:ln w="9525">
                <a:solidFill>
                  <a:srgbClr val="0C0A9E"/>
                </a:solidFill>
                <a:round/>
              </a:ln>
            </p:spPr>
          </p:cxnSp>
          <p:sp>
            <p:nvSpPr>
              <p:cNvPr id="724" name="Google Shape;1048;p23"/>
              <p:cNvSpPr/>
              <p:nvPr/>
            </p:nvSpPr>
            <p:spPr>
              <a:xfrm>
                <a:off x="3311280" y="484776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25" name="Google Shape;1050;p24"/>
          <p:cNvGrpSpPr/>
          <p:nvPr/>
        </p:nvGrpSpPr>
        <p:grpSpPr>
          <a:xfrm>
            <a:off x="7059600" y="-2136600"/>
            <a:ext cx="4169520" cy="4558680"/>
            <a:chOff x="7059600" y="-2136600"/>
            <a:chExt cx="4169520" cy="4558680"/>
          </a:xfrm>
        </p:grpSpPr>
        <p:grpSp>
          <p:nvGrpSpPr>
            <p:cNvPr id="726" name="Google Shape;1051;p24"/>
            <p:cNvGrpSpPr/>
            <p:nvPr/>
          </p:nvGrpSpPr>
          <p:grpSpPr>
            <a:xfrm>
              <a:off x="7059600" y="-1244880"/>
              <a:ext cx="4169520" cy="3415680"/>
              <a:chOff x="7059600" y="-1244880"/>
              <a:chExt cx="4169520" cy="3415680"/>
            </a:xfrm>
          </p:grpSpPr>
          <p:sp>
            <p:nvSpPr>
              <p:cNvPr id="727" name="Google Shape;1052;p24"/>
              <p:cNvSpPr/>
              <p:nvPr/>
            </p:nvSpPr>
            <p:spPr>
              <a:xfrm rot="17491200">
                <a:off x="7940520" y="-246600"/>
                <a:ext cx="2152080" cy="1863720"/>
              </a:xfrm>
              <a:custGeom>
                <a:avLst/>
                <a:gdLst>
                  <a:gd name="textAreaLeft" fmla="*/ 0 w 2152080"/>
                  <a:gd name="textAreaRight" fmla="*/ 2152440 w 2152080"/>
                  <a:gd name="textAreaTop" fmla="*/ 0 h 1863720"/>
                  <a:gd name="textAreaBottom" fmla="*/ 1864080 h 18637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0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728" name="Google Shape;1053;p24"/>
              <p:cNvPicPr/>
              <p:nvPr/>
            </p:nvPicPr>
            <p:blipFill>
              <a:blip r:embed="rId3"/>
              <a:srcRect t="17653" b="17662"/>
              <a:stretch/>
            </p:blipFill>
            <p:spPr>
              <a:xfrm rot="21090600">
                <a:off x="7251840" y="-981360"/>
                <a:ext cx="3784680" cy="2888640"/>
              </a:xfrm>
              <a:prstGeom prst="rect">
                <a:avLst/>
              </a:prstGeom>
              <a:ln w="0">
                <a:noFill/>
              </a:ln>
            </p:spPr>
          </p:pic>
        </p:grpSp>
        <p:grpSp>
          <p:nvGrpSpPr>
            <p:cNvPr id="729" name="Google Shape;1054;p24"/>
            <p:cNvGrpSpPr/>
            <p:nvPr/>
          </p:nvGrpSpPr>
          <p:grpSpPr>
            <a:xfrm>
              <a:off x="8778240" y="-2136600"/>
              <a:ext cx="133920" cy="4558680"/>
              <a:chOff x="8778240" y="-2136600"/>
              <a:chExt cx="133920" cy="4558680"/>
            </a:xfrm>
          </p:grpSpPr>
          <p:sp>
            <p:nvSpPr>
              <p:cNvPr id="730" name="Google Shape;1055;p24"/>
              <p:cNvSpPr/>
              <p:nvPr/>
            </p:nvSpPr>
            <p:spPr>
              <a:xfrm rot="5400000">
                <a:off x="8778240" y="228816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731" name="Google Shape;1056;p24"/>
              <p:cNvCxnSpPr/>
              <p:nvPr/>
            </p:nvCxnSpPr>
            <p:spPr>
              <a:xfrm>
                <a:off x="8844840" y="-2136600"/>
                <a:ext cx="360" cy="4462920"/>
              </a:xfrm>
              <a:prstGeom prst="straightConnector1">
                <a:avLst/>
              </a:prstGeom>
              <a:ln w="9525">
                <a:solidFill>
                  <a:srgbClr val="0C0A9E"/>
                </a:solidFill>
                <a:round/>
              </a:ln>
            </p:spPr>
          </p:cxnSp>
          <p:sp>
            <p:nvSpPr>
              <p:cNvPr id="732" name="Google Shape;1057;p24"/>
              <p:cNvSpPr/>
              <p:nvPr/>
            </p:nvSpPr>
            <p:spPr>
              <a:xfrm rot="5400000">
                <a:off x="8808480" y="231804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
        <p:nvSpPr>
          <p:cNvPr id="73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734" name="Google Shape;1065;p24"/>
          <p:cNvGrpSpPr/>
          <p:nvPr/>
        </p:nvGrpSpPr>
        <p:grpSpPr>
          <a:xfrm>
            <a:off x="6067440" y="2796480"/>
            <a:ext cx="4006080" cy="4770720"/>
            <a:chOff x="6067440" y="2796480"/>
            <a:chExt cx="4006080" cy="4770720"/>
          </a:xfrm>
        </p:grpSpPr>
        <p:sp>
          <p:nvSpPr>
            <p:cNvPr id="735" name="Google Shape;1066;p24"/>
            <p:cNvSpPr/>
            <p:nvPr/>
          </p:nvSpPr>
          <p:spPr>
            <a:xfrm>
              <a:off x="6067440" y="2818440"/>
              <a:ext cx="4006080" cy="4748760"/>
            </a:xfrm>
            <a:custGeom>
              <a:avLst/>
              <a:gdLst>
                <a:gd name="textAreaLeft" fmla="*/ 0 w 4006080"/>
                <a:gd name="textAreaRight" fmla="*/ 4006440 w 4006080"/>
                <a:gd name="textAreaTop" fmla="*/ 0 h 4748760"/>
                <a:gd name="textAreaBottom" fmla="*/ 4749120 h 474876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6" name="Google Shape;1067;p24"/>
            <p:cNvSpPr/>
            <p:nvPr/>
          </p:nvSpPr>
          <p:spPr>
            <a:xfrm>
              <a:off x="7026120" y="2796480"/>
              <a:ext cx="2925000" cy="3057480"/>
            </a:xfrm>
            <a:custGeom>
              <a:avLst/>
              <a:gdLst>
                <a:gd name="textAreaLeft" fmla="*/ 0 w 2925000"/>
                <a:gd name="textAreaRight" fmla="*/ 292536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37" name="Google Shape;1068;p24"/>
            <p:cNvGrpSpPr/>
            <p:nvPr/>
          </p:nvGrpSpPr>
          <p:grpSpPr>
            <a:xfrm>
              <a:off x="7673040" y="5065920"/>
              <a:ext cx="581760" cy="582120"/>
              <a:chOff x="7673040" y="5065920"/>
              <a:chExt cx="581760" cy="582120"/>
            </a:xfrm>
          </p:grpSpPr>
          <p:sp>
            <p:nvSpPr>
              <p:cNvPr id="738" name="Google Shape;1069;p24"/>
              <p:cNvSpPr/>
              <p:nvPr/>
            </p:nvSpPr>
            <p:spPr>
              <a:xfrm>
                <a:off x="7673040" y="552492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070;p24"/>
              <p:cNvSpPr/>
              <p:nvPr/>
            </p:nvSpPr>
            <p:spPr>
              <a:xfrm>
                <a:off x="7749000" y="544824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0" name="Google Shape;1071;p24"/>
              <p:cNvSpPr/>
              <p:nvPr/>
            </p:nvSpPr>
            <p:spPr>
              <a:xfrm>
                <a:off x="7825680" y="537192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1072;p24"/>
              <p:cNvSpPr/>
              <p:nvPr/>
            </p:nvSpPr>
            <p:spPr>
              <a:xfrm>
                <a:off x="7902000" y="529560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1073;p24"/>
              <p:cNvSpPr/>
              <p:nvPr/>
            </p:nvSpPr>
            <p:spPr>
              <a:xfrm>
                <a:off x="7978680" y="521928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3" name="Google Shape;1074;p24"/>
              <p:cNvSpPr/>
              <p:nvPr/>
            </p:nvSpPr>
            <p:spPr>
              <a:xfrm>
                <a:off x="8055000" y="514260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4" name="Google Shape;1075;p24"/>
              <p:cNvSpPr/>
              <p:nvPr/>
            </p:nvSpPr>
            <p:spPr>
              <a:xfrm>
                <a:off x="8131680" y="506592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45" name="Google Shape;1076;p24"/>
            <p:cNvGrpSpPr/>
            <p:nvPr/>
          </p:nvGrpSpPr>
          <p:grpSpPr>
            <a:xfrm>
              <a:off x="8637120" y="4115520"/>
              <a:ext cx="581760" cy="582120"/>
              <a:chOff x="8637120" y="4115520"/>
              <a:chExt cx="581760" cy="582120"/>
            </a:xfrm>
          </p:grpSpPr>
          <p:sp>
            <p:nvSpPr>
              <p:cNvPr id="746" name="Google Shape;1077;p24"/>
              <p:cNvSpPr/>
              <p:nvPr/>
            </p:nvSpPr>
            <p:spPr>
              <a:xfrm>
                <a:off x="8637120" y="457452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7" name="Google Shape;1078;p24"/>
              <p:cNvSpPr/>
              <p:nvPr/>
            </p:nvSpPr>
            <p:spPr>
              <a:xfrm>
                <a:off x="8713440" y="449784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8" name="Google Shape;1079;p24"/>
              <p:cNvSpPr/>
              <p:nvPr/>
            </p:nvSpPr>
            <p:spPr>
              <a:xfrm>
                <a:off x="8789760" y="442188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9" name="Google Shape;1080;p24"/>
              <p:cNvSpPr/>
              <p:nvPr/>
            </p:nvSpPr>
            <p:spPr>
              <a:xfrm>
                <a:off x="8866080" y="434520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0" name="Google Shape;1081;p24"/>
              <p:cNvSpPr/>
              <p:nvPr/>
            </p:nvSpPr>
            <p:spPr>
              <a:xfrm>
                <a:off x="8943120" y="426888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1082;p24"/>
              <p:cNvSpPr/>
              <p:nvPr/>
            </p:nvSpPr>
            <p:spPr>
              <a:xfrm>
                <a:off x="9019080" y="419256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1083;p24"/>
              <p:cNvSpPr/>
              <p:nvPr/>
            </p:nvSpPr>
            <p:spPr>
              <a:xfrm>
                <a:off x="9095760" y="411552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53" name="Google Shape;1084;p24"/>
          <p:cNvGrpSpPr/>
          <p:nvPr/>
        </p:nvGrpSpPr>
        <p:grpSpPr>
          <a:xfrm>
            <a:off x="-234720" y="3828600"/>
            <a:ext cx="5248080" cy="2991960"/>
            <a:chOff x="-234720" y="3828600"/>
            <a:chExt cx="5248080" cy="2991960"/>
          </a:xfrm>
        </p:grpSpPr>
        <p:pic>
          <p:nvPicPr>
            <p:cNvPr id="754" name="Google Shape;1085;p24"/>
            <p:cNvPicPr/>
            <p:nvPr/>
          </p:nvPicPr>
          <p:blipFill>
            <a:blip r:embed="rId4"/>
            <a:srcRect l="16959" t="24713" r="7122" b="26173"/>
            <a:stretch/>
          </p:blipFill>
          <p:spPr>
            <a:xfrm>
              <a:off x="1093320" y="3828600"/>
              <a:ext cx="3920040" cy="2991960"/>
            </a:xfrm>
            <a:prstGeom prst="rect">
              <a:avLst/>
            </a:prstGeom>
            <a:ln w="0">
              <a:noFill/>
            </a:ln>
          </p:spPr>
        </p:pic>
        <p:sp>
          <p:nvSpPr>
            <p:cNvPr id="755" name="Google Shape;1086;p24"/>
            <p:cNvSpPr/>
            <p:nvPr/>
          </p:nvSpPr>
          <p:spPr>
            <a:xfrm>
              <a:off x="386640" y="506556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1087;p24"/>
            <p:cNvSpPr/>
            <p:nvPr/>
          </p:nvSpPr>
          <p:spPr>
            <a:xfrm>
              <a:off x="964800" y="5122080"/>
              <a:ext cx="339840" cy="325440"/>
            </a:xfrm>
            <a:custGeom>
              <a:avLst/>
              <a:gdLst>
                <a:gd name="textAreaLeft" fmla="*/ 0 w 339840"/>
                <a:gd name="textAreaRight" fmla="*/ 340200 w 339840"/>
                <a:gd name="textAreaTop" fmla="*/ 0 h 325440"/>
                <a:gd name="textAreaBottom" fmla="*/ 325800 h 32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1088;p24"/>
            <p:cNvSpPr/>
            <p:nvPr/>
          </p:nvSpPr>
          <p:spPr>
            <a:xfrm>
              <a:off x="843840" y="535608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8" name="Google Shape;1089;p24"/>
            <p:cNvSpPr/>
            <p:nvPr/>
          </p:nvSpPr>
          <p:spPr>
            <a:xfrm>
              <a:off x="1322280" y="500616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1090;p24"/>
            <p:cNvSpPr/>
            <p:nvPr/>
          </p:nvSpPr>
          <p:spPr>
            <a:xfrm rot="5400000">
              <a:off x="471240" y="353124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EB9109"/>
                </a:gs>
                <a:gs pos="40000">
                  <a:srgbClr val="FF9900">
                    <a:alpha val="41000"/>
                  </a:srgbClr>
                </a:gs>
                <a:gs pos="100000">
                  <a:srgbClr val="FFFFFF">
                    <a:alpha val="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60" name="Google Shape;1091;p24"/>
            <p:cNvGrpSpPr/>
            <p:nvPr/>
          </p:nvGrpSpPr>
          <p:grpSpPr>
            <a:xfrm>
              <a:off x="759600" y="4784760"/>
              <a:ext cx="161640" cy="161640"/>
              <a:chOff x="759600" y="4784760"/>
              <a:chExt cx="161640" cy="161640"/>
            </a:xfrm>
          </p:grpSpPr>
          <p:sp>
            <p:nvSpPr>
              <p:cNvPr id="761" name="Google Shape;1092;p24"/>
              <p:cNvSpPr/>
              <p:nvPr/>
            </p:nvSpPr>
            <p:spPr>
              <a:xfrm>
                <a:off x="759600" y="478476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2" name="Google Shape;1093;p24"/>
              <p:cNvSpPr/>
              <p:nvPr/>
            </p:nvSpPr>
            <p:spPr>
              <a:xfrm>
                <a:off x="792360" y="482184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3" name="Google Shape;1094;p24"/>
            <p:cNvGrpSpPr/>
            <p:nvPr/>
          </p:nvGrpSpPr>
          <p:grpSpPr>
            <a:xfrm>
              <a:off x="2142360" y="5203440"/>
              <a:ext cx="161640" cy="161640"/>
              <a:chOff x="2142360" y="5203440"/>
              <a:chExt cx="161640" cy="161640"/>
            </a:xfrm>
          </p:grpSpPr>
          <p:sp>
            <p:nvSpPr>
              <p:cNvPr id="764" name="Google Shape;1095;p24"/>
              <p:cNvSpPr/>
              <p:nvPr/>
            </p:nvSpPr>
            <p:spPr>
              <a:xfrm rot="10800000">
                <a:off x="2142360" y="520344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1096;p24"/>
              <p:cNvSpPr/>
              <p:nvPr/>
            </p:nvSpPr>
            <p:spPr>
              <a:xfrm rot="10800000">
                <a:off x="2175120" y="523980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66" name="Google Shape;1097;p24"/>
          <p:cNvGrpSpPr/>
          <p:nvPr/>
        </p:nvGrpSpPr>
        <p:grpSpPr>
          <a:xfrm>
            <a:off x="-217080" y="-798120"/>
            <a:ext cx="1135080" cy="2584800"/>
            <a:chOff x="-217080" y="-798120"/>
            <a:chExt cx="1135080" cy="2584800"/>
          </a:xfrm>
        </p:grpSpPr>
        <p:grpSp>
          <p:nvGrpSpPr>
            <p:cNvPr id="767" name="Google Shape;1098;p24"/>
            <p:cNvGrpSpPr/>
            <p:nvPr/>
          </p:nvGrpSpPr>
          <p:grpSpPr>
            <a:xfrm>
              <a:off x="-217080" y="-798120"/>
              <a:ext cx="1135080" cy="2370240"/>
              <a:chOff x="-217080" y="-798120"/>
              <a:chExt cx="1135080" cy="2370240"/>
            </a:xfrm>
          </p:grpSpPr>
          <p:sp>
            <p:nvSpPr>
              <p:cNvPr id="768" name="Google Shape;1099;p24"/>
              <p:cNvSpPr/>
              <p:nvPr/>
            </p:nvSpPr>
            <p:spPr>
              <a:xfrm rot="10800000">
                <a:off x="-216000" y="-690120"/>
                <a:ext cx="1134360" cy="2262240"/>
              </a:xfrm>
              <a:custGeom>
                <a:avLst/>
                <a:gdLst>
                  <a:gd name="textAreaLeft" fmla="*/ 0 w 1134360"/>
                  <a:gd name="textAreaRight" fmla="*/ 1134720 w 1134360"/>
                  <a:gd name="textAreaTop" fmla="*/ 0 h 2262240"/>
                  <a:gd name="textAreaBottom" fmla="*/ 2262600 h 22622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1100;p24"/>
              <p:cNvSpPr/>
              <p:nvPr/>
            </p:nvSpPr>
            <p:spPr>
              <a:xfrm>
                <a:off x="-217080" y="-798120"/>
                <a:ext cx="1134360" cy="2262240"/>
              </a:xfrm>
              <a:custGeom>
                <a:avLst/>
                <a:gdLst>
                  <a:gd name="textAreaLeft" fmla="*/ 0 w 1134360"/>
                  <a:gd name="textAreaRight" fmla="*/ 1134720 w 1134360"/>
                  <a:gd name="textAreaTop" fmla="*/ 0 h 2262240"/>
                  <a:gd name="textAreaBottom" fmla="*/ 2262600 h 22622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70" name="Google Shape;1101;p24"/>
            <p:cNvSpPr/>
            <p:nvPr/>
          </p:nvSpPr>
          <p:spPr>
            <a:xfrm>
              <a:off x="-152280" y="20916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102;p24"/>
            <p:cNvSpPr/>
            <p:nvPr/>
          </p:nvSpPr>
          <p:spPr>
            <a:xfrm>
              <a:off x="-21240" y="-15228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72" name="Google Shape;1103;p24"/>
            <p:cNvGrpSpPr/>
            <p:nvPr/>
          </p:nvGrpSpPr>
          <p:grpSpPr>
            <a:xfrm>
              <a:off x="-191160" y="785520"/>
              <a:ext cx="352800" cy="1001160"/>
              <a:chOff x="-191160" y="785520"/>
              <a:chExt cx="352800" cy="1001160"/>
            </a:xfrm>
          </p:grpSpPr>
          <p:sp>
            <p:nvSpPr>
              <p:cNvPr id="773" name="Google Shape;1104;p24"/>
              <p:cNvSpPr/>
              <p:nvPr/>
            </p:nvSpPr>
            <p:spPr>
              <a:xfrm rot="8100000" flipV="1">
                <a:off x="-139320" y="83700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1105;p24"/>
              <p:cNvSpPr/>
              <p:nvPr/>
            </p:nvSpPr>
            <p:spPr>
              <a:xfrm rot="8100000" flipV="1">
                <a:off x="-139320" y="94500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106;p24"/>
              <p:cNvSpPr/>
              <p:nvPr/>
            </p:nvSpPr>
            <p:spPr>
              <a:xfrm rot="8100000" flipV="1">
                <a:off x="-139320" y="105336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6" name="Google Shape;1107;p24"/>
              <p:cNvSpPr/>
              <p:nvPr/>
            </p:nvSpPr>
            <p:spPr>
              <a:xfrm rot="8100000" flipV="1">
                <a:off x="-139320" y="1160640"/>
                <a:ext cx="249480" cy="249120"/>
              </a:xfrm>
              <a:custGeom>
                <a:avLst/>
                <a:gdLst>
                  <a:gd name="textAreaLeft" fmla="*/ 0 w 249480"/>
                  <a:gd name="textAreaRight" fmla="*/ 249840 w 249480"/>
                  <a:gd name="textAreaTop" fmla="*/ 360 h 249120"/>
                  <a:gd name="textAreaBottom" fmla="*/ 249840 h 24912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7" name="Google Shape;1108;p24"/>
              <p:cNvSpPr/>
              <p:nvPr/>
            </p:nvSpPr>
            <p:spPr>
              <a:xfrm rot="8100000" flipV="1">
                <a:off x="-139320" y="126936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8" name="Google Shape;1109;p24"/>
              <p:cNvSpPr/>
              <p:nvPr/>
            </p:nvSpPr>
            <p:spPr>
              <a:xfrm rot="8100000" flipV="1">
                <a:off x="-138960" y="1377000"/>
                <a:ext cx="249120" cy="249120"/>
              </a:xfrm>
              <a:custGeom>
                <a:avLst/>
                <a:gdLst>
                  <a:gd name="textAreaLeft" fmla="*/ 0 w 249120"/>
                  <a:gd name="textAreaRight" fmla="*/ 249480 w 249120"/>
                  <a:gd name="textAreaTop" fmla="*/ 360 h 249120"/>
                  <a:gd name="textAreaBottom" fmla="*/ 249840 h 24912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9" name="Google Shape;1110;p24"/>
              <p:cNvSpPr/>
              <p:nvPr/>
            </p:nvSpPr>
            <p:spPr>
              <a:xfrm rot="8100000" flipV="1">
                <a:off x="-139320" y="148536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8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781" name="PlaceHolder 2"/>
          <p:cNvSpPr>
            <a:spLocks noGrp="1"/>
          </p:cNvSpPr>
          <p:nvPr>
            <p:ph type="body"/>
          </p:nvPr>
        </p:nvSpPr>
        <p:spPr>
          <a:xfrm>
            <a:off x="720000" y="1236960"/>
            <a:ext cx="1981440" cy="1662120"/>
          </a:xfrm>
          <a:prstGeom prst="rect">
            <a:avLst/>
          </a:prstGeom>
          <a:noFill/>
          <a:ln w="0">
            <a:noFill/>
          </a:ln>
        </p:spPr>
        <p:txBody>
          <a:bodyPr lIns="90000" tIns="45000" rIns="90000" bIns="45000" anchor="t">
            <a:normAutofit fontScale="6111"/>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782" name="PlaceHolder 3"/>
          <p:cNvSpPr>
            <a:spLocks noGrp="1"/>
          </p:cNvSpPr>
          <p:nvPr>
            <p:ph type="body"/>
          </p:nvPr>
        </p:nvSpPr>
        <p:spPr>
          <a:xfrm>
            <a:off x="3584520" y="1236960"/>
            <a:ext cx="1981440" cy="1662120"/>
          </a:xfrm>
          <a:prstGeom prst="rect">
            <a:avLst/>
          </a:prstGeom>
          <a:noFill/>
          <a:ln w="0">
            <a:noFill/>
          </a:ln>
        </p:spPr>
        <p:txBody>
          <a:bodyPr lIns="90000" tIns="45000" rIns="90000" bIns="45000" anchor="t">
            <a:normAutofit fontScale="6111"/>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783" name="PlaceHolder 4"/>
          <p:cNvSpPr>
            <a:spLocks noGrp="1"/>
          </p:cNvSpPr>
          <p:nvPr>
            <p:ph type="body"/>
          </p:nvPr>
        </p:nvSpPr>
        <p:spPr>
          <a:xfrm>
            <a:off x="6449040" y="1236960"/>
            <a:ext cx="1981440" cy="1662120"/>
          </a:xfrm>
          <a:prstGeom prst="rect">
            <a:avLst/>
          </a:prstGeom>
          <a:noFill/>
          <a:ln w="0">
            <a:noFill/>
          </a:ln>
        </p:spPr>
        <p:txBody>
          <a:bodyPr lIns="90000" tIns="45000" rIns="90000" bIns="45000" anchor="t">
            <a:normAutofit fontScale="6111"/>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784" name="Google Shape;1122;p25"/>
          <p:cNvGrpSpPr/>
          <p:nvPr/>
        </p:nvGrpSpPr>
        <p:grpSpPr>
          <a:xfrm>
            <a:off x="-928080" y="3925800"/>
            <a:ext cx="2833560" cy="1517760"/>
            <a:chOff x="-928080" y="3925800"/>
            <a:chExt cx="2833560" cy="1517760"/>
          </a:xfrm>
        </p:grpSpPr>
        <p:grpSp>
          <p:nvGrpSpPr>
            <p:cNvPr id="785" name="Google Shape;1123;p25"/>
            <p:cNvGrpSpPr/>
            <p:nvPr/>
          </p:nvGrpSpPr>
          <p:grpSpPr>
            <a:xfrm>
              <a:off x="-878040" y="3925800"/>
              <a:ext cx="906480" cy="1517760"/>
              <a:chOff x="-878040" y="3925800"/>
              <a:chExt cx="906480" cy="1517760"/>
            </a:xfrm>
          </p:grpSpPr>
          <p:sp>
            <p:nvSpPr>
              <p:cNvPr id="786" name="Google Shape;1124;p25"/>
              <p:cNvSpPr/>
              <p:nvPr/>
            </p:nvSpPr>
            <p:spPr>
              <a:xfrm rot="5400000">
                <a:off x="-599760" y="393804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125;p25"/>
              <p:cNvSpPr/>
              <p:nvPr/>
            </p:nvSpPr>
            <p:spPr>
              <a:xfrm rot="5400000">
                <a:off x="-419760" y="4511160"/>
                <a:ext cx="339840" cy="325440"/>
              </a:xfrm>
              <a:custGeom>
                <a:avLst/>
                <a:gdLst>
                  <a:gd name="textAreaLeft" fmla="*/ 0 w 339840"/>
                  <a:gd name="textAreaRight" fmla="*/ 340200 w 339840"/>
                  <a:gd name="textAreaTop" fmla="*/ 0 h 325440"/>
                  <a:gd name="textAreaBottom" fmla="*/ 325800 h 32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126;p25"/>
              <p:cNvSpPr/>
              <p:nvPr/>
            </p:nvSpPr>
            <p:spPr>
              <a:xfrm rot="5400000">
                <a:off x="-890280" y="439560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9" name="Google Shape;1127;p25"/>
              <p:cNvSpPr/>
              <p:nvPr/>
            </p:nvSpPr>
            <p:spPr>
              <a:xfrm rot="5400000">
                <a:off x="-540720" y="487404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0" name="Google Shape;1128;p25"/>
            <p:cNvGrpSpPr/>
            <p:nvPr/>
          </p:nvGrpSpPr>
          <p:grpSpPr>
            <a:xfrm>
              <a:off x="-927360" y="4022640"/>
              <a:ext cx="2832840" cy="1420560"/>
              <a:chOff x="-927360" y="4022640"/>
              <a:chExt cx="2832840" cy="1420560"/>
            </a:xfrm>
          </p:grpSpPr>
          <p:sp>
            <p:nvSpPr>
              <p:cNvPr id="791" name="Google Shape;1129;p25"/>
              <p:cNvSpPr/>
              <p:nvPr/>
            </p:nvSpPr>
            <p:spPr>
              <a:xfrm rot="5400000">
                <a:off x="-221040" y="331632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92" name="Google Shape;1130;p25"/>
              <p:cNvGrpSpPr/>
              <p:nvPr/>
            </p:nvGrpSpPr>
            <p:grpSpPr>
              <a:xfrm>
                <a:off x="66960" y="4569840"/>
                <a:ext cx="161640" cy="161640"/>
                <a:chOff x="66960" y="4569840"/>
                <a:chExt cx="161640" cy="161640"/>
              </a:xfrm>
            </p:grpSpPr>
            <p:sp>
              <p:nvSpPr>
                <p:cNvPr id="793" name="Google Shape;1131;p25"/>
                <p:cNvSpPr/>
                <p:nvPr/>
              </p:nvSpPr>
              <p:spPr>
                <a:xfrm>
                  <a:off x="66960" y="456984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4" name="Google Shape;1132;p25"/>
                <p:cNvSpPr/>
                <p:nvPr/>
              </p:nvSpPr>
              <p:spPr>
                <a:xfrm>
                  <a:off x="99720" y="460656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5" name="Google Shape;1133;p25"/>
              <p:cNvGrpSpPr/>
              <p:nvPr/>
            </p:nvGrpSpPr>
            <p:grpSpPr>
              <a:xfrm>
                <a:off x="1449720" y="4988520"/>
                <a:ext cx="161640" cy="161640"/>
                <a:chOff x="1449720" y="4988520"/>
                <a:chExt cx="161640" cy="161640"/>
              </a:xfrm>
            </p:grpSpPr>
            <p:sp>
              <p:nvSpPr>
                <p:cNvPr id="796" name="Google Shape;1134;p25"/>
                <p:cNvSpPr/>
                <p:nvPr/>
              </p:nvSpPr>
              <p:spPr>
                <a:xfrm rot="10800000">
                  <a:off x="1449720" y="498852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7" name="Google Shape;1135;p25"/>
                <p:cNvSpPr/>
                <p:nvPr/>
              </p:nvSpPr>
              <p:spPr>
                <a:xfrm rot="10800000">
                  <a:off x="1482480" y="502488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798" name="Google Shape;1136;p25"/>
            <p:cNvSpPr/>
            <p:nvPr/>
          </p:nvSpPr>
          <p:spPr>
            <a:xfrm rot="16200000">
              <a:off x="-15480" y="3772800"/>
              <a:ext cx="502560" cy="2327400"/>
            </a:xfrm>
            <a:custGeom>
              <a:avLst/>
              <a:gdLst>
                <a:gd name="textAreaLeft" fmla="*/ 0 w 502560"/>
                <a:gd name="textAreaRight" fmla="*/ 502920 w 502560"/>
                <a:gd name="textAreaTop" fmla="*/ 0 h 2327400"/>
                <a:gd name="textAreaBottom" fmla="*/ 2327760 h 2327400"/>
              </a:gdLst>
              <a:ahLst/>
              <a:cxn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0C0A9E"/>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9" name="Google Shape;1137;p25"/>
          <p:cNvGrpSpPr/>
          <p:nvPr/>
        </p:nvGrpSpPr>
        <p:grpSpPr>
          <a:xfrm>
            <a:off x="6400080" y="-1754280"/>
            <a:ext cx="4188600" cy="3065760"/>
            <a:chOff x="6400080" y="-1754280"/>
            <a:chExt cx="4188600" cy="3065760"/>
          </a:xfrm>
        </p:grpSpPr>
        <p:sp>
          <p:nvSpPr>
            <p:cNvPr id="800" name="Google Shape;1138;p25"/>
            <p:cNvSpPr/>
            <p:nvPr/>
          </p:nvSpPr>
          <p:spPr>
            <a:xfrm rot="16200000">
              <a:off x="7037280" y="-884160"/>
              <a:ext cx="1558440" cy="2832840"/>
            </a:xfrm>
            <a:custGeom>
              <a:avLst/>
              <a:gdLst>
                <a:gd name="textAreaLeft" fmla="*/ 0 w 1558440"/>
                <a:gd name="textAreaRight" fmla="*/ 1558800 w 155844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801" name="Google Shape;1139;p25"/>
            <p:cNvPicPr/>
            <p:nvPr/>
          </p:nvPicPr>
          <p:blipFill>
            <a:blip r:embed="rId3"/>
            <a:srcRect l="16959" t="24713" r="7122" b="26173"/>
            <a:stretch/>
          </p:blipFill>
          <p:spPr>
            <a:xfrm>
              <a:off x="6815880" y="-1754280"/>
              <a:ext cx="3772800" cy="2879640"/>
            </a:xfrm>
            <a:prstGeom prst="rect">
              <a:avLst/>
            </a:prstGeom>
            <a:ln w="0">
              <a:noFill/>
            </a:ln>
          </p:spPr>
        </p:pic>
        <p:sp>
          <p:nvSpPr>
            <p:cNvPr id="802" name="Google Shape;1140;p25"/>
            <p:cNvSpPr/>
            <p:nvPr/>
          </p:nvSpPr>
          <p:spPr>
            <a:xfrm>
              <a:off x="8521560" y="-156600"/>
              <a:ext cx="903960" cy="865440"/>
            </a:xfrm>
            <a:custGeom>
              <a:avLst/>
              <a:gdLst>
                <a:gd name="textAreaLeft" fmla="*/ 0 w 903960"/>
                <a:gd name="textAreaRight" fmla="*/ 904320 w 903960"/>
                <a:gd name="textAreaTop" fmla="*/ 0 h 865440"/>
                <a:gd name="textAreaBottom" fmla="*/ 865800 h 86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03" name="Google Shape;1141;p25"/>
            <p:cNvGrpSpPr/>
            <p:nvPr/>
          </p:nvGrpSpPr>
          <p:grpSpPr>
            <a:xfrm>
              <a:off x="8734320" y="-135360"/>
              <a:ext cx="174960" cy="823320"/>
              <a:chOff x="8734320" y="-135360"/>
              <a:chExt cx="174960" cy="823320"/>
            </a:xfrm>
          </p:grpSpPr>
          <p:sp>
            <p:nvSpPr>
              <p:cNvPr id="804" name="Google Shape;1142;p25"/>
              <p:cNvSpPr/>
              <p:nvPr/>
            </p:nvSpPr>
            <p:spPr>
              <a:xfrm rot="18900000">
                <a:off x="8759880" y="53928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143;p25"/>
              <p:cNvSpPr/>
              <p:nvPr/>
            </p:nvSpPr>
            <p:spPr>
              <a:xfrm rot="18900000">
                <a:off x="8759880" y="43092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6" name="Google Shape;1144;p25"/>
              <p:cNvSpPr/>
              <p:nvPr/>
            </p:nvSpPr>
            <p:spPr>
              <a:xfrm rot="18900000">
                <a:off x="8759880" y="32292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7" name="Google Shape;1145;p25"/>
              <p:cNvSpPr/>
              <p:nvPr/>
            </p:nvSpPr>
            <p:spPr>
              <a:xfrm rot="18900000">
                <a:off x="8759520" y="21492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8" name="Google Shape;1146;p25"/>
              <p:cNvSpPr/>
              <p:nvPr/>
            </p:nvSpPr>
            <p:spPr>
              <a:xfrm rot="18900000">
                <a:off x="8760240" y="10692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9" name="Google Shape;1147;p25"/>
              <p:cNvSpPr/>
              <p:nvPr/>
            </p:nvSpPr>
            <p:spPr>
              <a:xfrm rot="18900000">
                <a:off x="8759880" y="-108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0" name="Google Shape;1148;p25"/>
              <p:cNvSpPr/>
              <p:nvPr/>
            </p:nvSpPr>
            <p:spPr>
              <a:xfrm rot="18900000">
                <a:off x="8759880" y="-10980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1" name="Google Shape;1149;p25"/>
            <p:cNvGrpSpPr/>
            <p:nvPr/>
          </p:nvGrpSpPr>
          <p:grpSpPr>
            <a:xfrm>
              <a:off x="8983800" y="-135360"/>
              <a:ext cx="174600" cy="823320"/>
              <a:chOff x="8983800" y="-135360"/>
              <a:chExt cx="174600" cy="823320"/>
            </a:xfrm>
          </p:grpSpPr>
          <p:sp>
            <p:nvSpPr>
              <p:cNvPr id="812" name="Google Shape;1150;p25"/>
              <p:cNvSpPr/>
              <p:nvPr/>
            </p:nvSpPr>
            <p:spPr>
              <a:xfrm rot="18900000">
                <a:off x="9009000" y="53928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3" name="Google Shape;1151;p25"/>
              <p:cNvSpPr/>
              <p:nvPr/>
            </p:nvSpPr>
            <p:spPr>
              <a:xfrm rot="18900000">
                <a:off x="9009360" y="43092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4" name="Google Shape;1152;p25"/>
              <p:cNvSpPr/>
              <p:nvPr/>
            </p:nvSpPr>
            <p:spPr>
              <a:xfrm rot="18900000">
                <a:off x="9009000" y="32292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1153;p25"/>
              <p:cNvSpPr/>
              <p:nvPr/>
            </p:nvSpPr>
            <p:spPr>
              <a:xfrm rot="18900000">
                <a:off x="9009000" y="21492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1154;p25"/>
              <p:cNvSpPr/>
              <p:nvPr/>
            </p:nvSpPr>
            <p:spPr>
              <a:xfrm rot="18900000">
                <a:off x="9009360" y="10692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155;p25"/>
              <p:cNvSpPr/>
              <p:nvPr/>
            </p:nvSpPr>
            <p:spPr>
              <a:xfrm rot="18900000">
                <a:off x="9009000" y="-108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156;p25"/>
              <p:cNvSpPr/>
              <p:nvPr/>
            </p:nvSpPr>
            <p:spPr>
              <a:xfrm rot="18900000">
                <a:off x="9009360" y="-10980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19" name="Google Shape;1157;p25"/>
          <p:cNvGrpSpPr/>
          <p:nvPr/>
        </p:nvGrpSpPr>
        <p:grpSpPr>
          <a:xfrm>
            <a:off x="8854560" y="2261160"/>
            <a:ext cx="620640" cy="620640"/>
            <a:chOff x="8854560" y="2261160"/>
            <a:chExt cx="620640" cy="620640"/>
          </a:xfrm>
        </p:grpSpPr>
        <p:sp>
          <p:nvSpPr>
            <p:cNvPr id="820" name="Google Shape;1158;p25"/>
            <p:cNvSpPr/>
            <p:nvPr/>
          </p:nvSpPr>
          <p:spPr>
            <a:xfrm rot="2700000">
              <a:off x="8945280" y="235188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1" name="Google Shape;1159;p25"/>
            <p:cNvSpPr/>
            <p:nvPr/>
          </p:nvSpPr>
          <p:spPr>
            <a:xfrm rot="2700000">
              <a:off x="9033480" y="245196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2" name="Google Shape;1160;p25"/>
          <p:cNvGrpSpPr/>
          <p:nvPr/>
        </p:nvGrpSpPr>
        <p:grpSpPr>
          <a:xfrm>
            <a:off x="4996080" y="180720"/>
            <a:ext cx="4558320" cy="133920"/>
            <a:chOff x="4996080" y="180720"/>
            <a:chExt cx="4558320" cy="133920"/>
          </a:xfrm>
        </p:grpSpPr>
        <p:sp>
          <p:nvSpPr>
            <p:cNvPr id="823" name="Google Shape;1161;p25"/>
            <p:cNvSpPr/>
            <p:nvPr/>
          </p:nvSpPr>
          <p:spPr>
            <a:xfrm rot="10800000">
              <a:off x="4996080" y="18072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824" name="Google Shape;1162;p25"/>
            <p:cNvCxnSpPr/>
            <p:nvPr/>
          </p:nvCxnSpPr>
          <p:spPr>
            <a:xfrm flipH="1">
              <a:off x="5091840" y="247320"/>
              <a:ext cx="4462920" cy="360"/>
            </a:xfrm>
            <a:prstGeom prst="straightConnector1">
              <a:avLst/>
            </a:prstGeom>
            <a:ln w="9525">
              <a:solidFill>
                <a:srgbClr val="0C0A9E"/>
              </a:solidFill>
              <a:round/>
            </a:ln>
          </p:spPr>
        </p:cxnSp>
        <p:sp>
          <p:nvSpPr>
            <p:cNvPr id="825" name="Google Shape;1163;p25"/>
            <p:cNvSpPr/>
            <p:nvPr/>
          </p:nvSpPr>
          <p:spPr>
            <a:xfrm rot="10800000">
              <a:off x="5026320" y="2113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27" name="Google Shape;1174;p26"/>
          <p:cNvGrpSpPr/>
          <p:nvPr/>
        </p:nvGrpSpPr>
        <p:grpSpPr>
          <a:xfrm>
            <a:off x="-2902320" y="1271880"/>
            <a:ext cx="6190920" cy="6190920"/>
            <a:chOff x="-2902320" y="1271880"/>
            <a:chExt cx="6190920" cy="6190920"/>
          </a:xfrm>
        </p:grpSpPr>
        <p:pic>
          <p:nvPicPr>
            <p:cNvPr id="828" name="Google Shape;1175;p26"/>
            <p:cNvPicPr/>
            <p:nvPr/>
          </p:nvPicPr>
          <p:blipFill>
            <a:blip r:embed="rId3"/>
            <a:srcRect l="16959" t="24713" r="7122" b="26173"/>
            <a:stretch/>
          </p:blipFill>
          <p:spPr>
            <a:xfrm>
              <a:off x="-757080" y="3866760"/>
              <a:ext cx="2441520" cy="1863360"/>
            </a:xfrm>
            <a:prstGeom prst="rect">
              <a:avLst/>
            </a:prstGeom>
            <a:ln w="0">
              <a:noFill/>
            </a:ln>
          </p:spPr>
        </p:pic>
        <p:grpSp>
          <p:nvGrpSpPr>
            <p:cNvPr id="829" name="Google Shape;1176;p26"/>
            <p:cNvGrpSpPr/>
            <p:nvPr/>
          </p:nvGrpSpPr>
          <p:grpSpPr>
            <a:xfrm>
              <a:off x="-2902320" y="1271880"/>
              <a:ext cx="6190920" cy="6190920"/>
              <a:chOff x="-2902320" y="1271880"/>
              <a:chExt cx="6190920" cy="6190920"/>
            </a:xfrm>
          </p:grpSpPr>
          <p:sp>
            <p:nvSpPr>
              <p:cNvPr id="830" name="Google Shape;1177;p26"/>
              <p:cNvSpPr/>
              <p:nvPr/>
            </p:nvSpPr>
            <p:spPr>
              <a:xfrm rot="2700000" flipH="1">
                <a:off x="-1810080" y="1992600"/>
                <a:ext cx="4006080" cy="4749120"/>
              </a:xfrm>
              <a:custGeom>
                <a:avLst/>
                <a:gdLst>
                  <a:gd name="textAreaLeft" fmla="*/ 360 w 4006080"/>
                  <a:gd name="textAreaRight" fmla="*/ 4006800 w 4006080"/>
                  <a:gd name="textAreaTop" fmla="*/ 0 h 4749120"/>
                  <a:gd name="textAreaBottom" fmla="*/ 4749480 h 47491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EB9109"/>
                  </a:gs>
                  <a:gs pos="40000">
                    <a:srgbClr val="FF9900">
                      <a:alpha val="41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1" name="Google Shape;1178;p26"/>
              <p:cNvSpPr/>
              <p:nvPr/>
            </p:nvSpPr>
            <p:spPr>
              <a:xfrm rot="2700000" flipH="1">
                <a:off x="-1269000" y="2500200"/>
                <a:ext cx="2925000" cy="3057480"/>
              </a:xfrm>
              <a:custGeom>
                <a:avLst/>
                <a:gdLst>
                  <a:gd name="textAreaLeft" fmla="*/ -360 w 2925000"/>
                  <a:gd name="textAreaRight" fmla="*/ 292500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32" name="Google Shape;1179;p26"/>
              <p:cNvGrpSpPr/>
              <p:nvPr/>
            </p:nvGrpSpPr>
            <p:grpSpPr>
              <a:xfrm>
                <a:off x="308880" y="3043080"/>
                <a:ext cx="133920" cy="133920"/>
                <a:chOff x="308880" y="3043080"/>
                <a:chExt cx="133920" cy="133920"/>
              </a:xfrm>
            </p:grpSpPr>
            <p:sp>
              <p:nvSpPr>
                <p:cNvPr id="833" name="Google Shape;1180;p26"/>
                <p:cNvSpPr/>
                <p:nvPr/>
              </p:nvSpPr>
              <p:spPr>
                <a:xfrm rot="10800000">
                  <a:off x="308880" y="30430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181;p26"/>
                <p:cNvSpPr/>
                <p:nvPr/>
              </p:nvSpPr>
              <p:spPr>
                <a:xfrm rot="10800000">
                  <a:off x="327600" y="3061800"/>
                  <a:ext cx="96120" cy="9612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35" name="Google Shape;1182;p26"/>
              <p:cNvGrpSpPr/>
              <p:nvPr/>
            </p:nvGrpSpPr>
            <p:grpSpPr>
              <a:xfrm>
                <a:off x="70200" y="3711240"/>
                <a:ext cx="133920" cy="133920"/>
                <a:chOff x="70200" y="3711240"/>
                <a:chExt cx="133920" cy="133920"/>
              </a:xfrm>
            </p:grpSpPr>
            <p:sp>
              <p:nvSpPr>
                <p:cNvPr id="836" name="Google Shape;1183;p26"/>
                <p:cNvSpPr/>
                <p:nvPr/>
              </p:nvSpPr>
              <p:spPr>
                <a:xfrm rot="10800000">
                  <a:off x="70200" y="3711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1184;p26"/>
                <p:cNvSpPr/>
                <p:nvPr/>
              </p:nvSpPr>
              <p:spPr>
                <a:xfrm rot="10800000">
                  <a:off x="88920" y="3729960"/>
                  <a:ext cx="96120" cy="9612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38" name="Google Shape;1185;p26"/>
              <p:cNvGrpSpPr/>
              <p:nvPr/>
            </p:nvGrpSpPr>
            <p:grpSpPr>
              <a:xfrm>
                <a:off x="-177840" y="3780720"/>
                <a:ext cx="939240" cy="2448720"/>
                <a:chOff x="-177840" y="3780720"/>
                <a:chExt cx="939240" cy="2448720"/>
              </a:xfrm>
            </p:grpSpPr>
            <p:sp>
              <p:nvSpPr>
                <p:cNvPr id="839" name="Google Shape;1186;p26"/>
                <p:cNvSpPr/>
                <p:nvPr/>
              </p:nvSpPr>
              <p:spPr>
                <a:xfrm rot="10800000">
                  <a:off x="184320" y="425520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187;p26"/>
                <p:cNvSpPr/>
                <p:nvPr/>
              </p:nvSpPr>
              <p:spPr>
                <a:xfrm rot="10800000">
                  <a:off x="-177480" y="3780720"/>
                  <a:ext cx="686880" cy="2086560"/>
                </a:xfrm>
                <a:custGeom>
                  <a:avLst/>
                  <a:gdLst>
                    <a:gd name="textAreaLeft" fmla="*/ 0 w 686880"/>
                    <a:gd name="textAreaRight" fmla="*/ 687240 w 686880"/>
                    <a:gd name="textAreaTop" fmla="*/ 0 h 2086560"/>
                    <a:gd name="textAreaBottom" fmla="*/ 2086920 h 2086560"/>
                  </a:gdLst>
                  <a:ahLst/>
                  <a:cxn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41" name="Google Shape;1188;p26"/>
                <p:cNvGrpSpPr/>
                <p:nvPr/>
              </p:nvGrpSpPr>
              <p:grpSpPr>
                <a:xfrm>
                  <a:off x="457200" y="5492880"/>
                  <a:ext cx="133560" cy="133560"/>
                  <a:chOff x="457200" y="5492880"/>
                  <a:chExt cx="133560" cy="133560"/>
                </a:xfrm>
              </p:grpSpPr>
              <p:sp>
                <p:nvSpPr>
                  <p:cNvPr id="842" name="Google Shape;1189;p26"/>
                  <p:cNvSpPr/>
                  <p:nvPr/>
                </p:nvSpPr>
                <p:spPr>
                  <a:xfrm rot="10800000">
                    <a:off x="457200" y="549288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190;p26"/>
                  <p:cNvSpPr/>
                  <p:nvPr/>
                </p:nvSpPr>
                <p:spPr>
                  <a:xfrm rot="10800000">
                    <a:off x="475920" y="551196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grpSp>
        <p:nvGrpSpPr>
          <p:cNvPr id="844" name="Google Shape;1191;p26"/>
          <p:cNvGrpSpPr/>
          <p:nvPr/>
        </p:nvGrpSpPr>
        <p:grpSpPr>
          <a:xfrm>
            <a:off x="5650200" y="-1036440"/>
            <a:ext cx="6190920" cy="6865200"/>
            <a:chOff x="5650200" y="-1036440"/>
            <a:chExt cx="6190920" cy="6865200"/>
          </a:xfrm>
        </p:grpSpPr>
        <p:grpSp>
          <p:nvGrpSpPr>
            <p:cNvPr id="845" name="Google Shape;1192;p26"/>
            <p:cNvGrpSpPr/>
            <p:nvPr/>
          </p:nvGrpSpPr>
          <p:grpSpPr>
            <a:xfrm>
              <a:off x="5650200" y="-362160"/>
              <a:ext cx="6190920" cy="6190920"/>
              <a:chOff x="5650200" y="-362160"/>
              <a:chExt cx="6190920" cy="6190920"/>
            </a:xfrm>
          </p:grpSpPr>
          <p:grpSp>
            <p:nvGrpSpPr>
              <p:cNvPr id="846" name="Google Shape;1193;p26"/>
              <p:cNvGrpSpPr/>
              <p:nvPr/>
            </p:nvGrpSpPr>
            <p:grpSpPr>
              <a:xfrm>
                <a:off x="5650200" y="-362160"/>
                <a:ext cx="6190920" cy="6190920"/>
                <a:chOff x="5650200" y="-362160"/>
                <a:chExt cx="6190920" cy="6190920"/>
              </a:xfrm>
            </p:grpSpPr>
            <p:sp>
              <p:nvSpPr>
                <p:cNvPr id="847" name="Google Shape;1194;p26"/>
                <p:cNvSpPr/>
                <p:nvPr/>
              </p:nvSpPr>
              <p:spPr>
                <a:xfrm rot="13500000" flipH="1">
                  <a:off x="6742080" y="358560"/>
                  <a:ext cx="4006080" cy="4749120"/>
                </a:xfrm>
                <a:custGeom>
                  <a:avLst/>
                  <a:gdLst>
                    <a:gd name="textAreaLeft" fmla="*/ 360 w 4006080"/>
                    <a:gd name="textAreaRight" fmla="*/ 4006800 w 4006080"/>
                    <a:gd name="textAreaTop" fmla="*/ 0 h 4749120"/>
                    <a:gd name="textAreaBottom" fmla="*/ 4749480 h 47491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EB9109"/>
                    </a:gs>
                    <a:gs pos="40000">
                      <a:srgbClr val="FF9900">
                        <a:alpha val="41000"/>
                      </a:srgbClr>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8" name="Google Shape;1195;p26"/>
                <p:cNvSpPr/>
                <p:nvPr/>
              </p:nvSpPr>
              <p:spPr>
                <a:xfrm rot="13500000" flipH="1">
                  <a:off x="7282800" y="1542600"/>
                  <a:ext cx="2925000" cy="3057480"/>
                </a:xfrm>
                <a:custGeom>
                  <a:avLst/>
                  <a:gdLst>
                    <a:gd name="textAreaLeft" fmla="*/ -360 w 2925000"/>
                    <a:gd name="textAreaRight" fmla="*/ 292500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9" name="Google Shape;1196;p26"/>
                <p:cNvSpPr/>
                <p:nvPr/>
              </p:nvSpPr>
              <p:spPr>
                <a:xfrm>
                  <a:off x="8507880" y="-29196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1197;p26"/>
                <p:cNvSpPr/>
                <p:nvPr/>
              </p:nvSpPr>
              <p:spPr>
                <a:xfrm>
                  <a:off x="8760600" y="70200"/>
                  <a:ext cx="686880" cy="2086560"/>
                </a:xfrm>
                <a:custGeom>
                  <a:avLst/>
                  <a:gdLst>
                    <a:gd name="textAreaLeft" fmla="*/ 0 w 686880"/>
                    <a:gd name="textAreaRight" fmla="*/ 687240 w 686880"/>
                    <a:gd name="textAreaTop" fmla="*/ 0 h 2086560"/>
                    <a:gd name="textAreaBottom" fmla="*/ 2086920 h 2086560"/>
                  </a:gdLst>
                  <a:ahLst/>
                  <a:cxn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1198;p26"/>
              <p:cNvGrpSpPr/>
              <p:nvPr/>
            </p:nvGrpSpPr>
            <p:grpSpPr>
              <a:xfrm>
                <a:off x="8496720" y="3923640"/>
                <a:ext cx="133920" cy="133920"/>
                <a:chOff x="8496720" y="3923640"/>
                <a:chExt cx="133920" cy="133920"/>
              </a:xfrm>
            </p:grpSpPr>
            <p:sp>
              <p:nvSpPr>
                <p:cNvPr id="852" name="Google Shape;1199;p26"/>
                <p:cNvSpPr/>
                <p:nvPr/>
              </p:nvSpPr>
              <p:spPr>
                <a:xfrm>
                  <a:off x="8496720" y="39236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200;p26"/>
                <p:cNvSpPr/>
                <p:nvPr/>
              </p:nvSpPr>
              <p:spPr>
                <a:xfrm>
                  <a:off x="8515440" y="3942360"/>
                  <a:ext cx="96120" cy="9612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4" name="Google Shape;1201;p26"/>
              <p:cNvGrpSpPr/>
              <p:nvPr/>
            </p:nvGrpSpPr>
            <p:grpSpPr>
              <a:xfrm>
                <a:off x="8735400" y="3255480"/>
                <a:ext cx="133920" cy="133920"/>
                <a:chOff x="8735400" y="3255480"/>
                <a:chExt cx="133920" cy="133920"/>
              </a:xfrm>
            </p:grpSpPr>
            <p:sp>
              <p:nvSpPr>
                <p:cNvPr id="855" name="Google Shape;1202;p26"/>
                <p:cNvSpPr/>
                <p:nvPr/>
              </p:nvSpPr>
              <p:spPr>
                <a:xfrm>
                  <a:off x="8735400" y="32554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6" name="Google Shape;1203;p26"/>
                <p:cNvSpPr/>
                <p:nvPr/>
              </p:nvSpPr>
              <p:spPr>
                <a:xfrm>
                  <a:off x="8754120" y="3274560"/>
                  <a:ext cx="96120" cy="96120"/>
                </a:xfrm>
                <a:prstGeom prst="ellipse">
                  <a:avLst/>
                </a:pr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7" name="Google Shape;1204;p26"/>
              <p:cNvGrpSpPr/>
              <p:nvPr/>
            </p:nvGrpSpPr>
            <p:grpSpPr>
              <a:xfrm>
                <a:off x="8678880" y="311040"/>
                <a:ext cx="133560" cy="133560"/>
                <a:chOff x="8678880" y="311040"/>
                <a:chExt cx="133560" cy="133560"/>
              </a:xfrm>
            </p:grpSpPr>
            <p:sp>
              <p:nvSpPr>
                <p:cNvPr id="858" name="Google Shape;1205;p26"/>
                <p:cNvSpPr/>
                <p:nvPr/>
              </p:nvSpPr>
              <p:spPr>
                <a:xfrm>
                  <a:off x="8678880" y="3110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9" name="Google Shape;1206;p26"/>
                <p:cNvSpPr/>
                <p:nvPr/>
              </p:nvSpPr>
              <p:spPr>
                <a:xfrm>
                  <a:off x="8697600" y="33012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860" name="Google Shape;1207;p26"/>
            <p:cNvPicPr/>
            <p:nvPr/>
          </p:nvPicPr>
          <p:blipFill>
            <a:blip r:embed="rId3"/>
            <a:srcRect l="16959" t="24713" r="7122" b="26173"/>
            <a:stretch/>
          </p:blipFill>
          <p:spPr>
            <a:xfrm>
              <a:off x="7081920" y="-1036440"/>
              <a:ext cx="2441520" cy="1863360"/>
            </a:xfrm>
            <a:prstGeom prst="rect">
              <a:avLst/>
            </a:prstGeom>
            <a:ln w="0">
              <a:noFill/>
            </a:ln>
          </p:spPr>
        </p:pic>
      </p:grpSp>
      <p:grpSp>
        <p:nvGrpSpPr>
          <p:cNvPr id="861" name="Google Shape;1208;p26"/>
          <p:cNvGrpSpPr/>
          <p:nvPr/>
        </p:nvGrpSpPr>
        <p:grpSpPr>
          <a:xfrm>
            <a:off x="3984120" y="4933080"/>
            <a:ext cx="667800" cy="438840"/>
            <a:chOff x="3984120" y="4933080"/>
            <a:chExt cx="667800" cy="438840"/>
          </a:xfrm>
        </p:grpSpPr>
        <p:grpSp>
          <p:nvGrpSpPr>
            <p:cNvPr id="862" name="Google Shape;1209;p26"/>
            <p:cNvGrpSpPr/>
            <p:nvPr/>
          </p:nvGrpSpPr>
          <p:grpSpPr>
            <a:xfrm>
              <a:off x="3984120" y="4933080"/>
              <a:ext cx="438840" cy="438840"/>
              <a:chOff x="3984120" y="4933080"/>
              <a:chExt cx="438840" cy="438840"/>
            </a:xfrm>
          </p:grpSpPr>
          <p:sp>
            <p:nvSpPr>
              <p:cNvPr id="863" name="Google Shape;1210;p26"/>
              <p:cNvSpPr/>
              <p:nvPr/>
            </p:nvSpPr>
            <p:spPr>
              <a:xfrm rot="5400000">
                <a:off x="3984120" y="493308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20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4" name="Google Shape;1211;p26"/>
              <p:cNvSpPr/>
              <p:nvPr/>
            </p:nvSpPr>
            <p:spPr>
              <a:xfrm rot="5400000">
                <a:off x="4072320" y="503316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20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65" name="Google Shape;1212;p26"/>
            <p:cNvGrpSpPr/>
            <p:nvPr/>
          </p:nvGrpSpPr>
          <p:grpSpPr>
            <a:xfrm>
              <a:off x="4423320" y="5038200"/>
              <a:ext cx="228600" cy="228600"/>
              <a:chOff x="4423320" y="5038200"/>
              <a:chExt cx="228600" cy="228600"/>
            </a:xfrm>
          </p:grpSpPr>
          <p:sp>
            <p:nvSpPr>
              <p:cNvPr id="866" name="Google Shape;1213;p26"/>
              <p:cNvSpPr/>
              <p:nvPr/>
            </p:nvSpPr>
            <p:spPr>
              <a:xfrm rot="5400000">
                <a:off x="4423320" y="5038200"/>
                <a:ext cx="228600" cy="228600"/>
              </a:xfrm>
              <a:custGeom>
                <a:avLst/>
                <a:gdLst>
                  <a:gd name="textAreaLeft" fmla="*/ 0 w 228600"/>
                  <a:gd name="textAreaRight" fmla="*/ 228960 w 228600"/>
                  <a:gd name="textAreaTop" fmla="*/ 0 h 228600"/>
                  <a:gd name="textAreaBottom" fmla="*/ 228960 h 22860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20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1214;p26"/>
              <p:cNvSpPr/>
              <p:nvPr/>
            </p:nvSpPr>
            <p:spPr>
              <a:xfrm rot="5400000">
                <a:off x="4469040" y="5090040"/>
                <a:ext cx="136440" cy="124560"/>
              </a:xfrm>
              <a:custGeom>
                <a:avLst/>
                <a:gdLst>
                  <a:gd name="textAreaLeft" fmla="*/ 0 w 136440"/>
                  <a:gd name="textAreaRight" fmla="*/ 136800 w 136440"/>
                  <a:gd name="textAreaTop" fmla="*/ 0 h 124560"/>
                  <a:gd name="textAreaBottom" fmla="*/ 124920 h 12456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20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6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69" name="Google Shape;1229;p27"/>
          <p:cNvGrpSpPr/>
          <p:nvPr/>
        </p:nvGrpSpPr>
        <p:grpSpPr>
          <a:xfrm>
            <a:off x="6102720" y="-1724760"/>
            <a:ext cx="4395240" cy="4161240"/>
            <a:chOff x="6102720" y="-1724760"/>
            <a:chExt cx="4395240" cy="4161240"/>
          </a:xfrm>
        </p:grpSpPr>
        <p:pic>
          <p:nvPicPr>
            <p:cNvPr id="870" name="Google Shape;1230;p27"/>
            <p:cNvPicPr/>
            <p:nvPr/>
          </p:nvPicPr>
          <p:blipFill>
            <a:blip r:embed="rId3"/>
            <a:srcRect l="16959" t="24713" r="7122" b="26173"/>
            <a:stretch/>
          </p:blipFill>
          <p:spPr>
            <a:xfrm>
              <a:off x="7437600" y="-672840"/>
              <a:ext cx="2441520" cy="1863360"/>
            </a:xfrm>
            <a:prstGeom prst="rect">
              <a:avLst/>
            </a:prstGeom>
            <a:ln w="0">
              <a:noFill/>
            </a:ln>
          </p:spPr>
        </p:pic>
        <p:grpSp>
          <p:nvGrpSpPr>
            <p:cNvPr id="871" name="Google Shape;1231;p27"/>
            <p:cNvGrpSpPr/>
            <p:nvPr/>
          </p:nvGrpSpPr>
          <p:grpSpPr>
            <a:xfrm>
              <a:off x="6576120" y="-1724760"/>
              <a:ext cx="3921840" cy="4161240"/>
              <a:chOff x="6576120" y="-1724760"/>
              <a:chExt cx="3921840" cy="4161240"/>
            </a:xfrm>
          </p:grpSpPr>
          <p:sp>
            <p:nvSpPr>
              <p:cNvPr id="872" name="Google Shape;1232;p27"/>
              <p:cNvSpPr/>
              <p:nvPr/>
            </p:nvSpPr>
            <p:spPr>
              <a:xfrm rot="8100000" flipV="1">
                <a:off x="7268040" y="-1267920"/>
                <a:ext cx="2538000" cy="3008520"/>
              </a:xfrm>
              <a:custGeom>
                <a:avLst/>
                <a:gdLst>
                  <a:gd name="textAreaLeft" fmla="*/ 0 w 2538000"/>
                  <a:gd name="textAreaRight" fmla="*/ 2538360 w 2538000"/>
                  <a:gd name="textAreaTop" fmla="*/ -360 h 3008520"/>
                  <a:gd name="textAreaBottom" fmla="*/ 3008520 h 30085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233;p27"/>
              <p:cNvSpPr/>
              <p:nvPr/>
            </p:nvSpPr>
            <p:spPr>
              <a:xfrm rot="8100000" flipV="1">
                <a:off x="7034760" y="-934200"/>
                <a:ext cx="1852560" cy="1936800"/>
              </a:xfrm>
              <a:custGeom>
                <a:avLst/>
                <a:gdLst>
                  <a:gd name="textAreaLeft" fmla="*/ 0 w 1852560"/>
                  <a:gd name="textAreaRight" fmla="*/ 1852920 w 1852560"/>
                  <a:gd name="textAreaTop" fmla="*/ 360 h 1936800"/>
                  <a:gd name="textAreaBottom" fmla="*/ 1937520 h 193680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234;p27"/>
              <p:cNvSpPr/>
              <p:nvPr/>
            </p:nvSpPr>
            <p:spPr>
              <a:xfrm rot="8100000" flipV="1">
                <a:off x="7483680" y="-1037520"/>
                <a:ext cx="1997640" cy="3242880"/>
              </a:xfrm>
              <a:custGeom>
                <a:avLst/>
                <a:gdLst>
                  <a:gd name="textAreaLeft" fmla="*/ 0 w 1997640"/>
                  <a:gd name="textAreaRight" fmla="*/ 1998000 w 1997640"/>
                  <a:gd name="textAreaTop" fmla="*/ 360 h 3242880"/>
                  <a:gd name="textAreaBottom" fmla="*/ 3243600 h 324288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75" name="Google Shape;1235;p27"/>
            <p:cNvGrpSpPr/>
            <p:nvPr/>
          </p:nvGrpSpPr>
          <p:grpSpPr>
            <a:xfrm>
              <a:off x="6102720" y="-125280"/>
              <a:ext cx="803160" cy="493560"/>
              <a:chOff x="6102720" y="-125280"/>
              <a:chExt cx="803160" cy="493560"/>
            </a:xfrm>
          </p:grpSpPr>
          <p:sp>
            <p:nvSpPr>
              <p:cNvPr id="876" name="Google Shape;1236;p27"/>
              <p:cNvSpPr/>
              <p:nvPr/>
            </p:nvSpPr>
            <p:spPr>
              <a:xfrm>
                <a:off x="6102720" y="-76320"/>
                <a:ext cx="283680" cy="245520"/>
              </a:xfrm>
              <a:custGeom>
                <a:avLst/>
                <a:gdLst>
                  <a:gd name="textAreaLeft" fmla="*/ 0 w 283680"/>
                  <a:gd name="textAreaRight" fmla="*/ 284040 w 283680"/>
                  <a:gd name="textAreaTop" fmla="*/ 0 h 245520"/>
                  <a:gd name="textAreaBottom" fmla="*/ 245880 h 245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237;p27"/>
              <p:cNvSpPr/>
              <p:nvPr/>
            </p:nvSpPr>
            <p:spPr>
              <a:xfrm>
                <a:off x="6335640" y="-125280"/>
                <a:ext cx="570240" cy="493560"/>
              </a:xfrm>
              <a:custGeom>
                <a:avLst/>
                <a:gdLst>
                  <a:gd name="textAreaLeft" fmla="*/ 0 w 570240"/>
                  <a:gd name="textAreaRight" fmla="*/ 570600 w 570240"/>
                  <a:gd name="textAreaTop" fmla="*/ 0 h 493560"/>
                  <a:gd name="textAreaBottom" fmla="*/ 493920 h 4935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78" name="Google Shape;1238;p27"/>
          <p:cNvGrpSpPr/>
          <p:nvPr/>
        </p:nvGrpSpPr>
        <p:grpSpPr>
          <a:xfrm>
            <a:off x="-1089000" y="4200480"/>
            <a:ext cx="5368320" cy="1863360"/>
            <a:chOff x="-1089000" y="4200480"/>
            <a:chExt cx="5368320" cy="1863360"/>
          </a:xfrm>
        </p:grpSpPr>
        <p:grpSp>
          <p:nvGrpSpPr>
            <p:cNvPr id="879" name="Google Shape;1239;p27"/>
            <p:cNvGrpSpPr/>
            <p:nvPr/>
          </p:nvGrpSpPr>
          <p:grpSpPr>
            <a:xfrm>
              <a:off x="-185040" y="4598280"/>
              <a:ext cx="904320" cy="725760"/>
              <a:chOff x="-185040" y="4598280"/>
              <a:chExt cx="904320" cy="725760"/>
            </a:xfrm>
          </p:grpSpPr>
          <p:sp>
            <p:nvSpPr>
              <p:cNvPr id="880" name="Google Shape;1240;p27"/>
              <p:cNvSpPr/>
              <p:nvPr/>
            </p:nvSpPr>
            <p:spPr>
              <a:xfrm>
                <a:off x="46440" y="474156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1241;p27"/>
              <p:cNvSpPr/>
              <p:nvPr/>
            </p:nvSpPr>
            <p:spPr>
              <a:xfrm>
                <a:off x="34200" y="459828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242;p27"/>
              <p:cNvSpPr/>
              <p:nvPr/>
            </p:nvSpPr>
            <p:spPr>
              <a:xfrm>
                <a:off x="-185040" y="474156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883" name="Google Shape;1243;p27"/>
            <p:cNvPicPr/>
            <p:nvPr/>
          </p:nvPicPr>
          <p:blipFill>
            <a:blip r:embed="rId3"/>
            <a:srcRect l="16959" t="24713" r="7122" b="26173"/>
            <a:stretch/>
          </p:blipFill>
          <p:spPr>
            <a:xfrm>
              <a:off x="1837800" y="4200480"/>
              <a:ext cx="2441520" cy="1863360"/>
            </a:xfrm>
            <a:prstGeom prst="rect">
              <a:avLst/>
            </a:prstGeom>
            <a:ln w="0">
              <a:noFill/>
            </a:ln>
          </p:spPr>
        </p:pic>
        <p:grpSp>
          <p:nvGrpSpPr>
            <p:cNvPr id="884" name="Google Shape;1244;p27"/>
            <p:cNvGrpSpPr/>
            <p:nvPr/>
          </p:nvGrpSpPr>
          <p:grpSpPr>
            <a:xfrm>
              <a:off x="241560" y="4799880"/>
              <a:ext cx="596880" cy="322920"/>
              <a:chOff x="241560" y="4799880"/>
              <a:chExt cx="596880" cy="322920"/>
            </a:xfrm>
          </p:grpSpPr>
          <p:grpSp>
            <p:nvGrpSpPr>
              <p:cNvPr id="885" name="Google Shape;1245;p27"/>
              <p:cNvGrpSpPr/>
              <p:nvPr/>
            </p:nvGrpSpPr>
            <p:grpSpPr>
              <a:xfrm>
                <a:off x="415080" y="4973760"/>
                <a:ext cx="423360" cy="149040"/>
                <a:chOff x="415080" y="4973760"/>
                <a:chExt cx="423360" cy="149040"/>
              </a:xfrm>
            </p:grpSpPr>
            <p:sp>
              <p:nvSpPr>
                <p:cNvPr id="886" name="Google Shape;1246;p27"/>
                <p:cNvSpPr/>
                <p:nvPr/>
              </p:nvSpPr>
              <p:spPr>
                <a:xfrm rot="18900000">
                  <a:off x="436680" y="499536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247;p27"/>
                <p:cNvSpPr/>
                <p:nvPr/>
              </p:nvSpPr>
              <p:spPr>
                <a:xfrm rot="18900000">
                  <a:off x="482400" y="499536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248;p27"/>
                <p:cNvSpPr/>
                <p:nvPr/>
              </p:nvSpPr>
              <p:spPr>
                <a:xfrm rot="18900000">
                  <a:off x="528120" y="499536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249;p27"/>
                <p:cNvSpPr/>
                <p:nvPr/>
              </p:nvSpPr>
              <p:spPr>
                <a:xfrm rot="18900000">
                  <a:off x="573840" y="4995360"/>
                  <a:ext cx="105480" cy="105120"/>
                </a:xfrm>
                <a:custGeom>
                  <a:avLst/>
                  <a:gdLst>
                    <a:gd name="textAreaLeft" fmla="*/ 0 w 105480"/>
                    <a:gd name="textAreaRight" fmla="*/ 105840 w 105480"/>
                    <a:gd name="textAreaTop" fmla="*/ 0 h 105120"/>
                    <a:gd name="textAreaBottom" fmla="*/ 105480 h 10512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560" bIns="52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250;p27"/>
                <p:cNvSpPr/>
                <p:nvPr/>
              </p:nvSpPr>
              <p:spPr>
                <a:xfrm rot="18900000">
                  <a:off x="619560" y="499536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251;p27"/>
                <p:cNvSpPr/>
                <p:nvPr/>
              </p:nvSpPr>
              <p:spPr>
                <a:xfrm rot="18900000">
                  <a:off x="665280" y="4995720"/>
                  <a:ext cx="105120" cy="105120"/>
                </a:xfrm>
                <a:custGeom>
                  <a:avLst/>
                  <a:gdLst>
                    <a:gd name="textAreaLeft" fmla="*/ 0 w 105120"/>
                    <a:gd name="textAreaRight" fmla="*/ 105480 w 105120"/>
                    <a:gd name="textAreaTop" fmla="*/ 0 h 105120"/>
                    <a:gd name="textAreaBottom" fmla="*/ 105480 h 10512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560" bIns="52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252;p27"/>
                <p:cNvSpPr/>
                <p:nvPr/>
              </p:nvSpPr>
              <p:spPr>
                <a:xfrm rot="18900000">
                  <a:off x="711000" y="499536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93" name="Google Shape;1253;p27"/>
              <p:cNvGrpSpPr/>
              <p:nvPr/>
            </p:nvGrpSpPr>
            <p:grpSpPr>
              <a:xfrm>
                <a:off x="241560" y="4799880"/>
                <a:ext cx="423000" cy="149400"/>
                <a:chOff x="241560" y="4799880"/>
                <a:chExt cx="423000" cy="149400"/>
              </a:xfrm>
            </p:grpSpPr>
            <p:sp>
              <p:nvSpPr>
                <p:cNvPr id="894" name="Google Shape;1254;p27"/>
                <p:cNvSpPr/>
                <p:nvPr/>
              </p:nvSpPr>
              <p:spPr>
                <a:xfrm rot="18900000">
                  <a:off x="263160" y="482148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255;p27"/>
                <p:cNvSpPr/>
                <p:nvPr/>
              </p:nvSpPr>
              <p:spPr>
                <a:xfrm rot="18900000">
                  <a:off x="308520" y="482148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256;p27"/>
                <p:cNvSpPr/>
                <p:nvPr/>
              </p:nvSpPr>
              <p:spPr>
                <a:xfrm rot="18900000">
                  <a:off x="354600" y="482148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257;p27"/>
                <p:cNvSpPr/>
                <p:nvPr/>
              </p:nvSpPr>
              <p:spPr>
                <a:xfrm rot="18900000">
                  <a:off x="399960" y="4821840"/>
                  <a:ext cx="105480" cy="105120"/>
                </a:xfrm>
                <a:custGeom>
                  <a:avLst/>
                  <a:gdLst>
                    <a:gd name="textAreaLeft" fmla="*/ 0 w 105480"/>
                    <a:gd name="textAreaRight" fmla="*/ 105840 w 105480"/>
                    <a:gd name="textAreaTop" fmla="*/ 0 h 105120"/>
                    <a:gd name="textAreaBottom" fmla="*/ 105480 h 10512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560" bIns="52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258;p27"/>
                <p:cNvSpPr/>
                <p:nvPr/>
              </p:nvSpPr>
              <p:spPr>
                <a:xfrm rot="18900000">
                  <a:off x="446040" y="482184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259;p27"/>
                <p:cNvSpPr/>
                <p:nvPr/>
              </p:nvSpPr>
              <p:spPr>
                <a:xfrm rot="18900000">
                  <a:off x="491760" y="4821840"/>
                  <a:ext cx="105120" cy="105120"/>
                </a:xfrm>
                <a:custGeom>
                  <a:avLst/>
                  <a:gdLst>
                    <a:gd name="textAreaLeft" fmla="*/ 0 w 105120"/>
                    <a:gd name="textAreaRight" fmla="*/ 105480 w 105120"/>
                    <a:gd name="textAreaTop" fmla="*/ 0 h 105120"/>
                    <a:gd name="textAreaBottom" fmla="*/ 105480 h 10512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560" bIns="52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0" name="Google Shape;1260;p27"/>
                <p:cNvSpPr/>
                <p:nvPr/>
              </p:nvSpPr>
              <p:spPr>
                <a:xfrm rot="18900000">
                  <a:off x="537120" y="4821840"/>
                  <a:ext cx="105480" cy="105480"/>
                </a:xfrm>
                <a:custGeom>
                  <a:avLst/>
                  <a:gdLst>
                    <a:gd name="textAreaLeft" fmla="*/ 0 w 105480"/>
                    <a:gd name="textAreaRight" fmla="*/ 105840 w 105480"/>
                    <a:gd name="textAreaTop" fmla="*/ 0 h 105480"/>
                    <a:gd name="textAreaBottom" fmla="*/ 105840 h 105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01" name="Google Shape;1261;p27"/>
            <p:cNvGrpSpPr/>
            <p:nvPr/>
          </p:nvGrpSpPr>
          <p:grpSpPr>
            <a:xfrm>
              <a:off x="-1089000" y="4894200"/>
              <a:ext cx="4558680" cy="133920"/>
              <a:chOff x="-1089000" y="4894200"/>
              <a:chExt cx="4558680" cy="133920"/>
            </a:xfrm>
          </p:grpSpPr>
          <p:sp>
            <p:nvSpPr>
              <p:cNvPr id="902" name="Google Shape;1262;p27"/>
              <p:cNvSpPr/>
              <p:nvPr/>
            </p:nvSpPr>
            <p:spPr>
              <a:xfrm>
                <a:off x="3335760" y="489420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903" name="Google Shape;1263;p27"/>
              <p:cNvCxnSpPr/>
              <p:nvPr/>
            </p:nvCxnSpPr>
            <p:spPr>
              <a:xfrm>
                <a:off x="-1089000" y="4961160"/>
                <a:ext cx="4462920" cy="360"/>
              </a:xfrm>
              <a:prstGeom prst="straightConnector1">
                <a:avLst/>
              </a:prstGeom>
              <a:ln w="9525">
                <a:solidFill>
                  <a:srgbClr val="0C0A9E"/>
                </a:solidFill>
                <a:round/>
              </a:ln>
            </p:spPr>
          </p:cxnSp>
          <p:sp>
            <p:nvSpPr>
              <p:cNvPr id="904" name="Google Shape;1264;p27"/>
              <p:cNvSpPr/>
              <p:nvPr/>
            </p:nvSpPr>
            <p:spPr>
              <a:xfrm>
                <a:off x="3366000" y="492444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5" name="PlaceHolder 1"/>
          <p:cNvSpPr>
            <a:spLocks noGrp="1"/>
          </p:cNvSpPr>
          <p:nvPr>
            <p:ph type="title"/>
          </p:nvPr>
        </p:nvSpPr>
        <p:spPr>
          <a:xfrm>
            <a:off x="2358360" y="664920"/>
            <a:ext cx="4696560" cy="768600"/>
          </a:xfrm>
          <a:prstGeom prst="rect">
            <a:avLst/>
          </a:prstGeom>
          <a:noFill/>
          <a:ln w="0">
            <a:noFill/>
          </a:ln>
        </p:spPr>
        <p:txBody>
          <a:bodyPr lIns="91440" tIns="91440" rIns="91440" bIns="91440" anchor="b">
            <a:noAutofit/>
          </a:bodyPr>
          <a:lstStyle/>
          <a:p>
            <a:pPr indent="0">
              <a:lnSpc>
                <a:spcPct val="100000"/>
              </a:lnSpc>
              <a:buNone/>
            </a:pPr>
            <a:r>
              <a:rPr lang="fr-FR" sz="4200" b="1" strike="noStrike" spc="-1">
                <a:solidFill>
                  <a:schemeClr val="dk2"/>
                </a:solidFill>
                <a:latin typeface="Poppins"/>
                <a:ea typeface="Poppins"/>
              </a:rPr>
              <a:t>xx%</a:t>
            </a:r>
            <a:endParaRPr lang="fr-FR" sz="4200" b="0" strike="noStrike" spc="-1">
              <a:solidFill>
                <a:schemeClr val="dk1"/>
              </a:solidFill>
              <a:latin typeface="Arial"/>
            </a:endParaRPr>
          </a:p>
        </p:txBody>
      </p:sp>
      <p:sp>
        <p:nvSpPr>
          <p:cNvPr id="906" name="PlaceHolder 2"/>
          <p:cNvSpPr>
            <a:spLocks noGrp="1"/>
          </p:cNvSpPr>
          <p:nvPr>
            <p:ph type="title"/>
          </p:nvPr>
        </p:nvSpPr>
        <p:spPr>
          <a:xfrm>
            <a:off x="2358360" y="2027160"/>
            <a:ext cx="4696560" cy="768600"/>
          </a:xfrm>
          <a:prstGeom prst="rect">
            <a:avLst/>
          </a:prstGeom>
          <a:noFill/>
          <a:ln w="0">
            <a:noFill/>
          </a:ln>
        </p:spPr>
        <p:txBody>
          <a:bodyPr lIns="91440" tIns="91440" rIns="91440" bIns="91440" anchor="b">
            <a:noAutofit/>
          </a:bodyPr>
          <a:lstStyle/>
          <a:p>
            <a:pPr indent="0">
              <a:lnSpc>
                <a:spcPct val="100000"/>
              </a:lnSpc>
              <a:buNone/>
            </a:pPr>
            <a:r>
              <a:rPr lang="fr-FR" sz="4200" b="1" strike="noStrike" spc="-1">
                <a:solidFill>
                  <a:schemeClr val="dk2"/>
                </a:solidFill>
                <a:latin typeface="Poppins"/>
                <a:ea typeface="Poppins"/>
              </a:rPr>
              <a:t>xx%</a:t>
            </a:r>
            <a:endParaRPr lang="fr-FR" sz="4200" b="0" strike="noStrike" spc="-1">
              <a:solidFill>
                <a:schemeClr val="dk1"/>
              </a:solidFill>
              <a:latin typeface="Arial"/>
            </a:endParaRPr>
          </a:p>
        </p:txBody>
      </p:sp>
      <p:sp>
        <p:nvSpPr>
          <p:cNvPr id="907" name="PlaceHolder 3"/>
          <p:cNvSpPr>
            <a:spLocks noGrp="1"/>
          </p:cNvSpPr>
          <p:nvPr>
            <p:ph type="title"/>
          </p:nvPr>
        </p:nvSpPr>
        <p:spPr>
          <a:xfrm>
            <a:off x="2358360" y="3390480"/>
            <a:ext cx="4696560" cy="768600"/>
          </a:xfrm>
          <a:prstGeom prst="rect">
            <a:avLst/>
          </a:prstGeom>
          <a:noFill/>
          <a:ln w="0">
            <a:noFill/>
          </a:ln>
        </p:spPr>
        <p:txBody>
          <a:bodyPr lIns="91440" tIns="91440" rIns="91440" bIns="91440" anchor="b">
            <a:noAutofit/>
          </a:bodyPr>
          <a:lstStyle/>
          <a:p>
            <a:pPr indent="0">
              <a:lnSpc>
                <a:spcPct val="100000"/>
              </a:lnSpc>
              <a:buNone/>
            </a:pPr>
            <a:r>
              <a:rPr lang="fr-FR" sz="4200" b="1" strike="noStrike" spc="-1">
                <a:solidFill>
                  <a:schemeClr val="dk2"/>
                </a:solidFill>
                <a:latin typeface="Poppins"/>
                <a:ea typeface="Poppins"/>
              </a:rPr>
              <a:t>xx%</a:t>
            </a:r>
            <a:endParaRPr lang="fr-FR" sz="4200" b="0" strike="noStrike" spc="-1">
              <a:solidFill>
                <a:schemeClr val="dk1"/>
              </a:solidFill>
              <a:latin typeface="Arial"/>
            </a:endParaRPr>
          </a:p>
        </p:txBody>
      </p:sp>
      <p:sp>
        <p:nvSpPr>
          <p:cNvPr id="908" name="Google Shape;1272;p28"/>
          <p:cNvSpPr/>
          <p:nvPr/>
        </p:nvSpPr>
        <p:spPr>
          <a:xfrm>
            <a:off x="6751080" y="2645640"/>
            <a:ext cx="2924640" cy="2945160"/>
          </a:xfrm>
          <a:prstGeom prst="ellipse">
            <a:avLst/>
          </a:pr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09" name="Google Shape;1273;p28"/>
          <p:cNvGrpSpPr/>
          <p:nvPr/>
        </p:nvGrpSpPr>
        <p:grpSpPr>
          <a:xfrm>
            <a:off x="8360280" y="-226080"/>
            <a:ext cx="438840" cy="438840"/>
            <a:chOff x="8360280" y="-226080"/>
            <a:chExt cx="438840" cy="438840"/>
          </a:xfrm>
        </p:grpSpPr>
        <p:sp>
          <p:nvSpPr>
            <p:cNvPr id="910" name="Google Shape;1274;p28"/>
            <p:cNvSpPr/>
            <p:nvPr/>
          </p:nvSpPr>
          <p:spPr>
            <a:xfrm rot="5400000">
              <a:off x="8360280" y="-22608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275;p28"/>
            <p:cNvSpPr/>
            <p:nvPr/>
          </p:nvSpPr>
          <p:spPr>
            <a:xfrm rot="5400000">
              <a:off x="8448120" y="-12636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12" name="Google Shape;1276;p28"/>
          <p:cNvGrpSpPr/>
          <p:nvPr/>
        </p:nvGrpSpPr>
        <p:grpSpPr>
          <a:xfrm>
            <a:off x="-903240" y="4838040"/>
            <a:ext cx="4558680" cy="133920"/>
            <a:chOff x="-903240" y="4838040"/>
            <a:chExt cx="4558680" cy="133920"/>
          </a:xfrm>
        </p:grpSpPr>
        <p:sp>
          <p:nvSpPr>
            <p:cNvPr id="913" name="Google Shape;1277;p28"/>
            <p:cNvSpPr/>
            <p:nvPr/>
          </p:nvSpPr>
          <p:spPr>
            <a:xfrm>
              <a:off x="3521520" y="48380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914" name="Google Shape;1278;p28"/>
            <p:cNvCxnSpPr/>
            <p:nvPr/>
          </p:nvCxnSpPr>
          <p:spPr>
            <a:xfrm>
              <a:off x="-903240" y="4905000"/>
              <a:ext cx="4462920" cy="360"/>
            </a:xfrm>
            <a:prstGeom prst="straightConnector1">
              <a:avLst/>
            </a:prstGeom>
            <a:ln w="9525">
              <a:solidFill>
                <a:srgbClr val="0C0A9E"/>
              </a:solidFill>
              <a:round/>
            </a:ln>
          </p:spPr>
        </p:cxnSp>
        <p:sp>
          <p:nvSpPr>
            <p:cNvPr id="915" name="Google Shape;1279;p28"/>
            <p:cNvSpPr/>
            <p:nvPr/>
          </p:nvSpPr>
          <p:spPr>
            <a:xfrm>
              <a:off x="3551760" y="48682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8" name="PlaceHolder 1"/>
          <p:cNvSpPr>
            <a:spLocks noGrp="1"/>
          </p:cNvSpPr>
          <p:nvPr>
            <p:ph type="title"/>
          </p:nvPr>
        </p:nvSpPr>
        <p:spPr>
          <a:xfrm>
            <a:off x="713160" y="1766520"/>
            <a:ext cx="6575760" cy="10357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2"/>
                </a:solidFill>
                <a:latin typeface="Poppins"/>
                <a:ea typeface="Poppins"/>
              </a:rPr>
              <a:t>xx%</a:t>
            </a:r>
            <a:endParaRPr lang="fr-FR" sz="6000" b="0" strike="noStrike" spc="-1">
              <a:solidFill>
                <a:schemeClr val="dk1"/>
              </a:solidFill>
              <a:latin typeface="Arial"/>
            </a:endParaRPr>
          </a:p>
        </p:txBody>
      </p:sp>
      <p:grpSp>
        <p:nvGrpSpPr>
          <p:cNvPr id="89" name="Google Shape;430;p11"/>
          <p:cNvGrpSpPr/>
          <p:nvPr/>
        </p:nvGrpSpPr>
        <p:grpSpPr>
          <a:xfrm>
            <a:off x="-889920" y="4083480"/>
            <a:ext cx="4476600" cy="2336040"/>
            <a:chOff x="-889920" y="4083480"/>
            <a:chExt cx="4476600" cy="2336040"/>
          </a:xfrm>
        </p:grpSpPr>
        <p:grpSp>
          <p:nvGrpSpPr>
            <p:cNvPr id="90" name="Google Shape;431;p11"/>
            <p:cNvGrpSpPr/>
            <p:nvPr/>
          </p:nvGrpSpPr>
          <p:grpSpPr>
            <a:xfrm>
              <a:off x="-889920" y="4083480"/>
              <a:ext cx="4476600" cy="2336040"/>
              <a:chOff x="-889920" y="4083480"/>
              <a:chExt cx="4476600" cy="2336040"/>
            </a:xfrm>
          </p:grpSpPr>
          <p:sp>
            <p:nvSpPr>
              <p:cNvPr id="91" name="Google Shape;432;p11"/>
              <p:cNvSpPr/>
              <p:nvPr/>
            </p:nvSpPr>
            <p:spPr>
              <a:xfrm rot="18000000">
                <a:off x="-664920" y="4472640"/>
                <a:ext cx="1798200" cy="1557360"/>
              </a:xfrm>
              <a:custGeom>
                <a:avLst/>
                <a:gdLst>
                  <a:gd name="textAreaLeft" fmla="*/ 0 w 1798200"/>
                  <a:gd name="textAreaRight" fmla="*/ 1798560 w 1798200"/>
                  <a:gd name="textAreaTop" fmla="*/ 0 h 1557360"/>
                  <a:gd name="textAreaBottom" fmla="*/ 1557720 h 15573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EB9109"/>
                  </a:gs>
                  <a:gs pos="78000">
                    <a:srgbClr val="F5F8FF"/>
                  </a:gs>
                  <a:gs pos="100000">
                    <a:srgbClr val="F5F8FF"/>
                  </a:gs>
                </a:gsLst>
                <a:lin ang="180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433;p11"/>
              <p:cNvSpPr/>
              <p:nvPr/>
            </p:nvSpPr>
            <p:spPr>
              <a:xfrm rot="16200000">
                <a:off x="902160" y="3257280"/>
                <a:ext cx="1793160" cy="3575880"/>
              </a:xfrm>
              <a:custGeom>
                <a:avLst/>
                <a:gdLst>
                  <a:gd name="textAreaLeft" fmla="*/ 0 w 1793160"/>
                  <a:gd name="textAreaRight" fmla="*/ 1793520 w 1793160"/>
                  <a:gd name="textAreaTop" fmla="*/ 0 h 3575880"/>
                  <a:gd name="textAreaBottom" fmla="*/ 3576240 h 357588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EB9109"/>
                  </a:gs>
                  <a:gs pos="40000">
                    <a:srgbClr val="FF9900">
                      <a:alpha val="41000"/>
                    </a:srgbClr>
                  </a:gs>
                  <a:gs pos="100000">
                    <a:srgbClr val="FFFFFF">
                      <a:alpha val="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3" name="Google Shape;434;p11"/>
              <p:cNvGrpSpPr/>
              <p:nvPr/>
            </p:nvGrpSpPr>
            <p:grpSpPr>
              <a:xfrm>
                <a:off x="74160" y="4717080"/>
                <a:ext cx="496440" cy="496800"/>
                <a:chOff x="74160" y="4717080"/>
                <a:chExt cx="496440" cy="496800"/>
              </a:xfrm>
            </p:grpSpPr>
            <p:sp>
              <p:nvSpPr>
                <p:cNvPr id="94" name="Google Shape;435;p11"/>
                <p:cNvSpPr/>
                <p:nvPr/>
              </p:nvSpPr>
              <p:spPr>
                <a:xfrm>
                  <a:off x="74160" y="471708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436;p11"/>
                <p:cNvSpPr/>
                <p:nvPr/>
              </p:nvSpPr>
              <p:spPr>
                <a:xfrm>
                  <a:off x="127800" y="477072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437;p11"/>
                <p:cNvSpPr/>
                <p:nvPr/>
              </p:nvSpPr>
              <p:spPr>
                <a:xfrm>
                  <a:off x="181440" y="482436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438;p11"/>
                <p:cNvSpPr/>
                <p:nvPr/>
              </p:nvSpPr>
              <p:spPr>
                <a:xfrm>
                  <a:off x="234720" y="4878000"/>
                  <a:ext cx="174960" cy="174600"/>
                </a:xfrm>
                <a:custGeom>
                  <a:avLst/>
                  <a:gdLst>
                    <a:gd name="textAreaLeft" fmla="*/ 0 w 174960"/>
                    <a:gd name="textAreaRight" fmla="*/ 175320 w 174960"/>
                    <a:gd name="textAreaTop" fmla="*/ 0 h 174600"/>
                    <a:gd name="textAreaBottom" fmla="*/ 174960 h 17460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439;p11"/>
                <p:cNvSpPr/>
                <p:nvPr/>
              </p:nvSpPr>
              <p:spPr>
                <a:xfrm>
                  <a:off x="288720" y="493164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440;p11"/>
                <p:cNvSpPr/>
                <p:nvPr/>
              </p:nvSpPr>
              <p:spPr>
                <a:xfrm>
                  <a:off x="342720" y="4985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441;p11"/>
                <p:cNvSpPr/>
                <p:nvPr/>
              </p:nvSpPr>
              <p:spPr>
                <a:xfrm>
                  <a:off x="395640" y="503892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1" name="Google Shape;442;p11"/>
              <p:cNvGrpSpPr/>
              <p:nvPr/>
            </p:nvGrpSpPr>
            <p:grpSpPr>
              <a:xfrm>
                <a:off x="475560" y="4717080"/>
                <a:ext cx="496440" cy="496800"/>
                <a:chOff x="475560" y="4717080"/>
                <a:chExt cx="496440" cy="496800"/>
              </a:xfrm>
            </p:grpSpPr>
            <p:sp>
              <p:nvSpPr>
                <p:cNvPr id="102" name="Google Shape;443;p11"/>
                <p:cNvSpPr/>
                <p:nvPr/>
              </p:nvSpPr>
              <p:spPr>
                <a:xfrm>
                  <a:off x="475560" y="471708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444;p11"/>
                <p:cNvSpPr/>
                <p:nvPr/>
              </p:nvSpPr>
              <p:spPr>
                <a:xfrm>
                  <a:off x="529200" y="477072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445;p11"/>
                <p:cNvSpPr/>
                <p:nvPr/>
              </p:nvSpPr>
              <p:spPr>
                <a:xfrm>
                  <a:off x="582840" y="482436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446;p11"/>
                <p:cNvSpPr/>
                <p:nvPr/>
              </p:nvSpPr>
              <p:spPr>
                <a:xfrm>
                  <a:off x="636120" y="4878000"/>
                  <a:ext cx="174960" cy="174600"/>
                </a:xfrm>
                <a:custGeom>
                  <a:avLst/>
                  <a:gdLst>
                    <a:gd name="textAreaLeft" fmla="*/ 0 w 174960"/>
                    <a:gd name="textAreaRight" fmla="*/ 175320 w 174960"/>
                    <a:gd name="textAreaTop" fmla="*/ 0 h 174600"/>
                    <a:gd name="textAreaBottom" fmla="*/ 174960 h 17460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447;p11"/>
                <p:cNvSpPr/>
                <p:nvPr/>
              </p:nvSpPr>
              <p:spPr>
                <a:xfrm>
                  <a:off x="690120" y="493164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448;p11"/>
                <p:cNvSpPr/>
                <p:nvPr/>
              </p:nvSpPr>
              <p:spPr>
                <a:xfrm>
                  <a:off x="744120" y="4985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449;p11"/>
                <p:cNvSpPr/>
                <p:nvPr/>
              </p:nvSpPr>
              <p:spPr>
                <a:xfrm>
                  <a:off x="797040" y="5038920"/>
                  <a:ext cx="174960" cy="174960"/>
                </a:xfrm>
                <a:custGeom>
                  <a:avLst/>
                  <a:gdLst>
                    <a:gd name="textAreaLeft" fmla="*/ 0 w 174960"/>
                    <a:gd name="textAreaRight" fmla="*/ 175320 w 174960"/>
                    <a:gd name="textAreaTop" fmla="*/ 0 h 174960"/>
                    <a:gd name="textAreaBottom" fmla="*/ 175320 h 1749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9" name="Google Shape;450;p11"/>
            <p:cNvGrpSpPr/>
            <p:nvPr/>
          </p:nvGrpSpPr>
          <p:grpSpPr>
            <a:xfrm>
              <a:off x="1017720" y="5010480"/>
              <a:ext cx="438840" cy="438840"/>
              <a:chOff x="1017720" y="5010480"/>
              <a:chExt cx="438840" cy="438840"/>
            </a:xfrm>
          </p:grpSpPr>
          <p:sp>
            <p:nvSpPr>
              <p:cNvPr id="110" name="Google Shape;451;p11"/>
              <p:cNvSpPr/>
              <p:nvPr/>
            </p:nvSpPr>
            <p:spPr>
              <a:xfrm rot="5400000">
                <a:off x="1017720" y="501048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452;p11"/>
              <p:cNvSpPr/>
              <p:nvPr/>
            </p:nvSpPr>
            <p:spPr>
              <a:xfrm rot="5400000">
                <a:off x="1105560" y="511020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2" name="Google Shape;453;p11"/>
          <p:cNvGrpSpPr/>
          <p:nvPr/>
        </p:nvGrpSpPr>
        <p:grpSpPr>
          <a:xfrm>
            <a:off x="-2613240" y="-2768760"/>
            <a:ext cx="8164080" cy="6229800"/>
            <a:chOff x="-2613240" y="-2768760"/>
            <a:chExt cx="8164080" cy="6229800"/>
          </a:xfrm>
        </p:grpSpPr>
        <p:grpSp>
          <p:nvGrpSpPr>
            <p:cNvPr id="113" name="Google Shape;454;p11"/>
            <p:cNvGrpSpPr/>
            <p:nvPr/>
          </p:nvGrpSpPr>
          <p:grpSpPr>
            <a:xfrm>
              <a:off x="-191160" y="19800"/>
              <a:ext cx="1538280" cy="970920"/>
              <a:chOff x="-191160" y="19800"/>
              <a:chExt cx="1538280" cy="970920"/>
            </a:xfrm>
          </p:grpSpPr>
          <p:grpSp>
            <p:nvGrpSpPr>
              <p:cNvPr id="114" name="Google Shape;455;p11"/>
              <p:cNvGrpSpPr/>
              <p:nvPr/>
            </p:nvGrpSpPr>
            <p:grpSpPr>
              <a:xfrm>
                <a:off x="-191160" y="125280"/>
                <a:ext cx="903960" cy="865440"/>
                <a:chOff x="-191160" y="125280"/>
                <a:chExt cx="903960" cy="865440"/>
              </a:xfrm>
            </p:grpSpPr>
            <p:grpSp>
              <p:nvGrpSpPr>
                <p:cNvPr id="115" name="Google Shape;456;p11"/>
                <p:cNvGrpSpPr/>
                <p:nvPr/>
              </p:nvGrpSpPr>
              <p:grpSpPr>
                <a:xfrm>
                  <a:off x="-132840" y="199800"/>
                  <a:ext cx="717120" cy="716760"/>
                  <a:chOff x="-132840" y="199800"/>
                  <a:chExt cx="717120" cy="716760"/>
                </a:xfrm>
              </p:grpSpPr>
              <p:sp>
                <p:nvSpPr>
                  <p:cNvPr id="116" name="Google Shape;457;p11"/>
                  <p:cNvSpPr/>
                  <p:nvPr/>
                </p:nvSpPr>
                <p:spPr>
                  <a:xfrm>
                    <a:off x="-132840" y="503280"/>
                    <a:ext cx="413280" cy="413280"/>
                  </a:xfrm>
                  <a:custGeom>
                    <a:avLst/>
                    <a:gdLst>
                      <a:gd name="textAreaLeft" fmla="*/ 0 w 413280"/>
                      <a:gd name="textAreaRight" fmla="*/ 413640 w 413280"/>
                      <a:gd name="textAreaTop" fmla="*/ 0 h 413280"/>
                      <a:gd name="textAreaBottom" fmla="*/ 413640 h 4132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458;p11"/>
                  <p:cNvSpPr/>
                  <p:nvPr/>
                </p:nvSpPr>
                <p:spPr>
                  <a:xfrm>
                    <a:off x="-56880" y="427320"/>
                    <a:ext cx="413280" cy="413280"/>
                  </a:xfrm>
                  <a:custGeom>
                    <a:avLst/>
                    <a:gdLst>
                      <a:gd name="textAreaLeft" fmla="*/ 0 w 413280"/>
                      <a:gd name="textAreaRight" fmla="*/ 413640 w 413280"/>
                      <a:gd name="textAreaTop" fmla="*/ 0 h 413280"/>
                      <a:gd name="textAreaBottom" fmla="*/ 413640 h 4132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 name="Google Shape;459;p11"/>
                  <p:cNvSpPr/>
                  <p:nvPr/>
                </p:nvSpPr>
                <p:spPr>
                  <a:xfrm>
                    <a:off x="19080" y="351360"/>
                    <a:ext cx="413280" cy="413280"/>
                  </a:xfrm>
                  <a:custGeom>
                    <a:avLst/>
                    <a:gdLst>
                      <a:gd name="textAreaLeft" fmla="*/ 0 w 413280"/>
                      <a:gd name="textAreaRight" fmla="*/ 413640 w 413280"/>
                      <a:gd name="textAreaTop" fmla="*/ 0 h 413280"/>
                      <a:gd name="textAreaBottom" fmla="*/ 413640 h 4132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 name="Google Shape;460;p11"/>
                  <p:cNvSpPr/>
                  <p:nvPr/>
                </p:nvSpPr>
                <p:spPr>
                  <a:xfrm>
                    <a:off x="94680" y="275400"/>
                    <a:ext cx="413280" cy="413280"/>
                  </a:xfrm>
                  <a:custGeom>
                    <a:avLst/>
                    <a:gdLst>
                      <a:gd name="textAreaLeft" fmla="*/ 0 w 413280"/>
                      <a:gd name="textAreaRight" fmla="*/ 413640 w 413280"/>
                      <a:gd name="textAreaTop" fmla="*/ 0 h 413280"/>
                      <a:gd name="textAreaBottom" fmla="*/ 413640 h 4132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461;p11"/>
                  <p:cNvSpPr/>
                  <p:nvPr/>
                </p:nvSpPr>
                <p:spPr>
                  <a:xfrm>
                    <a:off x="171000" y="199800"/>
                    <a:ext cx="413280" cy="413280"/>
                  </a:xfrm>
                  <a:custGeom>
                    <a:avLst/>
                    <a:gdLst>
                      <a:gd name="textAreaLeft" fmla="*/ 0 w 413280"/>
                      <a:gd name="textAreaRight" fmla="*/ 413640 w 413280"/>
                      <a:gd name="textAreaTop" fmla="*/ 0 h 413280"/>
                      <a:gd name="textAreaBottom" fmla="*/ 413640 h 4132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1" name="Google Shape;462;p11"/>
                <p:cNvSpPr/>
                <p:nvPr/>
              </p:nvSpPr>
              <p:spPr>
                <a:xfrm>
                  <a:off x="-191160" y="125280"/>
                  <a:ext cx="903960" cy="865440"/>
                </a:xfrm>
                <a:custGeom>
                  <a:avLst/>
                  <a:gdLst>
                    <a:gd name="textAreaLeft" fmla="*/ 0 w 903960"/>
                    <a:gd name="textAreaRight" fmla="*/ 904320 w 903960"/>
                    <a:gd name="textAreaTop" fmla="*/ 0 h 865440"/>
                    <a:gd name="textAreaBottom" fmla="*/ 865800 h 86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2" name="Google Shape;463;p11"/>
              <p:cNvGrpSpPr/>
              <p:nvPr/>
            </p:nvGrpSpPr>
            <p:grpSpPr>
              <a:xfrm>
                <a:off x="584640" y="19800"/>
                <a:ext cx="473040" cy="452880"/>
                <a:chOff x="584640" y="19800"/>
                <a:chExt cx="473040" cy="452880"/>
              </a:xfrm>
            </p:grpSpPr>
            <p:grpSp>
              <p:nvGrpSpPr>
                <p:cNvPr id="123" name="Google Shape;464;p11"/>
                <p:cNvGrpSpPr/>
                <p:nvPr/>
              </p:nvGrpSpPr>
              <p:grpSpPr>
                <a:xfrm>
                  <a:off x="614880" y="58680"/>
                  <a:ext cx="375480" cy="375120"/>
                  <a:chOff x="614880" y="58680"/>
                  <a:chExt cx="375480" cy="375120"/>
                </a:xfrm>
              </p:grpSpPr>
              <p:sp>
                <p:nvSpPr>
                  <p:cNvPr id="124" name="Google Shape;465;p11"/>
                  <p:cNvSpPr/>
                  <p:nvPr/>
                </p:nvSpPr>
                <p:spPr>
                  <a:xfrm>
                    <a:off x="614880" y="21744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466;p11"/>
                  <p:cNvSpPr/>
                  <p:nvPr/>
                </p:nvSpPr>
                <p:spPr>
                  <a:xfrm>
                    <a:off x="654840" y="17784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 name="Google Shape;467;p11"/>
                  <p:cNvSpPr/>
                  <p:nvPr/>
                </p:nvSpPr>
                <p:spPr>
                  <a:xfrm>
                    <a:off x="694440" y="13788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 name="Google Shape;468;p11"/>
                  <p:cNvSpPr/>
                  <p:nvPr/>
                </p:nvSpPr>
                <p:spPr>
                  <a:xfrm>
                    <a:off x="734400" y="9828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 name="Google Shape;469;p11"/>
                  <p:cNvSpPr/>
                  <p:nvPr/>
                </p:nvSpPr>
                <p:spPr>
                  <a:xfrm>
                    <a:off x="774000" y="5868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9" name="Google Shape;470;p11"/>
                <p:cNvSpPr/>
                <p:nvPr/>
              </p:nvSpPr>
              <p:spPr>
                <a:xfrm>
                  <a:off x="584640" y="19800"/>
                  <a:ext cx="473040" cy="452880"/>
                </a:xfrm>
                <a:custGeom>
                  <a:avLst/>
                  <a:gdLst>
                    <a:gd name="textAreaLeft" fmla="*/ 0 w 473040"/>
                    <a:gd name="textAreaRight" fmla="*/ 473400 w 473040"/>
                    <a:gd name="textAreaTop" fmla="*/ 0 h 452880"/>
                    <a:gd name="textAreaBottom" fmla="*/ 453240 h 4528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0" name="Google Shape;471;p11"/>
              <p:cNvGrpSpPr/>
              <p:nvPr/>
            </p:nvGrpSpPr>
            <p:grpSpPr>
              <a:xfrm>
                <a:off x="530280" y="405720"/>
                <a:ext cx="473040" cy="452880"/>
                <a:chOff x="530280" y="405720"/>
                <a:chExt cx="473040" cy="452880"/>
              </a:xfrm>
            </p:grpSpPr>
            <p:grpSp>
              <p:nvGrpSpPr>
                <p:cNvPr id="131" name="Google Shape;472;p11"/>
                <p:cNvGrpSpPr/>
                <p:nvPr/>
              </p:nvGrpSpPr>
              <p:grpSpPr>
                <a:xfrm>
                  <a:off x="560880" y="444600"/>
                  <a:ext cx="375480" cy="375480"/>
                  <a:chOff x="560880" y="444600"/>
                  <a:chExt cx="375480" cy="375480"/>
                </a:xfrm>
              </p:grpSpPr>
              <p:sp>
                <p:nvSpPr>
                  <p:cNvPr id="132" name="Google Shape;473;p11"/>
                  <p:cNvSpPr/>
                  <p:nvPr/>
                </p:nvSpPr>
                <p:spPr>
                  <a:xfrm>
                    <a:off x="560880" y="60372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474;p11"/>
                  <p:cNvSpPr/>
                  <p:nvPr/>
                </p:nvSpPr>
                <p:spPr>
                  <a:xfrm>
                    <a:off x="600480" y="56376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475;p11"/>
                  <p:cNvSpPr/>
                  <p:nvPr/>
                </p:nvSpPr>
                <p:spPr>
                  <a:xfrm>
                    <a:off x="640440" y="52380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476;p11"/>
                  <p:cNvSpPr/>
                  <p:nvPr/>
                </p:nvSpPr>
                <p:spPr>
                  <a:xfrm>
                    <a:off x="680040" y="48420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477;p11"/>
                  <p:cNvSpPr/>
                  <p:nvPr/>
                </p:nvSpPr>
                <p:spPr>
                  <a:xfrm>
                    <a:off x="720000" y="44460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7" name="Google Shape;478;p11"/>
                <p:cNvSpPr/>
                <p:nvPr/>
              </p:nvSpPr>
              <p:spPr>
                <a:xfrm>
                  <a:off x="530280" y="405720"/>
                  <a:ext cx="473040" cy="452880"/>
                </a:xfrm>
                <a:custGeom>
                  <a:avLst/>
                  <a:gdLst>
                    <a:gd name="textAreaLeft" fmla="*/ 0 w 473040"/>
                    <a:gd name="textAreaRight" fmla="*/ 473400 w 473040"/>
                    <a:gd name="textAreaTop" fmla="*/ 0 h 452880"/>
                    <a:gd name="textAreaBottom" fmla="*/ 453240 h 4528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8" name="Google Shape;479;p11"/>
              <p:cNvGrpSpPr/>
              <p:nvPr/>
            </p:nvGrpSpPr>
            <p:grpSpPr>
              <a:xfrm>
                <a:off x="874080" y="236520"/>
                <a:ext cx="473040" cy="452880"/>
                <a:chOff x="874080" y="236520"/>
                <a:chExt cx="473040" cy="452880"/>
              </a:xfrm>
            </p:grpSpPr>
            <p:grpSp>
              <p:nvGrpSpPr>
                <p:cNvPr id="139" name="Google Shape;480;p11"/>
                <p:cNvGrpSpPr/>
                <p:nvPr/>
              </p:nvGrpSpPr>
              <p:grpSpPr>
                <a:xfrm>
                  <a:off x="904320" y="275400"/>
                  <a:ext cx="375480" cy="375480"/>
                  <a:chOff x="904320" y="275400"/>
                  <a:chExt cx="375480" cy="375480"/>
                </a:xfrm>
              </p:grpSpPr>
              <p:sp>
                <p:nvSpPr>
                  <p:cNvPr id="140" name="Google Shape;481;p11"/>
                  <p:cNvSpPr/>
                  <p:nvPr/>
                </p:nvSpPr>
                <p:spPr>
                  <a:xfrm>
                    <a:off x="904320" y="43452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482;p11"/>
                  <p:cNvSpPr/>
                  <p:nvPr/>
                </p:nvSpPr>
                <p:spPr>
                  <a:xfrm>
                    <a:off x="944280" y="39492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483;p11"/>
                  <p:cNvSpPr/>
                  <p:nvPr/>
                </p:nvSpPr>
                <p:spPr>
                  <a:xfrm>
                    <a:off x="983880" y="35496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484;p11"/>
                  <p:cNvSpPr/>
                  <p:nvPr/>
                </p:nvSpPr>
                <p:spPr>
                  <a:xfrm>
                    <a:off x="1023840" y="31500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485;p11"/>
                  <p:cNvSpPr/>
                  <p:nvPr/>
                </p:nvSpPr>
                <p:spPr>
                  <a:xfrm>
                    <a:off x="1063440" y="275400"/>
                    <a:ext cx="216360" cy="216360"/>
                  </a:xfrm>
                  <a:custGeom>
                    <a:avLst/>
                    <a:gdLst>
                      <a:gd name="textAreaLeft" fmla="*/ 0 w 216360"/>
                      <a:gd name="textAreaRight" fmla="*/ 216720 w 216360"/>
                      <a:gd name="textAreaTop" fmla="*/ 0 h 216360"/>
                      <a:gd name="textAreaBottom" fmla="*/ 216720 h 216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5" name="Google Shape;486;p11"/>
                <p:cNvSpPr/>
                <p:nvPr/>
              </p:nvSpPr>
              <p:spPr>
                <a:xfrm>
                  <a:off x="874080" y="236520"/>
                  <a:ext cx="473040" cy="452880"/>
                </a:xfrm>
                <a:custGeom>
                  <a:avLst/>
                  <a:gdLst>
                    <a:gd name="textAreaLeft" fmla="*/ 0 w 473040"/>
                    <a:gd name="textAreaRight" fmla="*/ 473400 w 473040"/>
                    <a:gd name="textAreaTop" fmla="*/ 0 h 452880"/>
                    <a:gd name="textAreaBottom" fmla="*/ 453240 h 4528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46" name="Google Shape;487;p11"/>
            <p:cNvGrpSpPr/>
            <p:nvPr/>
          </p:nvGrpSpPr>
          <p:grpSpPr>
            <a:xfrm>
              <a:off x="-2613240" y="-2768760"/>
              <a:ext cx="5849640" cy="6144120"/>
              <a:chOff x="-2613240" y="-2768760"/>
              <a:chExt cx="5849640" cy="6144120"/>
            </a:xfrm>
          </p:grpSpPr>
          <p:sp>
            <p:nvSpPr>
              <p:cNvPr id="147" name="Google Shape;488;p11"/>
              <p:cNvSpPr/>
              <p:nvPr/>
            </p:nvSpPr>
            <p:spPr>
              <a:xfrm rot="10521000">
                <a:off x="-748080" y="-878400"/>
                <a:ext cx="2780280" cy="2407680"/>
              </a:xfrm>
              <a:custGeom>
                <a:avLst/>
                <a:gdLst>
                  <a:gd name="textAreaLeft" fmla="*/ 0 w 2780280"/>
                  <a:gd name="textAreaRight" fmla="*/ 2780640 w 2780280"/>
                  <a:gd name="textAreaTop" fmla="*/ 0 h 2407680"/>
                  <a:gd name="textAreaBottom" fmla="*/ 2408040 h 2407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0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148" name="Google Shape;489;p11"/>
              <p:cNvPicPr/>
              <p:nvPr/>
            </p:nvPicPr>
            <p:blipFill>
              <a:blip r:embed="rId3"/>
              <a:srcRect t="17653" b="17662"/>
              <a:stretch/>
            </p:blipFill>
            <p:spPr>
              <a:xfrm rot="14121000">
                <a:off x="-2133000" y="-1562400"/>
                <a:ext cx="4889520" cy="3731760"/>
              </a:xfrm>
              <a:prstGeom prst="rect">
                <a:avLst/>
              </a:prstGeom>
              <a:ln w="0">
                <a:noFill/>
              </a:ln>
            </p:spPr>
          </p:pic>
        </p:grpSp>
        <p:grpSp>
          <p:nvGrpSpPr>
            <p:cNvPr id="149" name="Google Shape;490;p11"/>
            <p:cNvGrpSpPr/>
            <p:nvPr/>
          </p:nvGrpSpPr>
          <p:grpSpPr>
            <a:xfrm>
              <a:off x="-640080" y="-2729880"/>
              <a:ext cx="6190920" cy="6190920"/>
              <a:chOff x="-640080" y="-2729880"/>
              <a:chExt cx="6190920" cy="6190920"/>
            </a:xfrm>
          </p:grpSpPr>
          <p:sp>
            <p:nvSpPr>
              <p:cNvPr id="150" name="Google Shape;491;p11"/>
              <p:cNvSpPr/>
              <p:nvPr/>
            </p:nvSpPr>
            <p:spPr>
              <a:xfrm rot="13500000">
                <a:off x="452160" y="-2008800"/>
                <a:ext cx="4006080" cy="4749120"/>
              </a:xfrm>
              <a:custGeom>
                <a:avLst/>
                <a:gdLst>
                  <a:gd name="textAreaLeft" fmla="*/ 0 w 4006080"/>
                  <a:gd name="textAreaRight" fmla="*/ 4006440 w 4006080"/>
                  <a:gd name="textAreaTop" fmla="*/ 0 h 4749120"/>
                  <a:gd name="textAreaBottom" fmla="*/ 4749480 h 47491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492;p11"/>
              <p:cNvSpPr/>
              <p:nvPr/>
            </p:nvSpPr>
            <p:spPr>
              <a:xfrm rot="13500000">
                <a:off x="83520" y="-844920"/>
                <a:ext cx="2925000" cy="3057480"/>
              </a:xfrm>
              <a:custGeom>
                <a:avLst/>
                <a:gdLst>
                  <a:gd name="textAreaLeft" fmla="*/ 0 w 2925000"/>
                  <a:gd name="textAreaRight" fmla="*/ 292536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73" name="Google Shape;1339;p30"/>
          <p:cNvGrpSpPr/>
          <p:nvPr/>
        </p:nvGrpSpPr>
        <p:grpSpPr>
          <a:xfrm>
            <a:off x="-623160" y="3925800"/>
            <a:ext cx="2833200" cy="1517760"/>
            <a:chOff x="-623160" y="3925800"/>
            <a:chExt cx="2833200" cy="1517760"/>
          </a:xfrm>
        </p:grpSpPr>
        <p:grpSp>
          <p:nvGrpSpPr>
            <p:cNvPr id="974" name="Google Shape;1340;p30"/>
            <p:cNvGrpSpPr/>
            <p:nvPr/>
          </p:nvGrpSpPr>
          <p:grpSpPr>
            <a:xfrm>
              <a:off x="-573120" y="3925800"/>
              <a:ext cx="906480" cy="1517760"/>
              <a:chOff x="-573120" y="3925800"/>
              <a:chExt cx="906480" cy="1517760"/>
            </a:xfrm>
          </p:grpSpPr>
          <p:sp>
            <p:nvSpPr>
              <p:cNvPr id="975" name="Google Shape;1341;p30"/>
              <p:cNvSpPr/>
              <p:nvPr/>
            </p:nvSpPr>
            <p:spPr>
              <a:xfrm rot="5400000">
                <a:off x="-295200" y="393804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6" name="Google Shape;1342;p30"/>
              <p:cNvSpPr/>
              <p:nvPr/>
            </p:nvSpPr>
            <p:spPr>
              <a:xfrm rot="5400000">
                <a:off x="-115200" y="4511160"/>
                <a:ext cx="339840" cy="325440"/>
              </a:xfrm>
              <a:custGeom>
                <a:avLst/>
                <a:gdLst>
                  <a:gd name="textAreaLeft" fmla="*/ 0 w 339840"/>
                  <a:gd name="textAreaRight" fmla="*/ 340200 w 339840"/>
                  <a:gd name="textAreaTop" fmla="*/ 0 h 325440"/>
                  <a:gd name="textAreaBottom" fmla="*/ 325800 h 32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7" name="Google Shape;1343;p30"/>
              <p:cNvSpPr/>
              <p:nvPr/>
            </p:nvSpPr>
            <p:spPr>
              <a:xfrm rot="5400000">
                <a:off x="-585360" y="439560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8" name="Google Shape;1344;p30"/>
              <p:cNvSpPr/>
              <p:nvPr/>
            </p:nvSpPr>
            <p:spPr>
              <a:xfrm rot="5400000">
                <a:off x="-235800" y="4874040"/>
                <a:ext cx="581760" cy="556920"/>
              </a:xfrm>
              <a:custGeom>
                <a:avLst/>
                <a:gdLst>
                  <a:gd name="textAreaLeft" fmla="*/ 0 w 581760"/>
                  <a:gd name="textAreaRight" fmla="*/ 58212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9" name="Google Shape;1345;p30"/>
            <p:cNvGrpSpPr/>
            <p:nvPr/>
          </p:nvGrpSpPr>
          <p:grpSpPr>
            <a:xfrm>
              <a:off x="-622800" y="4022640"/>
              <a:ext cx="2832840" cy="1420560"/>
              <a:chOff x="-622800" y="4022640"/>
              <a:chExt cx="2832840" cy="1420560"/>
            </a:xfrm>
          </p:grpSpPr>
          <p:sp>
            <p:nvSpPr>
              <p:cNvPr id="980" name="Google Shape;1346;p30"/>
              <p:cNvSpPr/>
              <p:nvPr/>
            </p:nvSpPr>
            <p:spPr>
              <a:xfrm rot="5400000">
                <a:off x="83160" y="331632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81" name="Google Shape;1347;p30"/>
              <p:cNvGrpSpPr/>
              <p:nvPr/>
            </p:nvGrpSpPr>
            <p:grpSpPr>
              <a:xfrm>
                <a:off x="371880" y="4569840"/>
                <a:ext cx="161640" cy="161640"/>
                <a:chOff x="371880" y="4569840"/>
                <a:chExt cx="161640" cy="161640"/>
              </a:xfrm>
            </p:grpSpPr>
            <p:sp>
              <p:nvSpPr>
                <p:cNvPr id="982" name="Google Shape;1348;p30"/>
                <p:cNvSpPr/>
                <p:nvPr/>
              </p:nvSpPr>
              <p:spPr>
                <a:xfrm>
                  <a:off x="371880" y="456984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3" name="Google Shape;1349;p30"/>
                <p:cNvSpPr/>
                <p:nvPr/>
              </p:nvSpPr>
              <p:spPr>
                <a:xfrm>
                  <a:off x="404280" y="460656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84" name="Google Shape;1350;p30"/>
              <p:cNvGrpSpPr/>
              <p:nvPr/>
            </p:nvGrpSpPr>
            <p:grpSpPr>
              <a:xfrm>
                <a:off x="1754640" y="4988520"/>
                <a:ext cx="161640" cy="161640"/>
                <a:chOff x="1754640" y="4988520"/>
                <a:chExt cx="161640" cy="161640"/>
              </a:xfrm>
            </p:grpSpPr>
            <p:sp>
              <p:nvSpPr>
                <p:cNvPr id="985" name="Google Shape;1351;p30"/>
                <p:cNvSpPr/>
                <p:nvPr/>
              </p:nvSpPr>
              <p:spPr>
                <a:xfrm rot="10800000">
                  <a:off x="1754640" y="4988520"/>
                  <a:ext cx="161640" cy="161640"/>
                </a:xfrm>
                <a:custGeom>
                  <a:avLst/>
                  <a:gdLst>
                    <a:gd name="textAreaLeft" fmla="*/ 0 w 161640"/>
                    <a:gd name="textAreaRight" fmla="*/ 16200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6" name="Google Shape;1352;p30"/>
                <p:cNvSpPr/>
                <p:nvPr/>
              </p:nvSpPr>
              <p:spPr>
                <a:xfrm rot="10800000">
                  <a:off x="1787040" y="5024880"/>
                  <a:ext cx="96480" cy="88200"/>
                </a:xfrm>
                <a:custGeom>
                  <a:avLst/>
                  <a:gdLst>
                    <a:gd name="textAreaLeft" fmla="*/ 0 w 96480"/>
                    <a:gd name="textAreaRight" fmla="*/ 9684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987" name="Google Shape;1353;p30"/>
            <p:cNvSpPr/>
            <p:nvPr/>
          </p:nvSpPr>
          <p:spPr>
            <a:xfrm rot="16200000">
              <a:off x="289080" y="3772800"/>
              <a:ext cx="502560" cy="2327400"/>
            </a:xfrm>
            <a:custGeom>
              <a:avLst/>
              <a:gdLst>
                <a:gd name="textAreaLeft" fmla="*/ 0 w 502560"/>
                <a:gd name="textAreaRight" fmla="*/ 502920 w 502560"/>
                <a:gd name="textAreaTop" fmla="*/ 0 h 2327400"/>
                <a:gd name="textAreaBottom" fmla="*/ 2327760 h 2327400"/>
              </a:gdLst>
              <a:ahLst/>
              <a:cxn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0C0A9E"/>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88" name="Google Shape;1354;p30"/>
          <p:cNvGrpSpPr/>
          <p:nvPr/>
        </p:nvGrpSpPr>
        <p:grpSpPr>
          <a:xfrm>
            <a:off x="6323760" y="-1678320"/>
            <a:ext cx="4188960" cy="3066120"/>
            <a:chOff x="6323760" y="-1678320"/>
            <a:chExt cx="4188960" cy="3066120"/>
          </a:xfrm>
        </p:grpSpPr>
        <p:sp>
          <p:nvSpPr>
            <p:cNvPr id="989" name="Google Shape;1355;p30"/>
            <p:cNvSpPr/>
            <p:nvPr/>
          </p:nvSpPr>
          <p:spPr>
            <a:xfrm rot="16200000">
              <a:off x="6960960" y="-807840"/>
              <a:ext cx="1558440" cy="2832840"/>
            </a:xfrm>
            <a:custGeom>
              <a:avLst/>
              <a:gdLst>
                <a:gd name="textAreaLeft" fmla="*/ 0 w 1558440"/>
                <a:gd name="textAreaRight" fmla="*/ 1558800 w 155844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990" name="Google Shape;1356;p30"/>
            <p:cNvPicPr/>
            <p:nvPr/>
          </p:nvPicPr>
          <p:blipFill>
            <a:blip r:embed="rId3"/>
            <a:srcRect l="16959" t="24713" r="7122" b="26173"/>
            <a:stretch/>
          </p:blipFill>
          <p:spPr>
            <a:xfrm>
              <a:off x="6739920" y="-1678320"/>
              <a:ext cx="3772800" cy="2879640"/>
            </a:xfrm>
            <a:prstGeom prst="rect">
              <a:avLst/>
            </a:prstGeom>
            <a:ln w="0">
              <a:noFill/>
            </a:ln>
          </p:spPr>
        </p:pic>
        <p:sp>
          <p:nvSpPr>
            <p:cNvPr id="991" name="Google Shape;1357;p30"/>
            <p:cNvSpPr/>
            <p:nvPr/>
          </p:nvSpPr>
          <p:spPr>
            <a:xfrm>
              <a:off x="8445240" y="-80640"/>
              <a:ext cx="903960" cy="865440"/>
            </a:xfrm>
            <a:custGeom>
              <a:avLst/>
              <a:gdLst>
                <a:gd name="textAreaLeft" fmla="*/ 0 w 903960"/>
                <a:gd name="textAreaRight" fmla="*/ 904320 w 903960"/>
                <a:gd name="textAreaTop" fmla="*/ 0 h 865440"/>
                <a:gd name="textAreaBottom" fmla="*/ 865800 h 86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92" name="Google Shape;1358;p30"/>
            <p:cNvGrpSpPr/>
            <p:nvPr/>
          </p:nvGrpSpPr>
          <p:grpSpPr>
            <a:xfrm>
              <a:off x="8658000" y="-59040"/>
              <a:ext cx="174960" cy="822960"/>
              <a:chOff x="8658000" y="-59040"/>
              <a:chExt cx="174960" cy="822960"/>
            </a:xfrm>
          </p:grpSpPr>
          <p:sp>
            <p:nvSpPr>
              <p:cNvPr id="993" name="Google Shape;1359;p30"/>
              <p:cNvSpPr/>
              <p:nvPr/>
            </p:nvSpPr>
            <p:spPr>
              <a:xfrm rot="18900000">
                <a:off x="8683560" y="61524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4" name="Google Shape;1360;p30"/>
              <p:cNvSpPr/>
              <p:nvPr/>
            </p:nvSpPr>
            <p:spPr>
              <a:xfrm rot="18900000">
                <a:off x="8683560" y="50688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5" name="Google Shape;1361;p30"/>
              <p:cNvSpPr/>
              <p:nvPr/>
            </p:nvSpPr>
            <p:spPr>
              <a:xfrm rot="18900000">
                <a:off x="8683560" y="39888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6" name="Google Shape;1362;p30"/>
              <p:cNvSpPr/>
              <p:nvPr/>
            </p:nvSpPr>
            <p:spPr>
              <a:xfrm rot="18900000">
                <a:off x="8683200" y="29088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7" name="Google Shape;1363;p30"/>
              <p:cNvSpPr/>
              <p:nvPr/>
            </p:nvSpPr>
            <p:spPr>
              <a:xfrm rot="18900000">
                <a:off x="8683920" y="18324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364;p30"/>
              <p:cNvSpPr/>
              <p:nvPr/>
            </p:nvSpPr>
            <p:spPr>
              <a:xfrm rot="18900000">
                <a:off x="8683560" y="7524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365;p30"/>
              <p:cNvSpPr/>
              <p:nvPr/>
            </p:nvSpPr>
            <p:spPr>
              <a:xfrm rot="18900000">
                <a:off x="8683560" y="-3348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0" name="Google Shape;1366;p30"/>
            <p:cNvGrpSpPr/>
            <p:nvPr/>
          </p:nvGrpSpPr>
          <p:grpSpPr>
            <a:xfrm>
              <a:off x="8907480" y="-59040"/>
              <a:ext cx="174600" cy="822960"/>
              <a:chOff x="8907480" y="-59040"/>
              <a:chExt cx="174600" cy="822960"/>
            </a:xfrm>
          </p:grpSpPr>
          <p:sp>
            <p:nvSpPr>
              <p:cNvPr id="1001" name="Google Shape;1367;p30"/>
              <p:cNvSpPr/>
              <p:nvPr/>
            </p:nvSpPr>
            <p:spPr>
              <a:xfrm rot="18900000">
                <a:off x="8933040" y="61524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2" name="Google Shape;1368;p30"/>
              <p:cNvSpPr/>
              <p:nvPr/>
            </p:nvSpPr>
            <p:spPr>
              <a:xfrm rot="18900000">
                <a:off x="8933040" y="50688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3" name="Google Shape;1369;p30"/>
              <p:cNvSpPr/>
              <p:nvPr/>
            </p:nvSpPr>
            <p:spPr>
              <a:xfrm rot="18900000">
                <a:off x="8933040" y="39888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4" name="Google Shape;1370;p30"/>
              <p:cNvSpPr/>
              <p:nvPr/>
            </p:nvSpPr>
            <p:spPr>
              <a:xfrm rot="18900000">
                <a:off x="8932680" y="29088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1371;p30"/>
              <p:cNvSpPr/>
              <p:nvPr/>
            </p:nvSpPr>
            <p:spPr>
              <a:xfrm rot="18900000">
                <a:off x="8933040" y="18324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6" name="Google Shape;1372;p30"/>
              <p:cNvSpPr/>
              <p:nvPr/>
            </p:nvSpPr>
            <p:spPr>
              <a:xfrm rot="18900000">
                <a:off x="8933040" y="7524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7" name="Google Shape;1373;p30"/>
              <p:cNvSpPr/>
              <p:nvPr/>
            </p:nvSpPr>
            <p:spPr>
              <a:xfrm rot="18900000">
                <a:off x="8933040" y="-3348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54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08" name="Google Shape;1374;p30"/>
          <p:cNvGrpSpPr/>
          <p:nvPr/>
        </p:nvGrpSpPr>
        <p:grpSpPr>
          <a:xfrm>
            <a:off x="8854560" y="2261160"/>
            <a:ext cx="620640" cy="620640"/>
            <a:chOff x="8854560" y="2261160"/>
            <a:chExt cx="620640" cy="620640"/>
          </a:xfrm>
        </p:grpSpPr>
        <p:sp>
          <p:nvSpPr>
            <p:cNvPr id="1009" name="Google Shape;1375;p30"/>
            <p:cNvSpPr/>
            <p:nvPr/>
          </p:nvSpPr>
          <p:spPr>
            <a:xfrm rot="2700000">
              <a:off x="8945280" y="235188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1376;p30"/>
            <p:cNvSpPr/>
            <p:nvPr/>
          </p:nvSpPr>
          <p:spPr>
            <a:xfrm rot="2700000">
              <a:off x="9033480" y="245196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012" name="PlaceHolder 2"/>
          <p:cNvSpPr>
            <a:spLocks noGrp="1"/>
          </p:cNvSpPr>
          <p:nvPr>
            <p:ph type="body"/>
          </p:nvPr>
        </p:nvSpPr>
        <p:spPr>
          <a:xfrm>
            <a:off x="720000" y="1139400"/>
            <a:ext cx="7703640" cy="4111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1013" name="Google Shape;143;p4"/>
          <p:cNvGrpSpPr/>
          <p:nvPr/>
        </p:nvGrpSpPr>
        <p:grpSpPr>
          <a:xfrm>
            <a:off x="7365240" y="-1147680"/>
            <a:ext cx="3732840" cy="6536520"/>
            <a:chOff x="7365240" y="-1147680"/>
            <a:chExt cx="3732840" cy="6536520"/>
          </a:xfrm>
        </p:grpSpPr>
        <p:pic>
          <p:nvPicPr>
            <p:cNvPr id="1014" name="Google Shape;144;p4"/>
            <p:cNvPicPr/>
            <p:nvPr/>
          </p:nvPicPr>
          <p:blipFill>
            <a:blip r:embed="rId3"/>
            <a:srcRect l="16959" t="24713" r="7122" b="26173"/>
            <a:stretch/>
          </p:blipFill>
          <p:spPr>
            <a:xfrm>
              <a:off x="7365240" y="-1147680"/>
              <a:ext cx="3732840" cy="2848680"/>
            </a:xfrm>
            <a:prstGeom prst="rect">
              <a:avLst/>
            </a:prstGeom>
            <a:ln w="0">
              <a:noFill/>
            </a:ln>
          </p:spPr>
        </p:pic>
        <p:grpSp>
          <p:nvGrpSpPr>
            <p:cNvPr id="1015" name="Google Shape;145;p4"/>
            <p:cNvGrpSpPr/>
            <p:nvPr/>
          </p:nvGrpSpPr>
          <p:grpSpPr>
            <a:xfrm>
              <a:off x="7544880" y="540000"/>
              <a:ext cx="1518120" cy="3030120"/>
              <a:chOff x="7544880" y="540000"/>
              <a:chExt cx="1518120" cy="3030120"/>
            </a:xfrm>
          </p:grpSpPr>
          <p:sp>
            <p:nvSpPr>
              <p:cNvPr id="1016" name="Google Shape;146;p4"/>
              <p:cNvSpPr/>
              <p:nvPr/>
            </p:nvSpPr>
            <p:spPr>
              <a:xfrm rot="10800000">
                <a:off x="7642440" y="73728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47;p4"/>
              <p:cNvSpPr/>
              <p:nvPr/>
            </p:nvSpPr>
            <p:spPr>
              <a:xfrm rot="10800000">
                <a:off x="7544880" y="54000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18" name="Google Shape;148;p4"/>
            <p:cNvSpPr/>
            <p:nvPr/>
          </p:nvSpPr>
          <p:spPr>
            <a:xfrm rot="5400000">
              <a:off x="8250840" y="-87696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19" name="Google Shape;149;p4"/>
            <p:cNvGrpSpPr/>
            <p:nvPr/>
          </p:nvGrpSpPr>
          <p:grpSpPr>
            <a:xfrm>
              <a:off x="7893360" y="270000"/>
              <a:ext cx="3152880" cy="5118840"/>
              <a:chOff x="7893360" y="270000"/>
              <a:chExt cx="3152880" cy="5118840"/>
            </a:xfrm>
          </p:grpSpPr>
          <p:sp>
            <p:nvSpPr>
              <p:cNvPr id="1020" name="Google Shape;150;p4"/>
              <p:cNvSpPr/>
              <p:nvPr/>
            </p:nvSpPr>
            <p:spPr>
              <a:xfrm>
                <a:off x="7893360" y="27000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21" name="Google Shape;151;p4"/>
              <p:cNvGrpSpPr/>
              <p:nvPr/>
            </p:nvGrpSpPr>
            <p:grpSpPr>
              <a:xfrm>
                <a:off x="8345160" y="4736520"/>
                <a:ext cx="133560" cy="133560"/>
                <a:chOff x="8345160" y="4736520"/>
                <a:chExt cx="133560" cy="133560"/>
              </a:xfrm>
            </p:grpSpPr>
            <p:sp>
              <p:nvSpPr>
                <p:cNvPr id="1022" name="Google Shape;152;p4"/>
                <p:cNvSpPr/>
                <p:nvPr/>
              </p:nvSpPr>
              <p:spPr>
                <a:xfrm>
                  <a:off x="8345160" y="473652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3" name="Google Shape;153;p4"/>
                <p:cNvSpPr/>
                <p:nvPr/>
              </p:nvSpPr>
              <p:spPr>
                <a:xfrm>
                  <a:off x="8364240" y="475524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24" name="Google Shape;154;p4"/>
              <p:cNvGrpSpPr/>
              <p:nvPr/>
            </p:nvGrpSpPr>
            <p:grpSpPr>
              <a:xfrm>
                <a:off x="8940600" y="3794760"/>
                <a:ext cx="133560" cy="133560"/>
                <a:chOff x="8940600" y="3794760"/>
                <a:chExt cx="133560" cy="133560"/>
              </a:xfrm>
            </p:grpSpPr>
            <p:sp>
              <p:nvSpPr>
                <p:cNvPr id="1025" name="Google Shape;155;p4"/>
                <p:cNvSpPr/>
                <p:nvPr/>
              </p:nvSpPr>
              <p:spPr>
                <a:xfrm>
                  <a:off x="8940600" y="379476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56;p4"/>
                <p:cNvSpPr/>
                <p:nvPr/>
              </p:nvSpPr>
              <p:spPr>
                <a:xfrm>
                  <a:off x="8959680" y="381348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27" name="Google Shape;157;p4"/>
              <p:cNvGrpSpPr/>
              <p:nvPr/>
            </p:nvGrpSpPr>
            <p:grpSpPr>
              <a:xfrm>
                <a:off x="8806680" y="2424600"/>
                <a:ext cx="133560" cy="133560"/>
                <a:chOff x="8806680" y="2424600"/>
                <a:chExt cx="133560" cy="133560"/>
              </a:xfrm>
            </p:grpSpPr>
            <p:sp>
              <p:nvSpPr>
                <p:cNvPr id="1028" name="Google Shape;158;p4"/>
                <p:cNvSpPr/>
                <p:nvPr/>
              </p:nvSpPr>
              <p:spPr>
                <a:xfrm>
                  <a:off x="8806680" y="242460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9" name="Google Shape;159;p4"/>
                <p:cNvSpPr/>
                <p:nvPr/>
              </p:nvSpPr>
              <p:spPr>
                <a:xfrm>
                  <a:off x="8825400" y="244368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030" name="Google Shape;160;p4"/>
          <p:cNvGrpSpPr/>
          <p:nvPr/>
        </p:nvGrpSpPr>
        <p:grpSpPr>
          <a:xfrm>
            <a:off x="-575640" y="3774240"/>
            <a:ext cx="1954800" cy="2072160"/>
            <a:chOff x="-575640" y="3774240"/>
            <a:chExt cx="1954800" cy="2072160"/>
          </a:xfrm>
        </p:grpSpPr>
        <p:sp>
          <p:nvSpPr>
            <p:cNvPr id="1031" name="Google Shape;161;p4"/>
            <p:cNvSpPr/>
            <p:nvPr/>
          </p:nvSpPr>
          <p:spPr>
            <a:xfrm rot="8271000">
              <a:off x="275400" y="3614760"/>
              <a:ext cx="396360" cy="2260080"/>
            </a:xfrm>
            <a:custGeom>
              <a:avLst/>
              <a:gdLst>
                <a:gd name="textAreaLeft" fmla="*/ 0 w 396360"/>
                <a:gd name="textAreaRight" fmla="*/ 396720 w 396360"/>
                <a:gd name="textAreaTop" fmla="*/ 0 h 2260080"/>
                <a:gd name="textAreaBottom" fmla="*/ 2260440 h 226008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62;p4"/>
            <p:cNvSpPr/>
            <p:nvPr/>
          </p:nvSpPr>
          <p:spPr>
            <a:xfrm rot="8271000">
              <a:off x="131040" y="3745440"/>
              <a:ext cx="396360" cy="2260080"/>
            </a:xfrm>
            <a:custGeom>
              <a:avLst/>
              <a:gdLst>
                <a:gd name="textAreaLeft" fmla="*/ 0 w 396360"/>
                <a:gd name="textAreaRight" fmla="*/ 396720 w 396360"/>
                <a:gd name="textAreaTop" fmla="*/ 0 h 2260080"/>
                <a:gd name="textAreaBottom" fmla="*/ 2260440 h 226008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3" name="Google Shape;163;p4"/>
          <p:cNvGrpSpPr/>
          <p:nvPr/>
        </p:nvGrpSpPr>
        <p:grpSpPr>
          <a:xfrm>
            <a:off x="-519840" y="-573120"/>
            <a:ext cx="1501560" cy="2806920"/>
            <a:chOff x="-519840" y="-573120"/>
            <a:chExt cx="1501560" cy="2806920"/>
          </a:xfrm>
        </p:grpSpPr>
        <p:grpSp>
          <p:nvGrpSpPr>
            <p:cNvPr id="1034" name="Google Shape;164;p4"/>
            <p:cNvGrpSpPr/>
            <p:nvPr/>
          </p:nvGrpSpPr>
          <p:grpSpPr>
            <a:xfrm>
              <a:off x="-343440" y="1508040"/>
              <a:ext cx="904320" cy="725760"/>
              <a:chOff x="-343440" y="1508040"/>
              <a:chExt cx="904320" cy="725760"/>
            </a:xfrm>
          </p:grpSpPr>
          <p:sp>
            <p:nvSpPr>
              <p:cNvPr id="1035" name="Google Shape;165;p4"/>
              <p:cNvSpPr/>
              <p:nvPr/>
            </p:nvSpPr>
            <p:spPr>
              <a:xfrm rot="10800000">
                <a:off x="-343440" y="150804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6" name="Google Shape;166;p4"/>
              <p:cNvSpPr/>
              <p:nvPr/>
            </p:nvSpPr>
            <p:spPr>
              <a:xfrm rot="10800000">
                <a:off x="-138960" y="181764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7" name="Google Shape;167;p4"/>
              <p:cNvSpPr/>
              <p:nvPr/>
            </p:nvSpPr>
            <p:spPr>
              <a:xfrm rot="10800000">
                <a:off x="80280" y="167436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38" name="Google Shape;168;p4"/>
            <p:cNvSpPr/>
            <p:nvPr/>
          </p:nvSpPr>
          <p:spPr>
            <a:xfrm>
              <a:off x="360" y="-57240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169;p4"/>
            <p:cNvSpPr/>
            <p:nvPr/>
          </p:nvSpPr>
          <p:spPr>
            <a:xfrm>
              <a:off x="-159120" y="-5731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40" name="Google Shape;170;p4"/>
            <p:cNvGrpSpPr/>
            <p:nvPr/>
          </p:nvGrpSpPr>
          <p:grpSpPr>
            <a:xfrm>
              <a:off x="-519840" y="-466920"/>
              <a:ext cx="699480" cy="1650960"/>
              <a:chOff x="-519840" y="-466920"/>
              <a:chExt cx="699480" cy="1650960"/>
            </a:xfrm>
          </p:grpSpPr>
          <p:sp>
            <p:nvSpPr>
              <p:cNvPr id="1041" name="Google Shape;171;p4"/>
              <p:cNvSpPr/>
              <p:nvPr/>
            </p:nvSpPr>
            <p:spPr>
              <a:xfrm rot="10800000">
                <a:off x="-302760" y="170640"/>
                <a:ext cx="482760" cy="1013400"/>
              </a:xfrm>
              <a:custGeom>
                <a:avLst/>
                <a:gdLst>
                  <a:gd name="textAreaLeft" fmla="*/ 0 w 482760"/>
                  <a:gd name="textAreaRight" fmla="*/ 483120 w 482760"/>
                  <a:gd name="textAreaTop" fmla="*/ 0 h 1013400"/>
                  <a:gd name="textAreaBottom" fmla="*/ 1013760 h 1013400"/>
                </a:gdLst>
                <a:ahLst/>
                <a:cxn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172;p4"/>
              <p:cNvSpPr/>
              <p:nvPr/>
            </p:nvSpPr>
            <p:spPr>
              <a:xfrm rot="10800000">
                <a:off x="-426960" y="-46692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3" name="Google Shape;173;p4"/>
              <p:cNvSpPr/>
              <p:nvPr/>
            </p:nvSpPr>
            <p:spPr>
              <a:xfrm rot="10800000">
                <a:off x="-519480" y="-37368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grpSp>
        <p:nvGrpSpPr>
          <p:cNvPr id="1046" name="Google Shape;1378;p31"/>
          <p:cNvGrpSpPr/>
          <p:nvPr/>
        </p:nvGrpSpPr>
        <p:grpSpPr>
          <a:xfrm>
            <a:off x="8332920" y="720"/>
            <a:ext cx="2385720" cy="3292560"/>
            <a:chOff x="8332920" y="720"/>
            <a:chExt cx="2385720" cy="3292560"/>
          </a:xfrm>
        </p:grpSpPr>
        <p:pic>
          <p:nvPicPr>
            <p:cNvPr id="1047" name="Google Shape;1379;p31"/>
            <p:cNvPicPr/>
            <p:nvPr/>
          </p:nvPicPr>
          <p:blipFill>
            <a:blip r:embed="rId3"/>
            <a:srcRect l="16959" t="24713" r="7122" b="26173"/>
            <a:stretch/>
          </p:blipFill>
          <p:spPr>
            <a:xfrm rot="5400000">
              <a:off x="7962840" y="537120"/>
              <a:ext cx="3125880" cy="2385720"/>
            </a:xfrm>
            <a:prstGeom prst="rect">
              <a:avLst/>
            </a:prstGeom>
            <a:ln w="0">
              <a:noFill/>
            </a:ln>
          </p:spPr>
        </p:pic>
        <p:grpSp>
          <p:nvGrpSpPr>
            <p:cNvPr id="1048" name="Google Shape;1380;p31"/>
            <p:cNvGrpSpPr/>
            <p:nvPr/>
          </p:nvGrpSpPr>
          <p:grpSpPr>
            <a:xfrm>
              <a:off x="8529120" y="720"/>
              <a:ext cx="324360" cy="1787400"/>
              <a:chOff x="8529120" y="720"/>
              <a:chExt cx="324360" cy="1787400"/>
            </a:xfrm>
          </p:grpSpPr>
          <p:sp>
            <p:nvSpPr>
              <p:cNvPr id="1049" name="Google Shape;1381;p31"/>
              <p:cNvSpPr/>
              <p:nvPr/>
            </p:nvSpPr>
            <p:spPr>
              <a:xfrm>
                <a:off x="8606880" y="85320"/>
                <a:ext cx="246600" cy="1702800"/>
              </a:xfrm>
              <a:custGeom>
                <a:avLst/>
                <a:gdLst>
                  <a:gd name="textAreaLeft" fmla="*/ 0 w 246600"/>
                  <a:gd name="textAreaRight" fmla="*/ 246960 w 246600"/>
                  <a:gd name="textAreaTop" fmla="*/ 0 h 1702800"/>
                  <a:gd name="textAreaBottom" fmla="*/ 1703160 h 170280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50" name="Google Shape;1382;p31"/>
              <p:cNvGrpSpPr/>
              <p:nvPr/>
            </p:nvGrpSpPr>
            <p:grpSpPr>
              <a:xfrm>
                <a:off x="8529120" y="720"/>
                <a:ext cx="182160" cy="182520"/>
                <a:chOff x="8529120" y="720"/>
                <a:chExt cx="182160" cy="182520"/>
              </a:xfrm>
            </p:grpSpPr>
            <p:sp>
              <p:nvSpPr>
                <p:cNvPr id="1051" name="Google Shape;1383;p31"/>
                <p:cNvSpPr/>
                <p:nvPr/>
              </p:nvSpPr>
              <p:spPr>
                <a:xfrm rot="12600000">
                  <a:off x="8553240" y="2520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9525">
                  <a:solidFill>
                    <a:srgbClr val="F5F8FF"/>
                  </a:solidFill>
                  <a:round/>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2" name="Google Shape;1384;p31"/>
                <p:cNvSpPr/>
                <p:nvPr/>
              </p:nvSpPr>
              <p:spPr>
                <a:xfrm rot="12600000">
                  <a:off x="8580240" y="55440"/>
                  <a:ext cx="79920" cy="72720"/>
                </a:xfrm>
                <a:custGeom>
                  <a:avLst/>
                  <a:gdLst>
                    <a:gd name="textAreaLeft" fmla="*/ 0 w 79920"/>
                    <a:gd name="textAreaRight" fmla="*/ 8028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053" name="Google Shape;1385;p31"/>
          <p:cNvGrpSpPr/>
          <p:nvPr/>
        </p:nvGrpSpPr>
        <p:grpSpPr>
          <a:xfrm>
            <a:off x="-213480" y="171360"/>
            <a:ext cx="438840" cy="438840"/>
            <a:chOff x="-213480" y="171360"/>
            <a:chExt cx="438840" cy="438840"/>
          </a:xfrm>
        </p:grpSpPr>
        <p:sp>
          <p:nvSpPr>
            <p:cNvPr id="1054" name="Google Shape;1386;p31"/>
            <p:cNvSpPr/>
            <p:nvPr/>
          </p:nvSpPr>
          <p:spPr>
            <a:xfrm>
              <a:off x="-213480" y="17136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1387;p31"/>
            <p:cNvSpPr/>
            <p:nvPr/>
          </p:nvSpPr>
          <p:spPr>
            <a:xfrm>
              <a:off x="-125280" y="27108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6" name="Google Shape;1388;p31"/>
          <p:cNvGrpSpPr/>
          <p:nvPr/>
        </p:nvGrpSpPr>
        <p:grpSpPr>
          <a:xfrm>
            <a:off x="-1262520" y="3161160"/>
            <a:ext cx="4821840" cy="2934000"/>
            <a:chOff x="-1262520" y="3161160"/>
            <a:chExt cx="4821840" cy="2934000"/>
          </a:xfrm>
        </p:grpSpPr>
        <p:pic>
          <p:nvPicPr>
            <p:cNvPr id="1057" name="Google Shape;1389;p31"/>
            <p:cNvPicPr/>
            <p:nvPr/>
          </p:nvPicPr>
          <p:blipFill>
            <a:blip r:embed="rId3"/>
            <a:srcRect l="16959" t="24713" r="7122" b="26173"/>
            <a:stretch/>
          </p:blipFill>
          <p:spPr>
            <a:xfrm rot="5400000">
              <a:off x="-1609920" y="3508560"/>
              <a:ext cx="2934000" cy="2239200"/>
            </a:xfrm>
            <a:prstGeom prst="rect">
              <a:avLst/>
            </a:prstGeom>
            <a:ln w="0">
              <a:noFill/>
            </a:ln>
          </p:spPr>
        </p:pic>
        <p:sp>
          <p:nvSpPr>
            <p:cNvPr id="1058" name="Google Shape;1390;p31"/>
            <p:cNvSpPr/>
            <p:nvPr/>
          </p:nvSpPr>
          <p:spPr>
            <a:xfrm rot="16200000">
              <a:off x="-260280" y="3596760"/>
              <a:ext cx="502560" cy="2327400"/>
            </a:xfrm>
            <a:custGeom>
              <a:avLst/>
              <a:gdLst>
                <a:gd name="textAreaLeft" fmla="*/ 0 w 502560"/>
                <a:gd name="textAreaRight" fmla="*/ 502920 w 502560"/>
                <a:gd name="textAreaTop" fmla="*/ 0 h 2327400"/>
                <a:gd name="textAreaBottom" fmla="*/ 2327760 h 2327400"/>
              </a:gdLst>
              <a:ahLst/>
              <a:cxn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59" name="Google Shape;1391;p31"/>
            <p:cNvGrpSpPr/>
            <p:nvPr/>
          </p:nvGrpSpPr>
          <p:grpSpPr>
            <a:xfrm>
              <a:off x="-16920" y="4609080"/>
              <a:ext cx="604080" cy="656640"/>
              <a:chOff x="-16920" y="4609080"/>
              <a:chExt cx="604080" cy="656640"/>
            </a:xfrm>
          </p:grpSpPr>
          <p:grpSp>
            <p:nvGrpSpPr>
              <p:cNvPr id="1060" name="Google Shape;1392;p31"/>
              <p:cNvGrpSpPr/>
              <p:nvPr/>
            </p:nvGrpSpPr>
            <p:grpSpPr>
              <a:xfrm>
                <a:off x="-16920" y="4609080"/>
                <a:ext cx="327960" cy="327960"/>
                <a:chOff x="-16920" y="4609080"/>
                <a:chExt cx="327960" cy="327960"/>
              </a:xfrm>
            </p:grpSpPr>
            <p:sp>
              <p:nvSpPr>
                <p:cNvPr id="1061" name="Google Shape;1393;p31"/>
                <p:cNvSpPr/>
                <p:nvPr/>
              </p:nvSpPr>
              <p:spPr>
                <a:xfrm rot="10800000">
                  <a:off x="195480" y="48214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2" name="Google Shape;1394;p31"/>
                <p:cNvSpPr/>
                <p:nvPr/>
              </p:nvSpPr>
              <p:spPr>
                <a:xfrm rot="10800000">
                  <a:off x="160200" y="478620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3" name="Google Shape;1395;p31"/>
                <p:cNvSpPr/>
                <p:nvPr/>
              </p:nvSpPr>
              <p:spPr>
                <a:xfrm rot="10800000">
                  <a:off x="124560" y="475056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4" name="Google Shape;1396;p31"/>
                <p:cNvSpPr/>
                <p:nvPr/>
              </p:nvSpPr>
              <p:spPr>
                <a:xfrm rot="10800000">
                  <a:off x="89280" y="4715640"/>
                  <a:ext cx="115560" cy="115200"/>
                </a:xfrm>
                <a:custGeom>
                  <a:avLst/>
                  <a:gdLst>
                    <a:gd name="textAreaLeft" fmla="*/ 0 w 115560"/>
                    <a:gd name="textAreaRight" fmla="*/ 115920 w 115560"/>
                    <a:gd name="textAreaTop" fmla="*/ 0 h 115200"/>
                    <a:gd name="textAreaBottom" fmla="*/ 115560 h 11520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5" name="Google Shape;1397;p31"/>
                <p:cNvSpPr/>
                <p:nvPr/>
              </p:nvSpPr>
              <p:spPr>
                <a:xfrm rot="10800000">
                  <a:off x="54000" y="467964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6" name="Google Shape;1398;p31"/>
                <p:cNvSpPr/>
                <p:nvPr/>
              </p:nvSpPr>
              <p:spPr>
                <a:xfrm rot="10800000">
                  <a:off x="18360" y="4644720"/>
                  <a:ext cx="115200" cy="115200"/>
                </a:xfrm>
                <a:custGeom>
                  <a:avLst/>
                  <a:gdLst>
                    <a:gd name="textAreaLeft" fmla="*/ 0 w 115200"/>
                    <a:gd name="textAreaRight" fmla="*/ 115560 w 115200"/>
                    <a:gd name="textAreaTop" fmla="*/ 0 h 115200"/>
                    <a:gd name="textAreaBottom" fmla="*/ 115560 h 11520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1399;p31"/>
                <p:cNvSpPr/>
                <p:nvPr/>
              </p:nvSpPr>
              <p:spPr>
                <a:xfrm rot="10800000">
                  <a:off x="-16920" y="46090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68" name="Google Shape;1400;p31"/>
              <p:cNvGrpSpPr/>
              <p:nvPr/>
            </p:nvGrpSpPr>
            <p:grpSpPr>
              <a:xfrm>
                <a:off x="258840" y="4609080"/>
                <a:ext cx="328320" cy="327960"/>
                <a:chOff x="258840" y="4609080"/>
                <a:chExt cx="328320" cy="327960"/>
              </a:xfrm>
            </p:grpSpPr>
            <p:sp>
              <p:nvSpPr>
                <p:cNvPr id="1069" name="Google Shape;1401;p31"/>
                <p:cNvSpPr/>
                <p:nvPr/>
              </p:nvSpPr>
              <p:spPr>
                <a:xfrm rot="10800000">
                  <a:off x="471600" y="48214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1402;p31"/>
                <p:cNvSpPr/>
                <p:nvPr/>
              </p:nvSpPr>
              <p:spPr>
                <a:xfrm rot="10800000">
                  <a:off x="436320" y="478620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1403;p31"/>
                <p:cNvSpPr/>
                <p:nvPr/>
              </p:nvSpPr>
              <p:spPr>
                <a:xfrm rot="10800000">
                  <a:off x="400680" y="475056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1404;p31"/>
                <p:cNvSpPr/>
                <p:nvPr/>
              </p:nvSpPr>
              <p:spPr>
                <a:xfrm rot="10800000">
                  <a:off x="365400" y="4715640"/>
                  <a:ext cx="115560" cy="115200"/>
                </a:xfrm>
                <a:custGeom>
                  <a:avLst/>
                  <a:gdLst>
                    <a:gd name="textAreaLeft" fmla="*/ 0 w 115560"/>
                    <a:gd name="textAreaRight" fmla="*/ 115920 w 115560"/>
                    <a:gd name="textAreaTop" fmla="*/ 0 h 115200"/>
                    <a:gd name="textAreaBottom" fmla="*/ 115560 h 11520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1405;p31"/>
                <p:cNvSpPr/>
                <p:nvPr/>
              </p:nvSpPr>
              <p:spPr>
                <a:xfrm rot="10800000">
                  <a:off x="329760" y="467964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1406;p31"/>
                <p:cNvSpPr/>
                <p:nvPr/>
              </p:nvSpPr>
              <p:spPr>
                <a:xfrm rot="10800000">
                  <a:off x="294480" y="4644720"/>
                  <a:ext cx="115200" cy="115200"/>
                </a:xfrm>
                <a:custGeom>
                  <a:avLst/>
                  <a:gdLst>
                    <a:gd name="textAreaLeft" fmla="*/ 0 w 115200"/>
                    <a:gd name="textAreaRight" fmla="*/ 115560 w 115200"/>
                    <a:gd name="textAreaTop" fmla="*/ 0 h 115200"/>
                    <a:gd name="textAreaBottom" fmla="*/ 115560 h 11520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1407;p31"/>
                <p:cNvSpPr/>
                <p:nvPr/>
              </p:nvSpPr>
              <p:spPr>
                <a:xfrm rot="10800000">
                  <a:off x="258840" y="46090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6" name="Google Shape;1408;p31"/>
              <p:cNvGrpSpPr/>
              <p:nvPr/>
            </p:nvGrpSpPr>
            <p:grpSpPr>
              <a:xfrm>
                <a:off x="206640" y="4937400"/>
                <a:ext cx="327960" cy="328320"/>
                <a:chOff x="206640" y="4937400"/>
                <a:chExt cx="327960" cy="328320"/>
              </a:xfrm>
            </p:grpSpPr>
            <p:sp>
              <p:nvSpPr>
                <p:cNvPr id="1077" name="Google Shape;1409;p31"/>
                <p:cNvSpPr/>
                <p:nvPr/>
              </p:nvSpPr>
              <p:spPr>
                <a:xfrm rot="10800000">
                  <a:off x="419040" y="515016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1410;p31"/>
                <p:cNvSpPr/>
                <p:nvPr/>
              </p:nvSpPr>
              <p:spPr>
                <a:xfrm rot="10800000">
                  <a:off x="383760" y="51148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9" name="Google Shape;1411;p31"/>
                <p:cNvSpPr/>
                <p:nvPr/>
              </p:nvSpPr>
              <p:spPr>
                <a:xfrm rot="10800000">
                  <a:off x="348480" y="507924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1412;p31"/>
                <p:cNvSpPr/>
                <p:nvPr/>
              </p:nvSpPr>
              <p:spPr>
                <a:xfrm rot="10800000">
                  <a:off x="312840" y="5043960"/>
                  <a:ext cx="115560" cy="115200"/>
                </a:xfrm>
                <a:custGeom>
                  <a:avLst/>
                  <a:gdLst>
                    <a:gd name="textAreaLeft" fmla="*/ 0 w 115560"/>
                    <a:gd name="textAreaRight" fmla="*/ 115920 w 115560"/>
                    <a:gd name="textAreaTop" fmla="*/ 0 h 115200"/>
                    <a:gd name="textAreaBottom" fmla="*/ 115560 h 11520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1413;p31"/>
                <p:cNvSpPr/>
                <p:nvPr/>
              </p:nvSpPr>
              <p:spPr>
                <a:xfrm rot="10800000">
                  <a:off x="277560" y="500832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1414;p31"/>
                <p:cNvSpPr/>
                <p:nvPr/>
              </p:nvSpPr>
              <p:spPr>
                <a:xfrm rot="10800000">
                  <a:off x="242280" y="4973040"/>
                  <a:ext cx="115200" cy="115200"/>
                </a:xfrm>
                <a:custGeom>
                  <a:avLst/>
                  <a:gdLst>
                    <a:gd name="textAreaLeft" fmla="*/ 0 w 115200"/>
                    <a:gd name="textAreaRight" fmla="*/ 115560 w 115200"/>
                    <a:gd name="textAreaTop" fmla="*/ 0 h 115200"/>
                    <a:gd name="textAreaBottom" fmla="*/ 115560 h 11520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1415;p31"/>
                <p:cNvSpPr/>
                <p:nvPr/>
              </p:nvSpPr>
              <p:spPr>
                <a:xfrm rot="10800000">
                  <a:off x="206640" y="493740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84" name="Google Shape;1416;p31"/>
            <p:cNvGrpSpPr/>
            <p:nvPr/>
          </p:nvGrpSpPr>
          <p:grpSpPr>
            <a:xfrm>
              <a:off x="-999000" y="4796640"/>
              <a:ext cx="4558320" cy="133920"/>
              <a:chOff x="-999000" y="4796640"/>
              <a:chExt cx="4558320" cy="133920"/>
            </a:xfrm>
          </p:grpSpPr>
          <p:sp>
            <p:nvSpPr>
              <p:cNvPr id="1085" name="Google Shape;1417;p31"/>
              <p:cNvSpPr/>
              <p:nvPr/>
            </p:nvSpPr>
            <p:spPr>
              <a:xfrm>
                <a:off x="3425400" y="4796640"/>
                <a:ext cx="133920" cy="133920"/>
              </a:xfrm>
              <a:prstGeom prst="ellipse">
                <a:avLst/>
              </a:prstGeom>
              <a:noFill/>
              <a:ln w="9525">
                <a:solidFill>
                  <a:srgbClr val="F5F8FF"/>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086" name="Google Shape;1418;p31"/>
              <p:cNvCxnSpPr/>
              <p:nvPr/>
            </p:nvCxnSpPr>
            <p:spPr>
              <a:xfrm>
                <a:off x="-999000" y="4863600"/>
                <a:ext cx="4462560" cy="360"/>
              </a:xfrm>
              <a:prstGeom prst="straightConnector1">
                <a:avLst/>
              </a:prstGeom>
              <a:ln w="9525">
                <a:solidFill>
                  <a:srgbClr val="F5F8FF"/>
                </a:solidFill>
                <a:round/>
              </a:ln>
            </p:spPr>
          </p:cxnSp>
          <p:sp>
            <p:nvSpPr>
              <p:cNvPr id="1087" name="Google Shape;1419;p31"/>
              <p:cNvSpPr/>
              <p:nvPr/>
            </p:nvSpPr>
            <p:spPr>
              <a:xfrm>
                <a:off x="3455640" y="4826520"/>
                <a:ext cx="73440" cy="7344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8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89" name="Google Shape;180;p5"/>
          <p:cNvGrpSpPr/>
          <p:nvPr/>
        </p:nvGrpSpPr>
        <p:grpSpPr>
          <a:xfrm>
            <a:off x="7579080" y="-889920"/>
            <a:ext cx="2898000" cy="3032640"/>
            <a:chOff x="7579080" y="-889920"/>
            <a:chExt cx="2898000" cy="3032640"/>
          </a:xfrm>
        </p:grpSpPr>
        <p:pic>
          <p:nvPicPr>
            <p:cNvPr id="1090" name="Google Shape;181;p5"/>
            <p:cNvPicPr/>
            <p:nvPr/>
          </p:nvPicPr>
          <p:blipFill>
            <a:blip r:embed="rId3"/>
            <a:srcRect l="16959" t="24713" r="7122" b="26173"/>
            <a:stretch/>
          </p:blipFill>
          <p:spPr>
            <a:xfrm rot="16200000">
              <a:off x="7511760" y="-822600"/>
              <a:ext cx="3032640" cy="2898000"/>
            </a:xfrm>
            <a:prstGeom prst="rect">
              <a:avLst/>
            </a:prstGeom>
            <a:ln w="0">
              <a:noFill/>
            </a:ln>
          </p:spPr>
        </p:pic>
        <p:grpSp>
          <p:nvGrpSpPr>
            <p:cNvPr id="1091" name="Google Shape;182;p5"/>
            <p:cNvGrpSpPr/>
            <p:nvPr/>
          </p:nvGrpSpPr>
          <p:grpSpPr>
            <a:xfrm>
              <a:off x="8700480" y="-249840"/>
              <a:ext cx="1459800" cy="1171440"/>
              <a:chOff x="8700480" y="-249840"/>
              <a:chExt cx="1459800" cy="1171440"/>
            </a:xfrm>
          </p:grpSpPr>
          <p:sp>
            <p:nvSpPr>
              <p:cNvPr id="1092" name="Google Shape;183;p5"/>
              <p:cNvSpPr/>
              <p:nvPr/>
            </p:nvSpPr>
            <p:spPr>
              <a:xfrm>
                <a:off x="9074160" y="-18720"/>
                <a:ext cx="1086120" cy="940320"/>
              </a:xfrm>
              <a:custGeom>
                <a:avLst/>
                <a:gdLst>
                  <a:gd name="textAreaLeft" fmla="*/ 0 w 1086120"/>
                  <a:gd name="textAreaRight" fmla="*/ 1086480 w 1086120"/>
                  <a:gd name="textAreaTop" fmla="*/ 0 h 940320"/>
                  <a:gd name="textAreaBottom" fmla="*/ 940680 h 9403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3" name="Google Shape;184;p5"/>
              <p:cNvSpPr/>
              <p:nvPr/>
            </p:nvSpPr>
            <p:spPr>
              <a:xfrm>
                <a:off x="9054000" y="-249840"/>
                <a:ext cx="775800" cy="671760"/>
              </a:xfrm>
              <a:custGeom>
                <a:avLst/>
                <a:gdLst>
                  <a:gd name="textAreaLeft" fmla="*/ 0 w 775800"/>
                  <a:gd name="textAreaRight" fmla="*/ 776160 w 775800"/>
                  <a:gd name="textAreaTop" fmla="*/ 0 h 671760"/>
                  <a:gd name="textAreaBottom" fmla="*/ 672120 h 671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4" name="Google Shape;185;p5"/>
              <p:cNvSpPr/>
              <p:nvPr/>
            </p:nvSpPr>
            <p:spPr>
              <a:xfrm>
                <a:off x="8700480" y="-18720"/>
                <a:ext cx="775800" cy="671760"/>
              </a:xfrm>
              <a:custGeom>
                <a:avLst/>
                <a:gdLst>
                  <a:gd name="textAreaLeft" fmla="*/ 0 w 775800"/>
                  <a:gd name="textAreaRight" fmla="*/ 776160 w 775800"/>
                  <a:gd name="textAreaTop" fmla="*/ 0 h 671760"/>
                  <a:gd name="textAreaBottom" fmla="*/ 672120 h 6717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95" name="Google Shape;186;p5"/>
          <p:cNvGrpSpPr/>
          <p:nvPr/>
        </p:nvGrpSpPr>
        <p:grpSpPr>
          <a:xfrm>
            <a:off x="-613800" y="3694320"/>
            <a:ext cx="2048040" cy="2238120"/>
            <a:chOff x="-613800" y="3694320"/>
            <a:chExt cx="2048040" cy="2238120"/>
          </a:xfrm>
        </p:grpSpPr>
        <p:grpSp>
          <p:nvGrpSpPr>
            <p:cNvPr id="1096" name="Google Shape;187;p5"/>
            <p:cNvGrpSpPr/>
            <p:nvPr/>
          </p:nvGrpSpPr>
          <p:grpSpPr>
            <a:xfrm>
              <a:off x="-613800" y="3694320"/>
              <a:ext cx="1915560" cy="2238120"/>
              <a:chOff x="-613800" y="3694320"/>
              <a:chExt cx="1915560" cy="2238120"/>
            </a:xfrm>
          </p:grpSpPr>
          <p:grpSp>
            <p:nvGrpSpPr>
              <p:cNvPr id="1097" name="Google Shape;188;p5"/>
              <p:cNvGrpSpPr/>
              <p:nvPr/>
            </p:nvGrpSpPr>
            <p:grpSpPr>
              <a:xfrm>
                <a:off x="-613800" y="4086360"/>
                <a:ext cx="1915560" cy="1537920"/>
                <a:chOff x="-613800" y="4086360"/>
                <a:chExt cx="1915560" cy="1537920"/>
              </a:xfrm>
            </p:grpSpPr>
            <p:sp>
              <p:nvSpPr>
                <p:cNvPr id="1098" name="Google Shape;189;p5"/>
                <p:cNvSpPr/>
                <p:nvPr/>
              </p:nvSpPr>
              <p:spPr>
                <a:xfrm flipH="1">
                  <a:off x="-613800" y="4389840"/>
                  <a:ext cx="1425600" cy="1234440"/>
                </a:xfrm>
                <a:custGeom>
                  <a:avLst/>
                  <a:gdLst>
                    <a:gd name="textAreaLeft" fmla="*/ 360 w 1425600"/>
                    <a:gd name="textAreaRight" fmla="*/ 1426320 w 1425600"/>
                    <a:gd name="textAreaTop" fmla="*/ 0 h 1234440"/>
                    <a:gd name="textAreaBottom" fmla="*/ 1234800 h 123444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9" name="Google Shape;190;p5"/>
                <p:cNvSpPr/>
                <p:nvPr/>
              </p:nvSpPr>
              <p:spPr>
                <a:xfrm flipH="1">
                  <a:off x="-181080" y="4086360"/>
                  <a:ext cx="1018440" cy="882000"/>
                </a:xfrm>
                <a:custGeom>
                  <a:avLst/>
                  <a:gdLst>
                    <a:gd name="textAreaLeft" fmla="*/ -360 w 1018440"/>
                    <a:gd name="textAreaRight" fmla="*/ 1018440 w 1018440"/>
                    <a:gd name="textAreaTop" fmla="*/ 0 h 882000"/>
                    <a:gd name="textAreaBottom" fmla="*/ 882360 h 88200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191;p5"/>
                <p:cNvSpPr/>
                <p:nvPr/>
              </p:nvSpPr>
              <p:spPr>
                <a:xfrm flipH="1">
                  <a:off x="282960" y="4389840"/>
                  <a:ext cx="1018440" cy="882000"/>
                </a:xfrm>
                <a:custGeom>
                  <a:avLst/>
                  <a:gdLst>
                    <a:gd name="textAreaLeft" fmla="*/ -360 w 1018440"/>
                    <a:gd name="textAreaRight" fmla="*/ 1018440 w 1018440"/>
                    <a:gd name="textAreaTop" fmla="*/ 0 h 882000"/>
                    <a:gd name="textAreaBottom" fmla="*/ 882360 h 88200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1" name="Google Shape;192;p5"/>
              <p:cNvGrpSpPr/>
              <p:nvPr/>
            </p:nvGrpSpPr>
            <p:grpSpPr>
              <a:xfrm>
                <a:off x="-462240" y="3694320"/>
                <a:ext cx="1447920" cy="2238120"/>
                <a:chOff x="-462240" y="3694320"/>
                <a:chExt cx="1447920" cy="2238120"/>
              </a:xfrm>
            </p:grpSpPr>
            <p:grpSp>
              <p:nvGrpSpPr>
                <p:cNvPr id="1102" name="Google Shape;193;p5"/>
                <p:cNvGrpSpPr/>
                <p:nvPr/>
              </p:nvGrpSpPr>
              <p:grpSpPr>
                <a:xfrm>
                  <a:off x="-428760" y="3946680"/>
                  <a:ext cx="981000" cy="1985760"/>
                  <a:chOff x="-428760" y="3946680"/>
                  <a:chExt cx="981000" cy="1985760"/>
                </a:xfrm>
              </p:grpSpPr>
              <p:sp>
                <p:nvSpPr>
                  <p:cNvPr id="1103" name="Google Shape;194;p5"/>
                  <p:cNvSpPr/>
                  <p:nvPr/>
                </p:nvSpPr>
                <p:spPr>
                  <a:xfrm rot="10800000">
                    <a:off x="-428400" y="3946680"/>
                    <a:ext cx="844200" cy="1985040"/>
                  </a:xfrm>
                  <a:custGeom>
                    <a:avLst/>
                    <a:gdLst>
                      <a:gd name="textAreaLeft" fmla="*/ 0 w 844200"/>
                      <a:gd name="textAreaRight" fmla="*/ 844560 w 844200"/>
                      <a:gd name="textAreaTop" fmla="*/ 0 h 1985040"/>
                      <a:gd name="textAreaBottom" fmla="*/ 1985400 h 198504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4" name="Google Shape;195;p5"/>
                  <p:cNvSpPr/>
                  <p:nvPr/>
                </p:nvSpPr>
                <p:spPr>
                  <a:xfrm rot="10800000">
                    <a:off x="-291600" y="3947400"/>
                    <a:ext cx="844200" cy="1985040"/>
                  </a:xfrm>
                  <a:custGeom>
                    <a:avLst/>
                    <a:gdLst>
                      <a:gd name="textAreaLeft" fmla="*/ 0 w 844200"/>
                      <a:gd name="textAreaRight" fmla="*/ 844560 w 844200"/>
                      <a:gd name="textAreaTop" fmla="*/ 0 h 1985040"/>
                      <a:gd name="textAreaBottom" fmla="*/ 1985400 h 198504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5" name="Google Shape;196;p5"/>
                <p:cNvGrpSpPr/>
                <p:nvPr/>
              </p:nvGrpSpPr>
              <p:grpSpPr>
                <a:xfrm>
                  <a:off x="210960" y="4983120"/>
                  <a:ext cx="699120" cy="478080"/>
                  <a:chOff x="210960" y="4983120"/>
                  <a:chExt cx="699120" cy="478080"/>
                </a:xfrm>
              </p:grpSpPr>
              <p:grpSp>
                <p:nvGrpSpPr>
                  <p:cNvPr id="1106" name="Google Shape;197;p5"/>
                  <p:cNvGrpSpPr/>
                  <p:nvPr/>
                </p:nvGrpSpPr>
                <p:grpSpPr>
                  <a:xfrm>
                    <a:off x="210960" y="4983120"/>
                    <a:ext cx="478080" cy="478080"/>
                    <a:chOff x="210960" y="4983120"/>
                    <a:chExt cx="478080" cy="478080"/>
                  </a:xfrm>
                </p:grpSpPr>
                <p:sp>
                  <p:nvSpPr>
                    <p:cNvPr id="1107" name="Google Shape;198;p5"/>
                    <p:cNvSpPr/>
                    <p:nvPr/>
                  </p:nvSpPr>
                  <p:spPr>
                    <a:xfrm rot="2700000">
                      <a:off x="277200" y="505656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08" name="Google Shape;199;p5"/>
                    <p:cNvGrpSpPr/>
                    <p:nvPr/>
                  </p:nvGrpSpPr>
                  <p:grpSpPr>
                    <a:xfrm>
                      <a:off x="255600" y="5083920"/>
                      <a:ext cx="387720" cy="222840"/>
                      <a:chOff x="255600" y="5083920"/>
                      <a:chExt cx="387720" cy="222840"/>
                    </a:xfrm>
                  </p:grpSpPr>
                  <p:sp>
                    <p:nvSpPr>
                      <p:cNvPr id="1109" name="Google Shape;200;p5"/>
                      <p:cNvSpPr/>
                      <p:nvPr/>
                    </p:nvSpPr>
                    <p:spPr>
                      <a:xfrm rot="2700000">
                        <a:off x="288360" y="51163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0" name="Google Shape;201;p5"/>
                      <p:cNvSpPr/>
                      <p:nvPr/>
                    </p:nvSpPr>
                    <p:spPr>
                      <a:xfrm rot="2700000">
                        <a:off x="329400" y="51163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1" name="Google Shape;202;p5"/>
                      <p:cNvSpPr/>
                      <p:nvPr/>
                    </p:nvSpPr>
                    <p:spPr>
                      <a:xfrm rot="2700000">
                        <a:off x="370800" y="51163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203;p5"/>
                      <p:cNvSpPr/>
                      <p:nvPr/>
                    </p:nvSpPr>
                    <p:spPr>
                      <a:xfrm rot="2700000">
                        <a:off x="411840" y="51163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204;p5"/>
                      <p:cNvSpPr/>
                      <p:nvPr/>
                    </p:nvSpPr>
                    <p:spPr>
                      <a:xfrm rot="2700000">
                        <a:off x="452880" y="51163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14" name="Google Shape;205;p5"/>
                  <p:cNvSpPr/>
                  <p:nvPr/>
                </p:nvSpPr>
                <p:spPr>
                  <a:xfrm rot="18900000">
                    <a:off x="542160" y="506232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5" name="Google Shape;206;p5"/>
                <p:cNvGrpSpPr/>
                <p:nvPr/>
              </p:nvGrpSpPr>
              <p:grpSpPr>
                <a:xfrm>
                  <a:off x="-462240" y="3694320"/>
                  <a:ext cx="1047240" cy="1350720"/>
                  <a:chOff x="-462240" y="3694320"/>
                  <a:chExt cx="1047240" cy="1350720"/>
                </a:xfrm>
              </p:grpSpPr>
              <p:sp>
                <p:nvSpPr>
                  <p:cNvPr id="1116" name="Google Shape;207;p5"/>
                  <p:cNvSpPr/>
                  <p:nvPr/>
                </p:nvSpPr>
                <p:spPr>
                  <a:xfrm rot="13500000">
                    <a:off x="-115200" y="434772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7" name="Google Shape;208;p5"/>
                  <p:cNvSpPr/>
                  <p:nvPr/>
                </p:nvSpPr>
                <p:spPr>
                  <a:xfrm rot="13500000">
                    <a:off x="-191160" y="416340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8" name="Google Shape;209;p5"/>
                  <p:cNvSpPr/>
                  <p:nvPr/>
                </p:nvSpPr>
                <p:spPr>
                  <a:xfrm rot="13500000">
                    <a:off x="-267480" y="399960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210;p5"/>
                  <p:cNvSpPr/>
                  <p:nvPr/>
                </p:nvSpPr>
                <p:spPr>
                  <a:xfrm rot="13500000">
                    <a:off x="-343800" y="381528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9900FF">
                          <a:alpha val="47000"/>
                        </a:srgbClr>
                      </a:gs>
                      <a:gs pos="100000">
                        <a:srgbClr val="FFFFFF">
                          <a:alpha val="47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0" name="Google Shape;211;p5"/>
                <p:cNvGrpSpPr/>
                <p:nvPr/>
              </p:nvGrpSpPr>
              <p:grpSpPr>
                <a:xfrm>
                  <a:off x="286560" y="4643640"/>
                  <a:ext cx="699120" cy="478080"/>
                  <a:chOff x="286560" y="4643640"/>
                  <a:chExt cx="699120" cy="478080"/>
                </a:xfrm>
              </p:grpSpPr>
              <p:grpSp>
                <p:nvGrpSpPr>
                  <p:cNvPr id="1121" name="Google Shape;212;p5"/>
                  <p:cNvGrpSpPr/>
                  <p:nvPr/>
                </p:nvGrpSpPr>
                <p:grpSpPr>
                  <a:xfrm>
                    <a:off x="286560" y="4643640"/>
                    <a:ext cx="478080" cy="478080"/>
                    <a:chOff x="286560" y="4643640"/>
                    <a:chExt cx="478080" cy="478080"/>
                  </a:xfrm>
                </p:grpSpPr>
                <p:sp>
                  <p:nvSpPr>
                    <p:cNvPr id="1122" name="Google Shape;213;p5"/>
                    <p:cNvSpPr/>
                    <p:nvPr/>
                  </p:nvSpPr>
                  <p:spPr>
                    <a:xfrm rot="2700000">
                      <a:off x="352800" y="471708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23" name="Google Shape;214;p5"/>
                    <p:cNvGrpSpPr/>
                    <p:nvPr/>
                  </p:nvGrpSpPr>
                  <p:grpSpPr>
                    <a:xfrm>
                      <a:off x="331560" y="4744440"/>
                      <a:ext cx="387360" cy="222840"/>
                      <a:chOff x="331560" y="4744440"/>
                      <a:chExt cx="387360" cy="222840"/>
                    </a:xfrm>
                  </p:grpSpPr>
                  <p:sp>
                    <p:nvSpPr>
                      <p:cNvPr id="1124" name="Google Shape;215;p5"/>
                      <p:cNvSpPr/>
                      <p:nvPr/>
                    </p:nvSpPr>
                    <p:spPr>
                      <a:xfrm rot="2700000">
                        <a:off x="364320" y="47768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5" name="Google Shape;216;p5"/>
                      <p:cNvSpPr/>
                      <p:nvPr/>
                    </p:nvSpPr>
                    <p:spPr>
                      <a:xfrm rot="2700000">
                        <a:off x="405360" y="47768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217;p5"/>
                      <p:cNvSpPr/>
                      <p:nvPr/>
                    </p:nvSpPr>
                    <p:spPr>
                      <a:xfrm rot="2700000">
                        <a:off x="446400" y="47768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7" name="Google Shape;218;p5"/>
                      <p:cNvSpPr/>
                      <p:nvPr/>
                    </p:nvSpPr>
                    <p:spPr>
                      <a:xfrm rot="2700000">
                        <a:off x="487440" y="47768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219;p5"/>
                      <p:cNvSpPr/>
                      <p:nvPr/>
                    </p:nvSpPr>
                    <p:spPr>
                      <a:xfrm rot="2700000">
                        <a:off x="528480" y="477684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29" name="Google Shape;220;p5"/>
                  <p:cNvSpPr/>
                  <p:nvPr/>
                </p:nvSpPr>
                <p:spPr>
                  <a:xfrm rot="18900000">
                    <a:off x="617760" y="472284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30" name="Google Shape;221;p5"/>
                <p:cNvGrpSpPr/>
                <p:nvPr/>
              </p:nvGrpSpPr>
              <p:grpSpPr>
                <a:xfrm>
                  <a:off x="-217440" y="4700160"/>
                  <a:ext cx="699120" cy="478080"/>
                  <a:chOff x="-217440" y="4700160"/>
                  <a:chExt cx="699120" cy="478080"/>
                </a:xfrm>
              </p:grpSpPr>
              <p:grpSp>
                <p:nvGrpSpPr>
                  <p:cNvPr id="1131" name="Google Shape;222;p5"/>
                  <p:cNvGrpSpPr/>
                  <p:nvPr/>
                </p:nvGrpSpPr>
                <p:grpSpPr>
                  <a:xfrm>
                    <a:off x="-217440" y="4700160"/>
                    <a:ext cx="478080" cy="478080"/>
                    <a:chOff x="-217440" y="4700160"/>
                    <a:chExt cx="478080" cy="478080"/>
                  </a:xfrm>
                </p:grpSpPr>
                <p:sp>
                  <p:nvSpPr>
                    <p:cNvPr id="1132" name="Google Shape;223;p5"/>
                    <p:cNvSpPr/>
                    <p:nvPr/>
                  </p:nvSpPr>
                  <p:spPr>
                    <a:xfrm rot="2700000">
                      <a:off x="-150840" y="4773600"/>
                      <a:ext cx="345240" cy="330840"/>
                    </a:xfrm>
                    <a:custGeom>
                      <a:avLst/>
                      <a:gdLst>
                        <a:gd name="textAreaLeft" fmla="*/ 0 w 345240"/>
                        <a:gd name="textAreaRight" fmla="*/ 345600 w 345240"/>
                        <a:gd name="textAreaTop" fmla="*/ 0 h 330840"/>
                        <a:gd name="textAreaBottom" fmla="*/ 331200 h 3308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33" name="Google Shape;224;p5"/>
                    <p:cNvGrpSpPr/>
                    <p:nvPr/>
                  </p:nvGrpSpPr>
                  <p:grpSpPr>
                    <a:xfrm>
                      <a:off x="-172440" y="4800960"/>
                      <a:ext cx="387360" cy="222840"/>
                      <a:chOff x="-172440" y="4800960"/>
                      <a:chExt cx="387360" cy="222840"/>
                    </a:xfrm>
                  </p:grpSpPr>
                  <p:sp>
                    <p:nvSpPr>
                      <p:cNvPr id="1134" name="Google Shape;225;p5"/>
                      <p:cNvSpPr/>
                      <p:nvPr/>
                    </p:nvSpPr>
                    <p:spPr>
                      <a:xfrm rot="2700000">
                        <a:off x="-139680" y="4833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5" name="Google Shape;226;p5"/>
                      <p:cNvSpPr/>
                      <p:nvPr/>
                    </p:nvSpPr>
                    <p:spPr>
                      <a:xfrm rot="2700000">
                        <a:off x="-98640" y="4833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6" name="Google Shape;227;p5"/>
                      <p:cNvSpPr/>
                      <p:nvPr/>
                    </p:nvSpPr>
                    <p:spPr>
                      <a:xfrm rot="2700000">
                        <a:off x="-57600" y="4833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7" name="Google Shape;228;p5"/>
                      <p:cNvSpPr/>
                      <p:nvPr/>
                    </p:nvSpPr>
                    <p:spPr>
                      <a:xfrm rot="2700000">
                        <a:off x="-16560" y="4833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8" name="Google Shape;229;p5"/>
                      <p:cNvSpPr/>
                      <p:nvPr/>
                    </p:nvSpPr>
                    <p:spPr>
                      <a:xfrm rot="2700000">
                        <a:off x="24120" y="483336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78840" bIns="78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39" name="Google Shape;230;p5"/>
                  <p:cNvSpPr/>
                  <p:nvPr/>
                </p:nvSpPr>
                <p:spPr>
                  <a:xfrm rot="18900000">
                    <a:off x="113760" y="4779360"/>
                    <a:ext cx="324360" cy="257760"/>
                  </a:xfrm>
                  <a:custGeom>
                    <a:avLst/>
                    <a:gdLst>
                      <a:gd name="textAreaLeft" fmla="*/ 0 w 324360"/>
                      <a:gd name="textAreaRight" fmla="*/ 324720 w 324360"/>
                      <a:gd name="textAreaTop" fmla="*/ 0 h 257760"/>
                      <a:gd name="textAreaBottom" fmla="*/ 258120 h 25776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40" name="Google Shape;231;p5"/>
            <p:cNvGrpSpPr/>
            <p:nvPr/>
          </p:nvGrpSpPr>
          <p:grpSpPr>
            <a:xfrm>
              <a:off x="995400" y="4915080"/>
              <a:ext cx="438840" cy="438840"/>
              <a:chOff x="995400" y="4915080"/>
              <a:chExt cx="438840" cy="438840"/>
            </a:xfrm>
          </p:grpSpPr>
          <p:sp>
            <p:nvSpPr>
              <p:cNvPr id="1141" name="Google Shape;232;p5"/>
              <p:cNvSpPr/>
              <p:nvPr/>
            </p:nvSpPr>
            <p:spPr>
              <a:xfrm rot="5400000">
                <a:off x="995400" y="491508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2" name="Google Shape;233;p5"/>
              <p:cNvSpPr/>
              <p:nvPr/>
            </p:nvSpPr>
            <p:spPr>
              <a:xfrm rot="5400000">
                <a:off x="1083240" y="501516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43" name="Google Shape;234;p5"/>
          <p:cNvGrpSpPr/>
          <p:nvPr/>
        </p:nvGrpSpPr>
        <p:grpSpPr>
          <a:xfrm>
            <a:off x="-2352240" y="-456480"/>
            <a:ext cx="5306760" cy="2547000"/>
            <a:chOff x="-2352240" y="-456480"/>
            <a:chExt cx="5306760" cy="2547000"/>
          </a:xfrm>
        </p:grpSpPr>
        <p:grpSp>
          <p:nvGrpSpPr>
            <p:cNvPr id="1144" name="Google Shape;235;p5"/>
            <p:cNvGrpSpPr/>
            <p:nvPr/>
          </p:nvGrpSpPr>
          <p:grpSpPr>
            <a:xfrm>
              <a:off x="-1350360" y="-456480"/>
              <a:ext cx="2555280" cy="2547000"/>
              <a:chOff x="-1350360" y="-456480"/>
              <a:chExt cx="2555280" cy="2547000"/>
            </a:xfrm>
          </p:grpSpPr>
          <p:sp>
            <p:nvSpPr>
              <p:cNvPr id="1145" name="Google Shape;236;p5"/>
              <p:cNvSpPr/>
              <p:nvPr/>
            </p:nvSpPr>
            <p:spPr>
              <a:xfrm rot="13500000" flipH="1">
                <a:off x="-502920" y="-357120"/>
                <a:ext cx="981720" cy="2461320"/>
              </a:xfrm>
              <a:custGeom>
                <a:avLst/>
                <a:gdLst>
                  <a:gd name="textAreaLeft" fmla="*/ 360 w 981720"/>
                  <a:gd name="textAreaRight" fmla="*/ 982440 w 981720"/>
                  <a:gd name="textAreaTop" fmla="*/ 0 h 2461320"/>
                  <a:gd name="textAreaBottom" fmla="*/ 2461680 h 246132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6" name="Google Shape;237;p5"/>
              <p:cNvSpPr/>
              <p:nvPr/>
            </p:nvSpPr>
            <p:spPr>
              <a:xfrm rot="13500000" flipH="1">
                <a:off x="-623880" y="-469440"/>
                <a:ext cx="981720" cy="2461320"/>
              </a:xfrm>
              <a:custGeom>
                <a:avLst/>
                <a:gdLst>
                  <a:gd name="textAreaLeft" fmla="*/ 360 w 981720"/>
                  <a:gd name="textAreaRight" fmla="*/ 982440 w 981720"/>
                  <a:gd name="textAreaTop" fmla="*/ 0 h 2461320"/>
                  <a:gd name="textAreaBottom" fmla="*/ 2461680 h 246132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47" name="Google Shape;238;p5"/>
            <p:cNvSpPr/>
            <p:nvPr/>
          </p:nvSpPr>
          <p:spPr>
            <a:xfrm rot="16200000">
              <a:off x="1678680" y="-104796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48" name="Google Shape;239;p5"/>
            <p:cNvGrpSpPr/>
            <p:nvPr/>
          </p:nvGrpSpPr>
          <p:grpSpPr>
            <a:xfrm>
              <a:off x="-2352240" y="93600"/>
              <a:ext cx="4558680" cy="133920"/>
              <a:chOff x="-2352240" y="93600"/>
              <a:chExt cx="4558680" cy="133920"/>
            </a:xfrm>
          </p:grpSpPr>
          <p:sp>
            <p:nvSpPr>
              <p:cNvPr id="1149" name="Google Shape;240;p5"/>
              <p:cNvSpPr/>
              <p:nvPr/>
            </p:nvSpPr>
            <p:spPr>
              <a:xfrm>
                <a:off x="2072520" y="9360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150" name="Google Shape;241;p5"/>
              <p:cNvCxnSpPr/>
              <p:nvPr/>
            </p:nvCxnSpPr>
            <p:spPr>
              <a:xfrm>
                <a:off x="-2352240" y="160560"/>
                <a:ext cx="4462560" cy="360"/>
              </a:xfrm>
              <a:prstGeom prst="straightConnector1">
                <a:avLst/>
              </a:prstGeom>
              <a:ln w="9525">
                <a:solidFill>
                  <a:srgbClr val="0C0A9E"/>
                </a:solidFill>
                <a:round/>
              </a:ln>
            </p:spPr>
          </p:cxnSp>
          <p:sp>
            <p:nvSpPr>
              <p:cNvPr id="1151" name="Google Shape;242;p5"/>
              <p:cNvSpPr/>
              <p:nvPr/>
            </p:nvSpPr>
            <p:spPr>
              <a:xfrm>
                <a:off x="2102400" y="12384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152" name="Google Shape;243;p5"/>
          <p:cNvGrpSpPr/>
          <p:nvPr/>
        </p:nvGrpSpPr>
        <p:grpSpPr>
          <a:xfrm>
            <a:off x="6795360" y="3095280"/>
            <a:ext cx="4558680" cy="2438280"/>
            <a:chOff x="6795360" y="3095280"/>
            <a:chExt cx="4558680" cy="2438280"/>
          </a:xfrm>
        </p:grpSpPr>
        <p:grpSp>
          <p:nvGrpSpPr>
            <p:cNvPr id="1153" name="Google Shape;244;p5"/>
            <p:cNvGrpSpPr/>
            <p:nvPr/>
          </p:nvGrpSpPr>
          <p:grpSpPr>
            <a:xfrm>
              <a:off x="7644600" y="3095280"/>
              <a:ext cx="2439000" cy="2438280"/>
              <a:chOff x="7644600" y="3095280"/>
              <a:chExt cx="2439000" cy="2438280"/>
            </a:xfrm>
          </p:grpSpPr>
          <p:sp>
            <p:nvSpPr>
              <p:cNvPr id="1154" name="Google Shape;245;p5"/>
              <p:cNvSpPr/>
              <p:nvPr/>
            </p:nvSpPr>
            <p:spPr>
              <a:xfrm rot="2700000" flipH="1">
                <a:off x="8316000" y="3104280"/>
                <a:ext cx="981720" cy="2307600"/>
              </a:xfrm>
              <a:custGeom>
                <a:avLst/>
                <a:gdLst>
                  <a:gd name="textAreaLeft" fmla="*/ -360 w 981720"/>
                  <a:gd name="textAreaRight" fmla="*/ 981720 w 98172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246;p5"/>
              <p:cNvSpPr/>
              <p:nvPr/>
            </p:nvSpPr>
            <p:spPr>
              <a:xfrm rot="2700000" flipH="1">
                <a:off x="8429040" y="3216600"/>
                <a:ext cx="981720" cy="2307600"/>
              </a:xfrm>
              <a:custGeom>
                <a:avLst/>
                <a:gdLst>
                  <a:gd name="textAreaLeft" fmla="*/ -360 w 981720"/>
                  <a:gd name="textAreaRight" fmla="*/ 981720 w 98172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56" name="Google Shape;247;p5"/>
            <p:cNvGrpSpPr/>
            <p:nvPr/>
          </p:nvGrpSpPr>
          <p:grpSpPr>
            <a:xfrm>
              <a:off x="6795360" y="5002920"/>
              <a:ext cx="4558680" cy="133920"/>
              <a:chOff x="6795360" y="5002920"/>
              <a:chExt cx="4558680" cy="133920"/>
            </a:xfrm>
          </p:grpSpPr>
          <p:sp>
            <p:nvSpPr>
              <p:cNvPr id="1157" name="Google Shape;248;p5"/>
              <p:cNvSpPr/>
              <p:nvPr/>
            </p:nvSpPr>
            <p:spPr>
              <a:xfrm rot="10800000">
                <a:off x="6795360" y="500292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158" name="Google Shape;249;p5"/>
              <p:cNvCxnSpPr/>
              <p:nvPr/>
            </p:nvCxnSpPr>
            <p:spPr>
              <a:xfrm flipH="1">
                <a:off x="6891120" y="5069520"/>
                <a:ext cx="4463280" cy="360"/>
              </a:xfrm>
              <a:prstGeom prst="straightConnector1">
                <a:avLst/>
              </a:prstGeom>
              <a:ln w="9525">
                <a:solidFill>
                  <a:srgbClr val="0C0A9E"/>
                </a:solidFill>
                <a:round/>
              </a:ln>
            </p:spPr>
          </p:cxnSp>
          <p:sp>
            <p:nvSpPr>
              <p:cNvPr id="1159" name="Google Shape;250;p5"/>
              <p:cNvSpPr/>
              <p:nvPr/>
            </p:nvSpPr>
            <p:spPr>
              <a:xfrm rot="10800000">
                <a:off x="6825600" y="503316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63" name="Google Shape;252;p6"/>
          <p:cNvGrpSpPr/>
          <p:nvPr/>
        </p:nvGrpSpPr>
        <p:grpSpPr>
          <a:xfrm>
            <a:off x="-2151360" y="-1921320"/>
            <a:ext cx="4718880" cy="4718880"/>
            <a:chOff x="-2151360" y="-1921320"/>
            <a:chExt cx="4718880" cy="4718880"/>
          </a:xfrm>
        </p:grpSpPr>
        <p:sp>
          <p:nvSpPr>
            <p:cNvPr id="1164" name="Google Shape;253;p6"/>
            <p:cNvSpPr/>
            <p:nvPr/>
          </p:nvSpPr>
          <p:spPr>
            <a:xfrm rot="9900000">
              <a:off x="-613440" y="-523440"/>
              <a:ext cx="2152080" cy="1863720"/>
            </a:xfrm>
            <a:custGeom>
              <a:avLst/>
              <a:gdLst>
                <a:gd name="textAreaLeft" fmla="*/ 0 w 2152080"/>
                <a:gd name="textAreaRight" fmla="*/ 2152440 w 2152080"/>
                <a:gd name="textAreaTop" fmla="*/ 0 h 1863720"/>
                <a:gd name="textAreaBottom" fmla="*/ 1864080 h 18637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0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1165" name="Google Shape;254;p6"/>
            <p:cNvPicPr/>
            <p:nvPr/>
          </p:nvPicPr>
          <p:blipFill>
            <a:blip r:embed="rId3"/>
            <a:srcRect t="17653" b="17662"/>
            <a:stretch/>
          </p:blipFill>
          <p:spPr>
            <a:xfrm rot="13500000">
              <a:off x="-1684080" y="-1005840"/>
              <a:ext cx="3784680" cy="2888640"/>
            </a:xfrm>
            <a:prstGeom prst="rect">
              <a:avLst/>
            </a:prstGeom>
            <a:ln w="0">
              <a:noFill/>
            </a:ln>
          </p:spPr>
        </p:pic>
      </p:grpSp>
      <p:sp>
        <p:nvSpPr>
          <p:cNvPr id="11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67" name="Google Shape;256;p6"/>
          <p:cNvGrpSpPr/>
          <p:nvPr/>
        </p:nvGrpSpPr>
        <p:grpSpPr>
          <a:xfrm>
            <a:off x="8106840" y="-844560"/>
            <a:ext cx="1790280" cy="2767680"/>
            <a:chOff x="8106840" y="-844560"/>
            <a:chExt cx="1790280" cy="2767680"/>
          </a:xfrm>
        </p:grpSpPr>
        <p:grpSp>
          <p:nvGrpSpPr>
            <p:cNvPr id="1168" name="Google Shape;257;p6"/>
            <p:cNvGrpSpPr/>
            <p:nvPr/>
          </p:nvGrpSpPr>
          <p:grpSpPr>
            <a:xfrm>
              <a:off x="8642880" y="-844560"/>
              <a:ext cx="1213560" cy="2455200"/>
              <a:chOff x="8642880" y="-844560"/>
              <a:chExt cx="1213560" cy="2455200"/>
            </a:xfrm>
          </p:grpSpPr>
          <p:sp>
            <p:nvSpPr>
              <p:cNvPr id="1169" name="Google Shape;258;p6"/>
              <p:cNvSpPr/>
              <p:nvPr/>
            </p:nvSpPr>
            <p:spPr>
              <a:xfrm>
                <a:off x="8812440" y="-843840"/>
                <a:ext cx="1044000" cy="2454480"/>
              </a:xfrm>
              <a:custGeom>
                <a:avLst/>
                <a:gdLst>
                  <a:gd name="textAreaLeft" fmla="*/ 0 w 1044000"/>
                  <a:gd name="textAreaRight" fmla="*/ 1044360 w 1044000"/>
                  <a:gd name="textAreaTop" fmla="*/ 0 h 2454480"/>
                  <a:gd name="textAreaBottom" fmla="*/ 2454840 h 245448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259;p6"/>
              <p:cNvSpPr/>
              <p:nvPr/>
            </p:nvSpPr>
            <p:spPr>
              <a:xfrm>
                <a:off x="8642880" y="-844560"/>
                <a:ext cx="1044000" cy="2454480"/>
              </a:xfrm>
              <a:custGeom>
                <a:avLst/>
                <a:gdLst>
                  <a:gd name="textAreaLeft" fmla="*/ 0 w 1044000"/>
                  <a:gd name="textAreaRight" fmla="*/ 1044360 w 1044000"/>
                  <a:gd name="textAreaTop" fmla="*/ 0 h 2454480"/>
                  <a:gd name="textAreaBottom" fmla="*/ 2454840 h 245448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71" name="Google Shape;260;p6"/>
            <p:cNvGrpSpPr/>
            <p:nvPr/>
          </p:nvGrpSpPr>
          <p:grpSpPr>
            <a:xfrm>
              <a:off x="8200440" y="-261720"/>
              <a:ext cx="864360" cy="591120"/>
              <a:chOff x="8200440" y="-261720"/>
              <a:chExt cx="864360" cy="591120"/>
            </a:xfrm>
          </p:grpSpPr>
          <p:grpSp>
            <p:nvGrpSpPr>
              <p:cNvPr id="1172" name="Google Shape;261;p6"/>
              <p:cNvGrpSpPr/>
              <p:nvPr/>
            </p:nvGrpSpPr>
            <p:grpSpPr>
              <a:xfrm>
                <a:off x="8473680" y="-261720"/>
                <a:ext cx="591120" cy="591120"/>
                <a:chOff x="8473680" y="-261720"/>
                <a:chExt cx="591120" cy="591120"/>
              </a:xfrm>
            </p:grpSpPr>
            <p:sp>
              <p:nvSpPr>
                <p:cNvPr id="1173" name="Google Shape;262;p6"/>
                <p:cNvSpPr/>
                <p:nvPr/>
              </p:nvSpPr>
              <p:spPr>
                <a:xfrm rot="13500000">
                  <a:off x="8555760" y="-170280"/>
                  <a:ext cx="426960" cy="408960"/>
                </a:xfrm>
                <a:custGeom>
                  <a:avLst/>
                  <a:gdLst>
                    <a:gd name="textAreaLeft" fmla="*/ 0 w 426960"/>
                    <a:gd name="textAreaRight" fmla="*/ 427320 w 426960"/>
                    <a:gd name="textAreaTop" fmla="*/ 0 h 408960"/>
                    <a:gd name="textAreaBottom" fmla="*/ 409320 h 40896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74" name="Google Shape;263;p6"/>
                <p:cNvGrpSpPr/>
                <p:nvPr/>
              </p:nvGrpSpPr>
              <p:grpSpPr>
                <a:xfrm>
                  <a:off x="8530920" y="-71280"/>
                  <a:ext cx="478800" cy="276120"/>
                  <a:chOff x="8530920" y="-71280"/>
                  <a:chExt cx="478800" cy="276120"/>
                </a:xfrm>
              </p:grpSpPr>
              <p:sp>
                <p:nvSpPr>
                  <p:cNvPr id="1175" name="Google Shape;264;p6"/>
                  <p:cNvSpPr/>
                  <p:nvPr/>
                </p:nvSpPr>
                <p:spPr>
                  <a:xfrm rot="13500000">
                    <a:off x="8774280" y="-306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265;p6"/>
                  <p:cNvSpPr/>
                  <p:nvPr/>
                </p:nvSpPr>
                <p:spPr>
                  <a:xfrm rot="13500000">
                    <a:off x="8723520" y="-306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266;p6"/>
                  <p:cNvSpPr/>
                  <p:nvPr/>
                </p:nvSpPr>
                <p:spPr>
                  <a:xfrm rot="13500000">
                    <a:off x="8672400" y="-306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267;p6"/>
                  <p:cNvSpPr/>
                  <p:nvPr/>
                </p:nvSpPr>
                <p:spPr>
                  <a:xfrm rot="13500000">
                    <a:off x="8622000" y="-306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268;p6"/>
                  <p:cNvSpPr/>
                  <p:nvPr/>
                </p:nvSpPr>
                <p:spPr>
                  <a:xfrm rot="13500000">
                    <a:off x="8571240" y="-306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80" name="Google Shape;269;p6"/>
              <p:cNvSpPr/>
              <p:nvPr/>
            </p:nvSpPr>
            <p:spPr>
              <a:xfrm rot="8100000">
                <a:off x="8254080" y="-87120"/>
                <a:ext cx="401400" cy="318600"/>
              </a:xfrm>
              <a:custGeom>
                <a:avLst/>
                <a:gdLst>
                  <a:gd name="textAreaLeft" fmla="*/ 0 w 401400"/>
                  <a:gd name="textAreaRight" fmla="*/ 401760 w 401400"/>
                  <a:gd name="textAreaTop" fmla="*/ 0 h 318600"/>
                  <a:gd name="textAreaBottom" fmla="*/ 318960 h 31860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EB9109"/>
                  </a:gs>
                  <a:gs pos="40000">
                    <a:srgbClr val="FF9900">
                      <a:alpha val="41000"/>
                    </a:srgbClr>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1" name="Google Shape;270;p6"/>
            <p:cNvGrpSpPr/>
            <p:nvPr/>
          </p:nvGrpSpPr>
          <p:grpSpPr>
            <a:xfrm>
              <a:off x="8602560" y="252720"/>
              <a:ext cx="1294560" cy="1670400"/>
              <a:chOff x="8602560" y="252720"/>
              <a:chExt cx="1294560" cy="1670400"/>
            </a:xfrm>
          </p:grpSpPr>
          <p:sp>
            <p:nvSpPr>
              <p:cNvPr id="1182" name="Google Shape;271;p6"/>
              <p:cNvSpPr/>
              <p:nvPr/>
            </p:nvSpPr>
            <p:spPr>
              <a:xfrm rot="2700000">
                <a:off x="8748720" y="402480"/>
                <a:ext cx="719280" cy="711720"/>
              </a:xfrm>
              <a:custGeom>
                <a:avLst/>
                <a:gdLst>
                  <a:gd name="textAreaLeft" fmla="*/ 0 w 719280"/>
                  <a:gd name="textAreaRight" fmla="*/ 719640 w 719280"/>
                  <a:gd name="textAreaTop" fmla="*/ 0 h 711720"/>
                  <a:gd name="textAreaBottom" fmla="*/ 712080 h 71172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3" name="Google Shape;272;p6"/>
              <p:cNvSpPr/>
              <p:nvPr/>
            </p:nvSpPr>
            <p:spPr>
              <a:xfrm rot="2700000">
                <a:off x="8843040" y="630360"/>
                <a:ext cx="719280" cy="711720"/>
              </a:xfrm>
              <a:custGeom>
                <a:avLst/>
                <a:gdLst>
                  <a:gd name="textAreaLeft" fmla="*/ 0 w 719280"/>
                  <a:gd name="textAreaRight" fmla="*/ 719640 w 719280"/>
                  <a:gd name="textAreaTop" fmla="*/ 0 h 711720"/>
                  <a:gd name="textAreaBottom" fmla="*/ 712080 h 71172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4" name="Google Shape;273;p6"/>
              <p:cNvSpPr/>
              <p:nvPr/>
            </p:nvSpPr>
            <p:spPr>
              <a:xfrm rot="2700000">
                <a:off x="8937360" y="832680"/>
                <a:ext cx="719280" cy="711720"/>
              </a:xfrm>
              <a:custGeom>
                <a:avLst/>
                <a:gdLst>
                  <a:gd name="textAreaLeft" fmla="*/ 0 w 719280"/>
                  <a:gd name="textAreaRight" fmla="*/ 719640 w 719280"/>
                  <a:gd name="textAreaTop" fmla="*/ 0 h 711720"/>
                  <a:gd name="textAreaBottom" fmla="*/ 712080 h 71172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5" name="Google Shape;274;p6"/>
              <p:cNvSpPr/>
              <p:nvPr/>
            </p:nvSpPr>
            <p:spPr>
              <a:xfrm rot="2700000">
                <a:off x="9031320" y="1060920"/>
                <a:ext cx="719280" cy="711720"/>
              </a:xfrm>
              <a:custGeom>
                <a:avLst/>
                <a:gdLst>
                  <a:gd name="textAreaLeft" fmla="*/ 0 w 719280"/>
                  <a:gd name="textAreaRight" fmla="*/ 719640 w 719280"/>
                  <a:gd name="textAreaTop" fmla="*/ 0 h 711720"/>
                  <a:gd name="textAreaBottom" fmla="*/ 712080 h 71172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6" name="Google Shape;275;p6"/>
            <p:cNvGrpSpPr/>
            <p:nvPr/>
          </p:nvGrpSpPr>
          <p:grpSpPr>
            <a:xfrm>
              <a:off x="8106840" y="158040"/>
              <a:ext cx="864360" cy="591120"/>
              <a:chOff x="8106840" y="158040"/>
              <a:chExt cx="864360" cy="591120"/>
            </a:xfrm>
          </p:grpSpPr>
          <p:grpSp>
            <p:nvGrpSpPr>
              <p:cNvPr id="1187" name="Google Shape;276;p6"/>
              <p:cNvGrpSpPr/>
              <p:nvPr/>
            </p:nvGrpSpPr>
            <p:grpSpPr>
              <a:xfrm>
                <a:off x="8380080" y="158040"/>
                <a:ext cx="591120" cy="591120"/>
                <a:chOff x="8380080" y="158040"/>
                <a:chExt cx="591120" cy="591120"/>
              </a:xfrm>
            </p:grpSpPr>
            <p:sp>
              <p:nvSpPr>
                <p:cNvPr id="1188" name="Google Shape;277;p6"/>
                <p:cNvSpPr/>
                <p:nvPr/>
              </p:nvSpPr>
              <p:spPr>
                <a:xfrm rot="13500000">
                  <a:off x="8462160" y="249120"/>
                  <a:ext cx="426960" cy="408960"/>
                </a:xfrm>
                <a:custGeom>
                  <a:avLst/>
                  <a:gdLst>
                    <a:gd name="textAreaLeft" fmla="*/ 0 w 426960"/>
                    <a:gd name="textAreaRight" fmla="*/ 427320 w 426960"/>
                    <a:gd name="textAreaTop" fmla="*/ 0 h 408960"/>
                    <a:gd name="textAreaBottom" fmla="*/ 409320 h 40896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89" name="Google Shape;278;p6"/>
                <p:cNvGrpSpPr/>
                <p:nvPr/>
              </p:nvGrpSpPr>
              <p:grpSpPr>
                <a:xfrm>
                  <a:off x="8437320" y="348120"/>
                  <a:ext cx="478800" cy="276480"/>
                  <a:chOff x="8437320" y="348120"/>
                  <a:chExt cx="478800" cy="276480"/>
                </a:xfrm>
              </p:grpSpPr>
              <p:sp>
                <p:nvSpPr>
                  <p:cNvPr id="1190" name="Google Shape;279;p6"/>
                  <p:cNvSpPr/>
                  <p:nvPr/>
                </p:nvSpPr>
                <p:spPr>
                  <a:xfrm rot="13500000">
                    <a:off x="8680680" y="3888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1" name="Google Shape;280;p6"/>
                  <p:cNvSpPr/>
                  <p:nvPr/>
                </p:nvSpPr>
                <p:spPr>
                  <a:xfrm rot="13500000">
                    <a:off x="8629920" y="38844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2" name="Google Shape;281;p6"/>
                  <p:cNvSpPr/>
                  <p:nvPr/>
                </p:nvSpPr>
                <p:spPr>
                  <a:xfrm rot="13500000">
                    <a:off x="8578800" y="3888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282;p6"/>
                  <p:cNvSpPr/>
                  <p:nvPr/>
                </p:nvSpPr>
                <p:spPr>
                  <a:xfrm rot="13500000">
                    <a:off x="8528400" y="3888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283;p6"/>
                  <p:cNvSpPr/>
                  <p:nvPr/>
                </p:nvSpPr>
                <p:spPr>
                  <a:xfrm rot="13500000">
                    <a:off x="8477640" y="38844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95" name="Google Shape;284;p6"/>
              <p:cNvSpPr/>
              <p:nvPr/>
            </p:nvSpPr>
            <p:spPr>
              <a:xfrm rot="8100000">
                <a:off x="8160480" y="332280"/>
                <a:ext cx="401400" cy="318600"/>
              </a:xfrm>
              <a:custGeom>
                <a:avLst/>
                <a:gdLst>
                  <a:gd name="textAreaLeft" fmla="*/ 0 w 401400"/>
                  <a:gd name="textAreaRight" fmla="*/ 401760 w 401400"/>
                  <a:gd name="textAreaTop" fmla="*/ 0 h 318600"/>
                  <a:gd name="textAreaBottom" fmla="*/ 318960 h 31860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96" name="Google Shape;285;p6"/>
            <p:cNvGrpSpPr/>
            <p:nvPr/>
          </p:nvGrpSpPr>
          <p:grpSpPr>
            <a:xfrm>
              <a:off x="8730000" y="88200"/>
              <a:ext cx="864360" cy="591120"/>
              <a:chOff x="8730000" y="88200"/>
              <a:chExt cx="864360" cy="591120"/>
            </a:xfrm>
          </p:grpSpPr>
          <p:grpSp>
            <p:nvGrpSpPr>
              <p:cNvPr id="1197" name="Google Shape;286;p6"/>
              <p:cNvGrpSpPr/>
              <p:nvPr/>
            </p:nvGrpSpPr>
            <p:grpSpPr>
              <a:xfrm>
                <a:off x="9003240" y="88200"/>
                <a:ext cx="591120" cy="591120"/>
                <a:chOff x="9003240" y="88200"/>
                <a:chExt cx="591120" cy="591120"/>
              </a:xfrm>
            </p:grpSpPr>
            <p:sp>
              <p:nvSpPr>
                <p:cNvPr id="1198" name="Google Shape;287;p6"/>
                <p:cNvSpPr/>
                <p:nvPr/>
              </p:nvSpPr>
              <p:spPr>
                <a:xfrm rot="13500000">
                  <a:off x="9085320" y="179280"/>
                  <a:ext cx="426960" cy="408960"/>
                </a:xfrm>
                <a:custGeom>
                  <a:avLst/>
                  <a:gdLst>
                    <a:gd name="textAreaLeft" fmla="*/ 0 w 426960"/>
                    <a:gd name="textAreaRight" fmla="*/ 427320 w 426960"/>
                    <a:gd name="textAreaTop" fmla="*/ 0 h 408960"/>
                    <a:gd name="textAreaBottom" fmla="*/ 409320 h 40896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99" name="Google Shape;288;p6"/>
                <p:cNvGrpSpPr/>
                <p:nvPr/>
              </p:nvGrpSpPr>
              <p:grpSpPr>
                <a:xfrm>
                  <a:off x="9060480" y="278280"/>
                  <a:ext cx="478800" cy="276480"/>
                  <a:chOff x="9060480" y="278280"/>
                  <a:chExt cx="478800" cy="276480"/>
                </a:xfrm>
              </p:grpSpPr>
              <p:sp>
                <p:nvSpPr>
                  <p:cNvPr id="1200" name="Google Shape;289;p6"/>
                  <p:cNvSpPr/>
                  <p:nvPr/>
                </p:nvSpPr>
                <p:spPr>
                  <a:xfrm rot="13500000">
                    <a:off x="9303840" y="31896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1" name="Google Shape;290;p6"/>
                  <p:cNvSpPr/>
                  <p:nvPr/>
                </p:nvSpPr>
                <p:spPr>
                  <a:xfrm rot="13500000">
                    <a:off x="9253080" y="3186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291;p6"/>
                  <p:cNvSpPr/>
                  <p:nvPr/>
                </p:nvSpPr>
                <p:spPr>
                  <a:xfrm rot="13500000">
                    <a:off x="9201960" y="31896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3" name="Google Shape;292;p6"/>
                  <p:cNvSpPr/>
                  <p:nvPr/>
                </p:nvSpPr>
                <p:spPr>
                  <a:xfrm rot="13500000">
                    <a:off x="9151560" y="31896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4" name="Google Shape;293;p6"/>
                  <p:cNvSpPr/>
                  <p:nvPr/>
                </p:nvSpPr>
                <p:spPr>
                  <a:xfrm rot="13500000">
                    <a:off x="9100800" y="318600"/>
                    <a:ext cx="195120" cy="195120"/>
                  </a:xfrm>
                  <a:custGeom>
                    <a:avLst/>
                    <a:gdLst>
                      <a:gd name="textAreaLeft" fmla="*/ 0 w 195120"/>
                      <a:gd name="textAreaRight" fmla="*/ 195480 w 195120"/>
                      <a:gd name="textAreaTop" fmla="*/ 0 h 195120"/>
                      <a:gd name="textAreaBottom" fmla="*/ 195480 h 19512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205" name="Google Shape;294;p6"/>
              <p:cNvSpPr/>
              <p:nvPr/>
            </p:nvSpPr>
            <p:spPr>
              <a:xfrm rot="8100000">
                <a:off x="8783640" y="262440"/>
                <a:ext cx="401400" cy="318600"/>
              </a:xfrm>
              <a:custGeom>
                <a:avLst/>
                <a:gdLst>
                  <a:gd name="textAreaLeft" fmla="*/ 0 w 401400"/>
                  <a:gd name="textAreaRight" fmla="*/ 401760 w 401400"/>
                  <a:gd name="textAreaTop" fmla="*/ 0 h 318600"/>
                  <a:gd name="textAreaBottom" fmla="*/ 318960 h 31860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06" name="Google Shape;295;p6"/>
          <p:cNvGrpSpPr/>
          <p:nvPr/>
        </p:nvGrpSpPr>
        <p:grpSpPr>
          <a:xfrm>
            <a:off x="-1498680" y="3182400"/>
            <a:ext cx="4558320" cy="3357000"/>
            <a:chOff x="-1498680" y="3182400"/>
            <a:chExt cx="4558320" cy="3357000"/>
          </a:xfrm>
        </p:grpSpPr>
        <p:grpSp>
          <p:nvGrpSpPr>
            <p:cNvPr id="1207" name="Google Shape;296;p6"/>
            <p:cNvGrpSpPr/>
            <p:nvPr/>
          </p:nvGrpSpPr>
          <p:grpSpPr>
            <a:xfrm>
              <a:off x="-550440" y="3561840"/>
              <a:ext cx="1471680" cy="2977560"/>
              <a:chOff x="-550440" y="3561840"/>
              <a:chExt cx="1471680" cy="2977560"/>
            </a:xfrm>
          </p:grpSpPr>
          <p:sp>
            <p:nvSpPr>
              <p:cNvPr id="1208" name="Google Shape;297;p6"/>
              <p:cNvSpPr/>
              <p:nvPr/>
            </p:nvSpPr>
            <p:spPr>
              <a:xfrm rot="10800000">
                <a:off x="-550080" y="3561840"/>
                <a:ext cx="1266120" cy="2976840"/>
              </a:xfrm>
              <a:custGeom>
                <a:avLst/>
                <a:gdLst>
                  <a:gd name="textAreaLeft" fmla="*/ 0 w 1266120"/>
                  <a:gd name="textAreaRight" fmla="*/ 1266480 w 1266120"/>
                  <a:gd name="textAreaTop" fmla="*/ 0 h 2976840"/>
                  <a:gd name="textAreaBottom" fmla="*/ 2977200 h 297684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298;p6"/>
              <p:cNvSpPr/>
              <p:nvPr/>
            </p:nvSpPr>
            <p:spPr>
              <a:xfrm rot="10800000">
                <a:off x="-344520" y="3562560"/>
                <a:ext cx="1266120" cy="2976840"/>
              </a:xfrm>
              <a:custGeom>
                <a:avLst/>
                <a:gdLst>
                  <a:gd name="textAreaLeft" fmla="*/ 0 w 1266120"/>
                  <a:gd name="textAreaRight" fmla="*/ 1266480 w 1266120"/>
                  <a:gd name="textAreaTop" fmla="*/ 0 h 2976840"/>
                  <a:gd name="textAreaBottom" fmla="*/ 2977200 h 297684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0" name="Google Shape;299;p6"/>
            <p:cNvGrpSpPr/>
            <p:nvPr/>
          </p:nvGrpSpPr>
          <p:grpSpPr>
            <a:xfrm>
              <a:off x="409680" y="5116320"/>
              <a:ext cx="1048320" cy="717120"/>
              <a:chOff x="409680" y="5116320"/>
              <a:chExt cx="1048320" cy="717120"/>
            </a:xfrm>
          </p:grpSpPr>
          <p:grpSp>
            <p:nvGrpSpPr>
              <p:cNvPr id="1211" name="Google Shape;300;p6"/>
              <p:cNvGrpSpPr/>
              <p:nvPr/>
            </p:nvGrpSpPr>
            <p:grpSpPr>
              <a:xfrm>
                <a:off x="409680" y="5116320"/>
                <a:ext cx="717120" cy="717120"/>
                <a:chOff x="409680" y="5116320"/>
                <a:chExt cx="717120" cy="717120"/>
              </a:xfrm>
            </p:grpSpPr>
            <p:sp>
              <p:nvSpPr>
                <p:cNvPr id="1212" name="Google Shape;301;p6"/>
                <p:cNvSpPr/>
                <p:nvPr/>
              </p:nvSpPr>
              <p:spPr>
                <a:xfrm rot="2700000">
                  <a:off x="509040" y="5226480"/>
                  <a:ext cx="518040" cy="496080"/>
                </a:xfrm>
                <a:custGeom>
                  <a:avLst/>
                  <a:gdLst>
                    <a:gd name="textAreaLeft" fmla="*/ 0 w 518040"/>
                    <a:gd name="textAreaRight" fmla="*/ 518400 w 518040"/>
                    <a:gd name="textAreaTop" fmla="*/ 0 h 496080"/>
                    <a:gd name="textAreaBottom" fmla="*/ 496440 h 4960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13" name="Google Shape;302;p6"/>
                <p:cNvGrpSpPr/>
                <p:nvPr/>
              </p:nvGrpSpPr>
              <p:grpSpPr>
                <a:xfrm>
                  <a:off x="476280" y="5267520"/>
                  <a:ext cx="581040" cy="335160"/>
                  <a:chOff x="476280" y="5267520"/>
                  <a:chExt cx="581040" cy="335160"/>
                </a:xfrm>
              </p:grpSpPr>
              <p:sp>
                <p:nvSpPr>
                  <p:cNvPr id="1214" name="Google Shape;303;p6"/>
                  <p:cNvSpPr/>
                  <p:nvPr/>
                </p:nvSpPr>
                <p:spPr>
                  <a:xfrm rot="2700000">
                    <a:off x="525240" y="53164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5" name="Google Shape;304;p6"/>
                  <p:cNvSpPr/>
                  <p:nvPr/>
                </p:nvSpPr>
                <p:spPr>
                  <a:xfrm rot="2700000">
                    <a:off x="586800" y="53164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305;p6"/>
                  <p:cNvSpPr/>
                  <p:nvPr/>
                </p:nvSpPr>
                <p:spPr>
                  <a:xfrm rot="2700000">
                    <a:off x="648720" y="53164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306;p6"/>
                  <p:cNvSpPr/>
                  <p:nvPr/>
                </p:nvSpPr>
                <p:spPr>
                  <a:xfrm rot="2700000">
                    <a:off x="709920" y="53164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307;p6"/>
                  <p:cNvSpPr/>
                  <p:nvPr/>
                </p:nvSpPr>
                <p:spPr>
                  <a:xfrm rot="2700000">
                    <a:off x="771480" y="531648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219" name="Google Shape;308;p6"/>
              <p:cNvSpPr/>
              <p:nvPr/>
            </p:nvSpPr>
            <p:spPr>
              <a:xfrm rot="18900000">
                <a:off x="905760" y="5235120"/>
                <a:ext cx="486720" cy="386640"/>
              </a:xfrm>
              <a:custGeom>
                <a:avLst/>
                <a:gdLst>
                  <a:gd name="textAreaLeft" fmla="*/ 0 w 486720"/>
                  <a:gd name="textAreaRight" fmla="*/ 487080 w 486720"/>
                  <a:gd name="textAreaTop" fmla="*/ 0 h 386640"/>
                  <a:gd name="textAreaBottom" fmla="*/ 387000 h 38664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20" name="Google Shape;309;p6"/>
            <p:cNvGrpSpPr/>
            <p:nvPr/>
          </p:nvGrpSpPr>
          <p:grpSpPr>
            <a:xfrm>
              <a:off x="-493560" y="3182400"/>
              <a:ext cx="1570320" cy="2026440"/>
              <a:chOff x="-493560" y="3182400"/>
              <a:chExt cx="1570320" cy="2026440"/>
            </a:xfrm>
          </p:grpSpPr>
          <p:sp>
            <p:nvSpPr>
              <p:cNvPr id="1221" name="Google Shape;310;p6"/>
              <p:cNvSpPr/>
              <p:nvPr/>
            </p:nvSpPr>
            <p:spPr>
              <a:xfrm rot="2700000">
                <a:off x="-315720" y="3364200"/>
                <a:ext cx="872640" cy="863280"/>
              </a:xfrm>
              <a:custGeom>
                <a:avLst/>
                <a:gdLst>
                  <a:gd name="textAreaLeft" fmla="*/ 0 w 872640"/>
                  <a:gd name="textAreaRight" fmla="*/ 873000 w 872640"/>
                  <a:gd name="textAreaTop" fmla="*/ 0 h 863280"/>
                  <a:gd name="textAreaBottom" fmla="*/ 863640 h 86328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2" name="Google Shape;311;p6"/>
              <p:cNvSpPr/>
              <p:nvPr/>
            </p:nvSpPr>
            <p:spPr>
              <a:xfrm rot="2700000">
                <a:off x="-201600" y="3640680"/>
                <a:ext cx="872640" cy="863280"/>
              </a:xfrm>
              <a:custGeom>
                <a:avLst/>
                <a:gdLst>
                  <a:gd name="textAreaLeft" fmla="*/ 0 w 872640"/>
                  <a:gd name="textAreaRight" fmla="*/ 873000 w 872640"/>
                  <a:gd name="textAreaTop" fmla="*/ 0 h 863280"/>
                  <a:gd name="textAreaBottom" fmla="*/ 863640 h 86328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3" name="Google Shape;312;p6"/>
              <p:cNvSpPr/>
              <p:nvPr/>
            </p:nvSpPr>
            <p:spPr>
              <a:xfrm rot="2700000">
                <a:off x="-87120" y="3886560"/>
                <a:ext cx="872640" cy="863280"/>
              </a:xfrm>
              <a:custGeom>
                <a:avLst/>
                <a:gdLst>
                  <a:gd name="textAreaLeft" fmla="*/ 0 w 872640"/>
                  <a:gd name="textAreaRight" fmla="*/ 873000 w 872640"/>
                  <a:gd name="textAreaTop" fmla="*/ 0 h 863280"/>
                  <a:gd name="textAreaBottom" fmla="*/ 863640 h 86328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4" name="Google Shape;313;p6"/>
              <p:cNvSpPr/>
              <p:nvPr/>
            </p:nvSpPr>
            <p:spPr>
              <a:xfrm rot="2700000">
                <a:off x="26640" y="4163040"/>
                <a:ext cx="872640" cy="863280"/>
              </a:xfrm>
              <a:custGeom>
                <a:avLst/>
                <a:gdLst>
                  <a:gd name="textAreaLeft" fmla="*/ 0 w 872640"/>
                  <a:gd name="textAreaRight" fmla="*/ 873000 w 872640"/>
                  <a:gd name="textAreaTop" fmla="*/ 0 h 863280"/>
                  <a:gd name="textAreaBottom" fmla="*/ 863640 h 86328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189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25" name="Google Shape;314;p6"/>
            <p:cNvGrpSpPr/>
            <p:nvPr/>
          </p:nvGrpSpPr>
          <p:grpSpPr>
            <a:xfrm>
              <a:off x="523080" y="4607280"/>
              <a:ext cx="1048320" cy="717120"/>
              <a:chOff x="523080" y="4607280"/>
              <a:chExt cx="1048320" cy="717120"/>
            </a:xfrm>
          </p:grpSpPr>
          <p:grpSp>
            <p:nvGrpSpPr>
              <p:cNvPr id="1226" name="Google Shape;315;p6"/>
              <p:cNvGrpSpPr/>
              <p:nvPr/>
            </p:nvGrpSpPr>
            <p:grpSpPr>
              <a:xfrm>
                <a:off x="523080" y="4607280"/>
                <a:ext cx="717120" cy="717120"/>
                <a:chOff x="523080" y="4607280"/>
                <a:chExt cx="717120" cy="717120"/>
              </a:xfrm>
            </p:grpSpPr>
            <p:sp>
              <p:nvSpPr>
                <p:cNvPr id="1227" name="Google Shape;316;p6"/>
                <p:cNvSpPr/>
                <p:nvPr/>
              </p:nvSpPr>
              <p:spPr>
                <a:xfrm rot="2700000">
                  <a:off x="622440" y="4717440"/>
                  <a:ext cx="518040" cy="496080"/>
                </a:xfrm>
                <a:custGeom>
                  <a:avLst/>
                  <a:gdLst>
                    <a:gd name="textAreaLeft" fmla="*/ 0 w 518040"/>
                    <a:gd name="textAreaRight" fmla="*/ 518400 w 518040"/>
                    <a:gd name="textAreaTop" fmla="*/ 0 h 496080"/>
                    <a:gd name="textAreaBottom" fmla="*/ 496440 h 4960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28" name="Google Shape;317;p6"/>
                <p:cNvGrpSpPr/>
                <p:nvPr/>
              </p:nvGrpSpPr>
              <p:grpSpPr>
                <a:xfrm>
                  <a:off x="590040" y="4758480"/>
                  <a:ext cx="581040" cy="335160"/>
                  <a:chOff x="590040" y="4758480"/>
                  <a:chExt cx="581040" cy="335160"/>
                </a:xfrm>
              </p:grpSpPr>
              <p:sp>
                <p:nvSpPr>
                  <p:cNvPr id="1229" name="Google Shape;318;p6"/>
                  <p:cNvSpPr/>
                  <p:nvPr/>
                </p:nvSpPr>
                <p:spPr>
                  <a:xfrm rot="2700000">
                    <a:off x="639000" y="48074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0" name="Google Shape;319;p6"/>
                  <p:cNvSpPr/>
                  <p:nvPr/>
                </p:nvSpPr>
                <p:spPr>
                  <a:xfrm rot="2700000">
                    <a:off x="700560" y="48074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320;p6"/>
                  <p:cNvSpPr/>
                  <p:nvPr/>
                </p:nvSpPr>
                <p:spPr>
                  <a:xfrm rot="2700000">
                    <a:off x="762120" y="48074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2" name="Google Shape;321;p6"/>
                  <p:cNvSpPr/>
                  <p:nvPr/>
                </p:nvSpPr>
                <p:spPr>
                  <a:xfrm rot="2700000">
                    <a:off x="823680" y="48074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322;p6"/>
                  <p:cNvSpPr/>
                  <p:nvPr/>
                </p:nvSpPr>
                <p:spPr>
                  <a:xfrm rot="2700000">
                    <a:off x="885240" y="48074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234" name="Google Shape;323;p6"/>
              <p:cNvSpPr/>
              <p:nvPr/>
            </p:nvSpPr>
            <p:spPr>
              <a:xfrm rot="18900000">
                <a:off x="1019160" y="4726080"/>
                <a:ext cx="486720" cy="386640"/>
              </a:xfrm>
              <a:custGeom>
                <a:avLst/>
                <a:gdLst>
                  <a:gd name="textAreaLeft" fmla="*/ 0 w 486720"/>
                  <a:gd name="textAreaRight" fmla="*/ 487080 w 486720"/>
                  <a:gd name="textAreaTop" fmla="*/ 0 h 386640"/>
                  <a:gd name="textAreaBottom" fmla="*/ 387000 h 38664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35" name="Google Shape;324;p6"/>
            <p:cNvGrpSpPr/>
            <p:nvPr/>
          </p:nvGrpSpPr>
          <p:grpSpPr>
            <a:xfrm>
              <a:off x="-232560" y="4691880"/>
              <a:ext cx="1048320" cy="717120"/>
              <a:chOff x="-232560" y="4691880"/>
              <a:chExt cx="1048320" cy="717120"/>
            </a:xfrm>
          </p:grpSpPr>
          <p:grpSp>
            <p:nvGrpSpPr>
              <p:cNvPr id="1236" name="Google Shape;325;p6"/>
              <p:cNvGrpSpPr/>
              <p:nvPr/>
            </p:nvGrpSpPr>
            <p:grpSpPr>
              <a:xfrm>
                <a:off x="-232560" y="4691880"/>
                <a:ext cx="717120" cy="717120"/>
                <a:chOff x="-232560" y="4691880"/>
                <a:chExt cx="717120" cy="717120"/>
              </a:xfrm>
            </p:grpSpPr>
            <p:sp>
              <p:nvSpPr>
                <p:cNvPr id="1237" name="Google Shape;326;p6"/>
                <p:cNvSpPr/>
                <p:nvPr/>
              </p:nvSpPr>
              <p:spPr>
                <a:xfrm rot="2700000">
                  <a:off x="-132840" y="4802040"/>
                  <a:ext cx="518040" cy="496080"/>
                </a:xfrm>
                <a:custGeom>
                  <a:avLst/>
                  <a:gdLst>
                    <a:gd name="textAreaLeft" fmla="*/ 0 w 518040"/>
                    <a:gd name="textAreaRight" fmla="*/ 518400 w 518040"/>
                    <a:gd name="textAreaTop" fmla="*/ 0 h 496080"/>
                    <a:gd name="textAreaBottom" fmla="*/ 496440 h 4960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38" name="Google Shape;327;p6"/>
                <p:cNvGrpSpPr/>
                <p:nvPr/>
              </p:nvGrpSpPr>
              <p:grpSpPr>
                <a:xfrm>
                  <a:off x="-165960" y="4843080"/>
                  <a:ext cx="581040" cy="335160"/>
                  <a:chOff x="-165960" y="4843080"/>
                  <a:chExt cx="581040" cy="335160"/>
                </a:xfrm>
              </p:grpSpPr>
              <p:sp>
                <p:nvSpPr>
                  <p:cNvPr id="1239" name="Google Shape;328;p6"/>
                  <p:cNvSpPr/>
                  <p:nvPr/>
                </p:nvSpPr>
                <p:spPr>
                  <a:xfrm rot="2700000">
                    <a:off x="-117000" y="48920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329;p6"/>
                  <p:cNvSpPr/>
                  <p:nvPr/>
                </p:nvSpPr>
                <p:spPr>
                  <a:xfrm rot="2700000">
                    <a:off x="-55440" y="48920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330;p6"/>
                  <p:cNvSpPr/>
                  <p:nvPr/>
                </p:nvSpPr>
                <p:spPr>
                  <a:xfrm rot="2700000">
                    <a:off x="6120" y="48920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2" name="Google Shape;331;p6"/>
                  <p:cNvSpPr/>
                  <p:nvPr/>
                </p:nvSpPr>
                <p:spPr>
                  <a:xfrm rot="2700000">
                    <a:off x="67320" y="48920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332;p6"/>
                  <p:cNvSpPr/>
                  <p:nvPr/>
                </p:nvSpPr>
                <p:spPr>
                  <a:xfrm rot="2700000">
                    <a:off x="128880" y="4892040"/>
                    <a:ext cx="236880" cy="236880"/>
                  </a:xfrm>
                  <a:custGeom>
                    <a:avLst/>
                    <a:gdLst>
                      <a:gd name="textAreaLeft" fmla="*/ 0 w 236880"/>
                      <a:gd name="textAreaRight" fmla="*/ 237240 w 236880"/>
                      <a:gd name="textAreaTop" fmla="*/ 0 h 236880"/>
                      <a:gd name="textAreaBottom" fmla="*/ 237240 h 2368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9900FF">
                          <a:alpha val="47000"/>
                        </a:srgbClr>
                      </a:gs>
                      <a:gs pos="100000">
                        <a:srgbClr val="FFFFFF">
                          <a:alpha val="4700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244" name="Google Shape;333;p6"/>
              <p:cNvSpPr/>
              <p:nvPr/>
            </p:nvSpPr>
            <p:spPr>
              <a:xfrm rot="18900000">
                <a:off x="263520" y="4810680"/>
                <a:ext cx="486720" cy="386640"/>
              </a:xfrm>
              <a:custGeom>
                <a:avLst/>
                <a:gdLst>
                  <a:gd name="textAreaLeft" fmla="*/ 0 w 486720"/>
                  <a:gd name="textAreaRight" fmla="*/ 487080 w 486720"/>
                  <a:gd name="textAreaTop" fmla="*/ 0 h 386640"/>
                  <a:gd name="textAreaBottom" fmla="*/ 387000 h 386640"/>
                </a:gdLst>
                <a:ahLst/>
                <a:cxnLst/>
                <a:rect l="textAreaLeft" t="textAreaTop" r="textAreaRight" b="textAreaBottom"/>
                <a:pathLst>
                  <a:path w="44612" h="3544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45" name="Google Shape;334;p6"/>
            <p:cNvGrpSpPr/>
            <p:nvPr/>
          </p:nvGrpSpPr>
          <p:grpSpPr>
            <a:xfrm>
              <a:off x="-1498680" y="4898880"/>
              <a:ext cx="4558320" cy="133920"/>
              <a:chOff x="-1498680" y="4898880"/>
              <a:chExt cx="4558320" cy="133920"/>
            </a:xfrm>
          </p:grpSpPr>
          <p:sp>
            <p:nvSpPr>
              <p:cNvPr id="1246" name="Google Shape;335;p6"/>
              <p:cNvSpPr/>
              <p:nvPr/>
            </p:nvSpPr>
            <p:spPr>
              <a:xfrm>
                <a:off x="2925720" y="48988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247" name="Google Shape;336;p6"/>
              <p:cNvCxnSpPr/>
              <p:nvPr/>
            </p:nvCxnSpPr>
            <p:spPr>
              <a:xfrm>
                <a:off x="-1498680" y="4965840"/>
                <a:ext cx="4462560" cy="360"/>
              </a:xfrm>
              <a:prstGeom prst="straightConnector1">
                <a:avLst/>
              </a:prstGeom>
              <a:ln w="9525">
                <a:solidFill>
                  <a:srgbClr val="0C0A9E"/>
                </a:solidFill>
                <a:round/>
              </a:ln>
            </p:spPr>
          </p:cxnSp>
          <p:sp>
            <p:nvSpPr>
              <p:cNvPr id="1248" name="Google Shape;337;p6"/>
              <p:cNvSpPr/>
              <p:nvPr/>
            </p:nvSpPr>
            <p:spPr>
              <a:xfrm>
                <a:off x="2955960" y="49291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251" name="Google Shape;341;p7"/>
          <p:cNvGrpSpPr/>
          <p:nvPr/>
        </p:nvGrpSpPr>
        <p:grpSpPr>
          <a:xfrm>
            <a:off x="8934840" y="3943440"/>
            <a:ext cx="438840" cy="438840"/>
            <a:chOff x="8934840" y="3943440"/>
            <a:chExt cx="438840" cy="438840"/>
          </a:xfrm>
        </p:grpSpPr>
        <p:sp>
          <p:nvSpPr>
            <p:cNvPr id="1252" name="Google Shape;342;p7"/>
            <p:cNvSpPr/>
            <p:nvPr/>
          </p:nvSpPr>
          <p:spPr>
            <a:xfrm>
              <a:off x="8934840" y="394344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343;p7"/>
            <p:cNvSpPr/>
            <p:nvPr/>
          </p:nvSpPr>
          <p:spPr>
            <a:xfrm>
              <a:off x="9023040" y="404352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54" name="Google Shape;344;p7"/>
          <p:cNvGrpSpPr/>
          <p:nvPr/>
        </p:nvGrpSpPr>
        <p:grpSpPr>
          <a:xfrm>
            <a:off x="5481720" y="-3117240"/>
            <a:ext cx="5953320" cy="6141960"/>
            <a:chOff x="5481720" y="-3117240"/>
            <a:chExt cx="5953320" cy="6141960"/>
          </a:xfrm>
        </p:grpSpPr>
        <p:sp>
          <p:nvSpPr>
            <p:cNvPr id="1255" name="Google Shape;345;p7"/>
            <p:cNvSpPr/>
            <p:nvPr/>
          </p:nvSpPr>
          <p:spPr>
            <a:xfrm rot="18900000">
              <a:off x="6829560" y="-245880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346;p7"/>
            <p:cNvSpPr/>
            <p:nvPr/>
          </p:nvSpPr>
          <p:spPr>
            <a:xfrm rot="18900000">
              <a:off x="6933960" y="-275184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40000">
                  <a:srgbClr val="FF9900">
                    <a:alpha val="41000"/>
                  </a:srgbClr>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57" name="Google Shape;347;p7"/>
            <p:cNvGrpSpPr/>
            <p:nvPr/>
          </p:nvGrpSpPr>
          <p:grpSpPr>
            <a:xfrm>
              <a:off x="5862600" y="33480"/>
              <a:ext cx="4558680" cy="133920"/>
              <a:chOff x="5862600" y="33480"/>
              <a:chExt cx="4558680" cy="133920"/>
            </a:xfrm>
          </p:grpSpPr>
          <p:sp>
            <p:nvSpPr>
              <p:cNvPr id="1258" name="Google Shape;348;p7"/>
              <p:cNvSpPr/>
              <p:nvPr/>
            </p:nvSpPr>
            <p:spPr>
              <a:xfrm rot="10800000">
                <a:off x="5862600" y="3348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259" name="Google Shape;349;p7"/>
              <p:cNvCxnSpPr/>
              <p:nvPr/>
            </p:nvCxnSpPr>
            <p:spPr>
              <a:xfrm flipH="1">
                <a:off x="5958360" y="100080"/>
                <a:ext cx="4463280" cy="360"/>
              </a:xfrm>
              <a:prstGeom prst="straightConnector1">
                <a:avLst/>
              </a:prstGeom>
              <a:ln w="9525">
                <a:solidFill>
                  <a:srgbClr val="0C0A9E"/>
                </a:solidFill>
                <a:round/>
              </a:ln>
            </p:spPr>
          </p:cxnSp>
          <p:sp>
            <p:nvSpPr>
              <p:cNvPr id="1260" name="Google Shape;350;p7"/>
              <p:cNvSpPr/>
              <p:nvPr/>
            </p:nvSpPr>
            <p:spPr>
              <a:xfrm rot="10800000">
                <a:off x="5893200" y="637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261" name="Google Shape;351;p7"/>
          <p:cNvGrpSpPr/>
          <p:nvPr/>
        </p:nvGrpSpPr>
        <p:grpSpPr>
          <a:xfrm>
            <a:off x="-502920" y="3987000"/>
            <a:ext cx="5248440" cy="2991960"/>
            <a:chOff x="-502920" y="3987000"/>
            <a:chExt cx="5248440" cy="2991960"/>
          </a:xfrm>
        </p:grpSpPr>
        <p:pic>
          <p:nvPicPr>
            <p:cNvPr id="1262" name="Google Shape;352;p7"/>
            <p:cNvPicPr/>
            <p:nvPr/>
          </p:nvPicPr>
          <p:blipFill>
            <a:blip r:embed="rId3"/>
            <a:srcRect l="16959" t="24713" r="7122" b="26173"/>
            <a:stretch/>
          </p:blipFill>
          <p:spPr>
            <a:xfrm flipH="1">
              <a:off x="-502920" y="3987000"/>
              <a:ext cx="3920040" cy="2991960"/>
            </a:xfrm>
            <a:prstGeom prst="rect">
              <a:avLst/>
            </a:prstGeom>
            <a:ln w="0">
              <a:noFill/>
            </a:ln>
          </p:spPr>
        </p:pic>
        <p:sp>
          <p:nvSpPr>
            <p:cNvPr id="1263" name="Google Shape;353;p7"/>
            <p:cNvSpPr/>
            <p:nvPr/>
          </p:nvSpPr>
          <p:spPr>
            <a:xfrm flipH="1">
              <a:off x="3542040" y="5223960"/>
              <a:ext cx="581760" cy="556920"/>
            </a:xfrm>
            <a:custGeom>
              <a:avLst/>
              <a:gdLst>
                <a:gd name="textAreaLeft" fmla="*/ 360 w 581760"/>
                <a:gd name="textAreaRight" fmla="*/ 58248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354;p7"/>
            <p:cNvSpPr/>
            <p:nvPr/>
          </p:nvSpPr>
          <p:spPr>
            <a:xfrm flipH="1">
              <a:off x="3205440" y="5280480"/>
              <a:ext cx="339840" cy="325440"/>
            </a:xfrm>
            <a:custGeom>
              <a:avLst/>
              <a:gdLst>
                <a:gd name="textAreaLeft" fmla="*/ 360 w 339840"/>
                <a:gd name="textAreaRight" fmla="*/ 340560 w 339840"/>
                <a:gd name="textAreaTop" fmla="*/ 0 h 325440"/>
                <a:gd name="textAreaBottom" fmla="*/ 325800 h 32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355;p7"/>
            <p:cNvSpPr/>
            <p:nvPr/>
          </p:nvSpPr>
          <p:spPr>
            <a:xfrm flipH="1">
              <a:off x="3084480" y="5514120"/>
              <a:ext cx="581760" cy="556920"/>
            </a:xfrm>
            <a:custGeom>
              <a:avLst/>
              <a:gdLst>
                <a:gd name="textAreaLeft" fmla="*/ 360 w 581760"/>
                <a:gd name="textAreaRight" fmla="*/ 58248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alpha val="31000"/>
                  </a:srgbClr>
                </a:gs>
                <a:gs pos="22000">
                  <a:srgbClr val="F5F8FF">
                    <a:alpha val="31000"/>
                  </a:srgbClr>
                </a:gs>
                <a:gs pos="45000">
                  <a:srgbClr val="FFFFFF">
                    <a:alpha val="31000"/>
                  </a:srgbClr>
                </a:gs>
                <a:gs pos="100000">
                  <a:srgbClr val="0C0A9E">
                    <a:alpha val="3100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356;p7"/>
            <p:cNvSpPr/>
            <p:nvPr/>
          </p:nvSpPr>
          <p:spPr>
            <a:xfrm flipH="1">
              <a:off x="2606040" y="5164560"/>
              <a:ext cx="581760" cy="556920"/>
            </a:xfrm>
            <a:custGeom>
              <a:avLst/>
              <a:gdLst>
                <a:gd name="textAreaLeft" fmla="*/ 360 w 581760"/>
                <a:gd name="textAreaRight" fmla="*/ 582480 w 581760"/>
                <a:gd name="textAreaTop" fmla="*/ 0 h 556920"/>
                <a:gd name="textAreaBottom" fmla="*/ 557280 h 55692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F5F8FF"/>
                </a:gs>
                <a:gs pos="22000">
                  <a:srgbClr val="F5F8FF"/>
                </a:gs>
                <a:gs pos="45000">
                  <a:srgbClr val="FFFFFF">
                    <a:alpha val="0"/>
                  </a:srgbClr>
                </a:gs>
                <a:gs pos="100000">
                  <a:srgbClr val="0C0A9E">
                    <a:alpha val="5000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357;p7"/>
            <p:cNvSpPr/>
            <p:nvPr/>
          </p:nvSpPr>
          <p:spPr>
            <a:xfrm rot="16200000" flipH="1">
              <a:off x="2618280" y="3689640"/>
              <a:ext cx="1420560" cy="2832840"/>
            </a:xfrm>
            <a:custGeom>
              <a:avLst/>
              <a:gdLst>
                <a:gd name="textAreaLeft" fmla="*/ 360 w 1420560"/>
                <a:gd name="textAreaRight" fmla="*/ 142128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68" name="Google Shape;358;p7"/>
            <p:cNvGrpSpPr/>
            <p:nvPr/>
          </p:nvGrpSpPr>
          <p:grpSpPr>
            <a:xfrm>
              <a:off x="3588480" y="4943160"/>
              <a:ext cx="161640" cy="161640"/>
              <a:chOff x="3588480" y="4943160"/>
              <a:chExt cx="161640" cy="161640"/>
            </a:xfrm>
          </p:grpSpPr>
          <p:sp>
            <p:nvSpPr>
              <p:cNvPr id="1269" name="Google Shape;359;p7"/>
              <p:cNvSpPr/>
              <p:nvPr/>
            </p:nvSpPr>
            <p:spPr>
              <a:xfrm flipH="1">
                <a:off x="3588120" y="49431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0" name="Google Shape;360;p7"/>
              <p:cNvSpPr/>
              <p:nvPr/>
            </p:nvSpPr>
            <p:spPr>
              <a:xfrm flipH="1">
                <a:off x="3621240" y="4979880"/>
                <a:ext cx="96480" cy="88200"/>
              </a:xfrm>
              <a:custGeom>
                <a:avLst/>
                <a:gdLst>
                  <a:gd name="textAreaLeft" fmla="*/ 360 w 96480"/>
                  <a:gd name="textAreaRight" fmla="*/ 97200 w 96480"/>
                  <a:gd name="textAreaTop" fmla="*/ 0 h 88200"/>
                  <a:gd name="textAreaBottom" fmla="*/ 8856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71" name="Google Shape;361;p7"/>
            <p:cNvGrpSpPr/>
            <p:nvPr/>
          </p:nvGrpSpPr>
          <p:grpSpPr>
            <a:xfrm>
              <a:off x="2206440" y="5361120"/>
              <a:ext cx="161640" cy="161640"/>
              <a:chOff x="2206440" y="5361120"/>
              <a:chExt cx="161640" cy="161640"/>
            </a:xfrm>
          </p:grpSpPr>
          <p:sp>
            <p:nvSpPr>
              <p:cNvPr id="1272" name="Google Shape;362;p7"/>
              <p:cNvSpPr/>
              <p:nvPr/>
            </p:nvSpPr>
            <p:spPr>
              <a:xfrm flipV="1">
                <a:off x="2206440" y="5360760"/>
                <a:ext cx="161640" cy="161640"/>
              </a:xfrm>
              <a:custGeom>
                <a:avLst/>
                <a:gdLst>
                  <a:gd name="textAreaLeft" fmla="*/ 0 w 161640"/>
                  <a:gd name="textAreaRight" fmla="*/ 162000 w 161640"/>
                  <a:gd name="textAreaTop" fmla="*/ -360 h 161640"/>
                  <a:gd name="textAreaBottom" fmla="*/ 161640 h 1616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363;p7"/>
              <p:cNvSpPr/>
              <p:nvPr/>
            </p:nvSpPr>
            <p:spPr>
              <a:xfrm flipV="1">
                <a:off x="2238840" y="5397480"/>
                <a:ext cx="96480" cy="88200"/>
              </a:xfrm>
              <a:custGeom>
                <a:avLst/>
                <a:gdLst>
                  <a:gd name="textAreaLeft" fmla="*/ 0 w 96480"/>
                  <a:gd name="textAreaRight" fmla="*/ 96840 w 96480"/>
                  <a:gd name="textAreaTop" fmla="*/ -360 h 88200"/>
                  <a:gd name="textAreaBottom" fmla="*/ 88200 h 882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74" name="PlaceHolder 1"/>
          <p:cNvSpPr>
            <a:spLocks noGrp="1"/>
          </p:cNvSpPr>
          <p:nvPr>
            <p:ph type="title"/>
          </p:nvPr>
        </p:nvSpPr>
        <p:spPr>
          <a:xfrm>
            <a:off x="713160" y="2122560"/>
            <a:ext cx="7297200" cy="90972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1275" name="Google Shape;366;p8"/>
          <p:cNvGrpSpPr/>
          <p:nvPr/>
        </p:nvGrpSpPr>
        <p:grpSpPr>
          <a:xfrm>
            <a:off x="6475680" y="-1541520"/>
            <a:ext cx="2583360" cy="2409120"/>
            <a:chOff x="6475680" y="-1541520"/>
            <a:chExt cx="2583360" cy="2409120"/>
          </a:xfrm>
        </p:grpSpPr>
        <p:grpSp>
          <p:nvGrpSpPr>
            <p:cNvPr id="1276" name="Google Shape;367;p8"/>
            <p:cNvGrpSpPr/>
            <p:nvPr/>
          </p:nvGrpSpPr>
          <p:grpSpPr>
            <a:xfrm>
              <a:off x="6475680" y="-1541520"/>
              <a:ext cx="939600" cy="2133000"/>
              <a:chOff x="6475680" y="-1541520"/>
              <a:chExt cx="939600" cy="2133000"/>
            </a:xfrm>
          </p:grpSpPr>
          <p:sp>
            <p:nvSpPr>
              <p:cNvPr id="1277" name="Google Shape;368;p8"/>
              <p:cNvSpPr/>
              <p:nvPr/>
            </p:nvSpPr>
            <p:spPr>
              <a:xfrm>
                <a:off x="6475680" y="-154152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8" name="Google Shape;369;p8"/>
              <p:cNvSpPr/>
              <p:nvPr/>
            </p:nvSpPr>
            <p:spPr>
              <a:xfrm>
                <a:off x="6728400" y="-1179360"/>
                <a:ext cx="686880" cy="1770840"/>
              </a:xfrm>
              <a:custGeom>
                <a:avLst/>
                <a:gdLst>
                  <a:gd name="textAreaLeft" fmla="*/ 0 w 686880"/>
                  <a:gd name="textAreaRight" fmla="*/ 687240 w 686880"/>
                  <a:gd name="textAreaTop" fmla="*/ 0 h 1770840"/>
                  <a:gd name="textAreaBottom" fmla="*/ 1771200 h 1770840"/>
                </a:gdLst>
                <a:ahLst/>
                <a:cxn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79" name="Google Shape;370;p8"/>
            <p:cNvSpPr/>
            <p:nvPr/>
          </p:nvSpPr>
          <p:spPr>
            <a:xfrm rot="5400000">
              <a:off x="7783200" y="-77040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0" name="Google Shape;371;p8"/>
            <p:cNvSpPr/>
            <p:nvPr/>
          </p:nvSpPr>
          <p:spPr>
            <a:xfrm rot="5400000">
              <a:off x="7617600" y="-361080"/>
              <a:ext cx="686880" cy="1770840"/>
            </a:xfrm>
            <a:custGeom>
              <a:avLst/>
              <a:gdLst>
                <a:gd name="textAreaLeft" fmla="*/ 0 w 686880"/>
                <a:gd name="textAreaRight" fmla="*/ 687240 w 686880"/>
                <a:gd name="textAreaTop" fmla="*/ 0 h 1770840"/>
                <a:gd name="textAreaBottom" fmla="*/ 1771200 h 1770840"/>
              </a:gdLst>
              <a:ahLst/>
              <a:cxnLst/>
              <a:rect l="textAreaLeft" t="textAreaTop" r="textAreaRight" b="textAreaBottom"/>
              <a:pathLst>
                <a:path w="16760" h="4318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81" name="Google Shape;372;p8"/>
            <p:cNvGrpSpPr/>
            <p:nvPr/>
          </p:nvGrpSpPr>
          <p:grpSpPr>
            <a:xfrm>
              <a:off x="7741800" y="-258480"/>
              <a:ext cx="438840" cy="438840"/>
              <a:chOff x="7741800" y="-258480"/>
              <a:chExt cx="438840" cy="438840"/>
            </a:xfrm>
          </p:grpSpPr>
          <p:sp>
            <p:nvSpPr>
              <p:cNvPr id="1282" name="Google Shape;373;p8"/>
              <p:cNvSpPr/>
              <p:nvPr/>
            </p:nvSpPr>
            <p:spPr>
              <a:xfrm>
                <a:off x="7741800" y="-25848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374;p8"/>
              <p:cNvSpPr/>
              <p:nvPr/>
            </p:nvSpPr>
            <p:spPr>
              <a:xfrm>
                <a:off x="7830000" y="-15840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84" name="PlaceHolder 1"/>
          <p:cNvSpPr>
            <a:spLocks noGrp="1"/>
          </p:cNvSpPr>
          <p:nvPr>
            <p:ph type="title"/>
          </p:nvPr>
        </p:nvSpPr>
        <p:spPr>
          <a:xfrm>
            <a:off x="720000" y="479880"/>
            <a:ext cx="3144960" cy="18432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285" name="PlaceHolder 2"/>
          <p:cNvSpPr>
            <a:spLocks noGrp="1"/>
          </p:cNvSpPr>
          <p:nvPr>
            <p:ph type="body"/>
          </p:nvPr>
        </p:nvSpPr>
        <p:spPr>
          <a:xfrm>
            <a:off x="4135680" y="539640"/>
            <a:ext cx="4294800" cy="40687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286" name="Google Shape;379;p9"/>
          <p:cNvGrpSpPr/>
          <p:nvPr/>
        </p:nvGrpSpPr>
        <p:grpSpPr>
          <a:xfrm>
            <a:off x="-2393640" y="-1635480"/>
            <a:ext cx="4710600" cy="5344200"/>
            <a:chOff x="-2393640" y="-1635480"/>
            <a:chExt cx="4710600" cy="5344200"/>
          </a:xfrm>
        </p:grpSpPr>
        <p:pic>
          <p:nvPicPr>
            <p:cNvPr id="1287" name="Google Shape;380;p9"/>
            <p:cNvPicPr/>
            <p:nvPr/>
          </p:nvPicPr>
          <p:blipFill>
            <a:blip r:embed="rId3"/>
            <a:srcRect l="16959" t="24713" r="7122" b="26173"/>
            <a:stretch/>
          </p:blipFill>
          <p:spPr>
            <a:xfrm>
              <a:off x="-2393640" y="-1635480"/>
              <a:ext cx="3920040" cy="2991960"/>
            </a:xfrm>
            <a:prstGeom prst="rect">
              <a:avLst/>
            </a:prstGeom>
            <a:ln w="0">
              <a:noFill/>
            </a:ln>
          </p:spPr>
        </p:pic>
        <p:grpSp>
          <p:nvGrpSpPr>
            <p:cNvPr id="1288" name="Google Shape;381;p9"/>
            <p:cNvGrpSpPr/>
            <p:nvPr/>
          </p:nvGrpSpPr>
          <p:grpSpPr>
            <a:xfrm>
              <a:off x="-1398960" y="-1410120"/>
              <a:ext cx="3152880" cy="5118840"/>
              <a:chOff x="-1398960" y="-1410120"/>
              <a:chExt cx="3152880" cy="5118840"/>
            </a:xfrm>
          </p:grpSpPr>
          <p:sp>
            <p:nvSpPr>
              <p:cNvPr id="1289" name="Google Shape;382;p9"/>
              <p:cNvSpPr/>
              <p:nvPr/>
            </p:nvSpPr>
            <p:spPr>
              <a:xfrm>
                <a:off x="-1398960" y="-141012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90" name="Google Shape;383;p9"/>
              <p:cNvGrpSpPr/>
              <p:nvPr/>
            </p:nvGrpSpPr>
            <p:grpSpPr>
              <a:xfrm>
                <a:off x="629280" y="217080"/>
                <a:ext cx="133560" cy="133560"/>
                <a:chOff x="629280" y="217080"/>
                <a:chExt cx="133560" cy="133560"/>
              </a:xfrm>
            </p:grpSpPr>
            <p:sp>
              <p:nvSpPr>
                <p:cNvPr id="1291" name="Google Shape;384;p9"/>
                <p:cNvSpPr/>
                <p:nvPr/>
              </p:nvSpPr>
              <p:spPr>
                <a:xfrm>
                  <a:off x="629280" y="21708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385;p9"/>
                <p:cNvSpPr/>
                <p:nvPr/>
              </p:nvSpPr>
              <p:spPr>
                <a:xfrm>
                  <a:off x="648360" y="23580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93" name="Google Shape;386;p9"/>
              <p:cNvGrpSpPr/>
              <p:nvPr/>
            </p:nvGrpSpPr>
            <p:grpSpPr>
              <a:xfrm>
                <a:off x="-363960" y="903240"/>
                <a:ext cx="133560" cy="133560"/>
                <a:chOff x="-363960" y="903240"/>
                <a:chExt cx="133560" cy="133560"/>
              </a:xfrm>
            </p:grpSpPr>
            <p:sp>
              <p:nvSpPr>
                <p:cNvPr id="1294" name="Google Shape;387;p9"/>
                <p:cNvSpPr/>
                <p:nvPr/>
              </p:nvSpPr>
              <p:spPr>
                <a:xfrm>
                  <a:off x="-363960" y="9032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388;p9"/>
                <p:cNvSpPr/>
                <p:nvPr/>
              </p:nvSpPr>
              <p:spPr>
                <a:xfrm>
                  <a:off x="-345240" y="92232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96" name="Google Shape;389;p9"/>
              <p:cNvGrpSpPr/>
              <p:nvPr/>
            </p:nvGrpSpPr>
            <p:grpSpPr>
              <a:xfrm>
                <a:off x="20160" y="1276920"/>
                <a:ext cx="133560" cy="133560"/>
                <a:chOff x="20160" y="1276920"/>
                <a:chExt cx="133560" cy="133560"/>
              </a:xfrm>
            </p:grpSpPr>
            <p:sp>
              <p:nvSpPr>
                <p:cNvPr id="1297" name="Google Shape;390;p9"/>
                <p:cNvSpPr/>
                <p:nvPr/>
              </p:nvSpPr>
              <p:spPr>
                <a:xfrm>
                  <a:off x="20160" y="127692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391;p9"/>
                <p:cNvSpPr/>
                <p:nvPr/>
              </p:nvSpPr>
              <p:spPr>
                <a:xfrm>
                  <a:off x="38880" y="129600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99" name="Google Shape;392;p9"/>
            <p:cNvGrpSpPr/>
            <p:nvPr/>
          </p:nvGrpSpPr>
          <p:grpSpPr>
            <a:xfrm>
              <a:off x="45360" y="-923040"/>
              <a:ext cx="87840" cy="2151360"/>
              <a:chOff x="45360" y="-923040"/>
              <a:chExt cx="87840" cy="2151360"/>
            </a:xfrm>
          </p:grpSpPr>
          <p:sp>
            <p:nvSpPr>
              <p:cNvPr id="1300" name="Google Shape;393;p9"/>
              <p:cNvSpPr/>
              <p:nvPr/>
            </p:nvSpPr>
            <p:spPr>
              <a:xfrm>
                <a:off x="45360" y="-92304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394;p9"/>
              <p:cNvSpPr/>
              <p:nvPr/>
            </p:nvSpPr>
            <p:spPr>
              <a:xfrm>
                <a:off x="120960" y="-92304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40000">
                    <a:srgbClr val="FF9900">
                      <a:alpha val="47000"/>
                    </a:srgbClr>
                  </a:gs>
                  <a:gs pos="100000">
                    <a:srgbClr val="FFFFFF">
                      <a:alpha val="4700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02" name="Google Shape;395;p9"/>
            <p:cNvGrpSpPr/>
            <p:nvPr/>
          </p:nvGrpSpPr>
          <p:grpSpPr>
            <a:xfrm>
              <a:off x="285120" y="-794880"/>
              <a:ext cx="87840" cy="2151360"/>
              <a:chOff x="285120" y="-794880"/>
              <a:chExt cx="87840" cy="2151360"/>
            </a:xfrm>
          </p:grpSpPr>
          <p:sp>
            <p:nvSpPr>
              <p:cNvPr id="1303" name="Google Shape;396;p9"/>
              <p:cNvSpPr/>
              <p:nvPr/>
            </p:nvSpPr>
            <p:spPr>
              <a:xfrm>
                <a:off x="285120" y="-79488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397;p9"/>
              <p:cNvSpPr/>
              <p:nvPr/>
            </p:nvSpPr>
            <p:spPr>
              <a:xfrm>
                <a:off x="360720" y="-794880"/>
                <a:ext cx="12240" cy="2151360"/>
              </a:xfrm>
              <a:custGeom>
                <a:avLst/>
                <a:gdLst>
                  <a:gd name="textAreaLeft" fmla="*/ 0 w 12240"/>
                  <a:gd name="textAreaRight" fmla="*/ 12600 w 12240"/>
                  <a:gd name="textAreaTop" fmla="*/ 0 h 2151360"/>
                  <a:gd name="textAreaBottom" fmla="*/ 2151720 h 215136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05" name="Google Shape;398;p9"/>
            <p:cNvSpPr/>
            <p:nvPr/>
          </p:nvSpPr>
          <p:spPr>
            <a:xfrm rot="5400000">
              <a:off x="425520" y="-1353240"/>
              <a:ext cx="1030680" cy="2751840"/>
            </a:xfrm>
            <a:custGeom>
              <a:avLst/>
              <a:gdLst>
                <a:gd name="textAreaLeft" fmla="*/ 0 w 1030680"/>
                <a:gd name="textAreaRight" fmla="*/ 1031040 w 1030680"/>
                <a:gd name="textAreaTop" fmla="*/ 0 h 2751840"/>
                <a:gd name="textAreaBottom" fmla="*/ 2752200 h 2751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06" name="Google Shape;399;p9"/>
            <p:cNvGrpSpPr/>
            <p:nvPr/>
          </p:nvGrpSpPr>
          <p:grpSpPr>
            <a:xfrm>
              <a:off x="-252000" y="261000"/>
              <a:ext cx="480240" cy="480960"/>
              <a:chOff x="-252000" y="261000"/>
              <a:chExt cx="480240" cy="480960"/>
            </a:xfrm>
          </p:grpSpPr>
          <p:sp>
            <p:nvSpPr>
              <p:cNvPr id="1307" name="Google Shape;400;p9"/>
              <p:cNvSpPr/>
              <p:nvPr/>
            </p:nvSpPr>
            <p:spPr>
              <a:xfrm>
                <a:off x="126720" y="26100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401;p9"/>
              <p:cNvSpPr/>
              <p:nvPr/>
            </p:nvSpPr>
            <p:spPr>
              <a:xfrm>
                <a:off x="63360" y="32472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402;p9"/>
              <p:cNvSpPr/>
              <p:nvPr/>
            </p:nvSpPr>
            <p:spPr>
              <a:xfrm>
                <a:off x="720" y="3880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403;p9"/>
              <p:cNvSpPr/>
              <p:nvPr/>
            </p:nvSpPr>
            <p:spPr>
              <a:xfrm>
                <a:off x="-63000" y="45072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404;p9"/>
              <p:cNvSpPr/>
              <p:nvPr/>
            </p:nvSpPr>
            <p:spPr>
              <a:xfrm>
                <a:off x="-126000" y="51408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405;p9"/>
              <p:cNvSpPr/>
              <p:nvPr/>
            </p:nvSpPr>
            <p:spPr>
              <a:xfrm>
                <a:off x="-189360" y="57708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406;p9"/>
              <p:cNvSpPr/>
              <p:nvPr/>
            </p:nvSpPr>
            <p:spPr>
              <a:xfrm>
                <a:off x="-252000" y="64044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14" name="Google Shape;407;p9"/>
          <p:cNvGrpSpPr/>
          <p:nvPr/>
        </p:nvGrpSpPr>
        <p:grpSpPr>
          <a:xfrm>
            <a:off x="6719760" y="2898360"/>
            <a:ext cx="3920040" cy="3213720"/>
            <a:chOff x="6719760" y="2898360"/>
            <a:chExt cx="3920040" cy="3213720"/>
          </a:xfrm>
        </p:grpSpPr>
        <p:sp>
          <p:nvSpPr>
            <p:cNvPr id="1315" name="Google Shape;408;p9"/>
            <p:cNvSpPr/>
            <p:nvPr/>
          </p:nvSpPr>
          <p:spPr>
            <a:xfrm>
              <a:off x="8841240" y="2898360"/>
              <a:ext cx="480600" cy="475560"/>
            </a:xfrm>
            <a:custGeom>
              <a:avLst/>
              <a:gdLst>
                <a:gd name="textAreaLeft" fmla="*/ 0 w 480600"/>
                <a:gd name="textAreaRight" fmla="*/ 480960 w 480600"/>
                <a:gd name="textAreaTop" fmla="*/ 0 h 475560"/>
                <a:gd name="textAreaBottom" fmla="*/ 475920 h 47556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1316" name="Google Shape;409;p9"/>
            <p:cNvPicPr/>
            <p:nvPr/>
          </p:nvPicPr>
          <p:blipFill>
            <a:blip r:embed="rId3"/>
            <a:srcRect l="16959" t="24713" r="7122" b="26173"/>
            <a:stretch/>
          </p:blipFill>
          <p:spPr>
            <a:xfrm>
              <a:off x="6719760" y="3120120"/>
              <a:ext cx="3920040" cy="2991960"/>
            </a:xfrm>
            <a:prstGeom prst="rect">
              <a:avLst/>
            </a:prstGeom>
            <a:ln w="0">
              <a:noFill/>
            </a:ln>
          </p:spPr>
        </p:pic>
        <p:grpSp>
          <p:nvGrpSpPr>
            <p:cNvPr id="1317" name="Google Shape;410;p9"/>
            <p:cNvGrpSpPr/>
            <p:nvPr/>
          </p:nvGrpSpPr>
          <p:grpSpPr>
            <a:xfrm>
              <a:off x="8748360" y="3547800"/>
              <a:ext cx="699480" cy="1650960"/>
              <a:chOff x="8748360" y="3547800"/>
              <a:chExt cx="699480" cy="1650960"/>
            </a:xfrm>
          </p:grpSpPr>
          <p:sp>
            <p:nvSpPr>
              <p:cNvPr id="1318" name="Google Shape;411;p9"/>
              <p:cNvSpPr/>
              <p:nvPr/>
            </p:nvSpPr>
            <p:spPr>
              <a:xfrm>
                <a:off x="8748360" y="3547800"/>
                <a:ext cx="482760" cy="1013400"/>
              </a:xfrm>
              <a:custGeom>
                <a:avLst/>
                <a:gdLst>
                  <a:gd name="textAreaLeft" fmla="*/ 0 w 482760"/>
                  <a:gd name="textAreaRight" fmla="*/ 483120 w 482760"/>
                  <a:gd name="textAreaTop" fmla="*/ 0 h 1013400"/>
                  <a:gd name="textAreaBottom" fmla="*/ 1013760 h 1013400"/>
                </a:gdLst>
                <a:ahLst/>
                <a:cxnLst/>
                <a:rect l="textAreaLeft" t="textAreaTop" r="textAreaRight" b="textAreaBottom"/>
                <a:pathLst>
                  <a:path w="11779" h="24714">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412;p9"/>
              <p:cNvSpPr/>
              <p:nvPr/>
            </p:nvSpPr>
            <p:spPr>
              <a:xfrm>
                <a:off x="9201240" y="387900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0" name="Google Shape;413;p9"/>
              <p:cNvSpPr/>
              <p:nvPr/>
            </p:nvSpPr>
            <p:spPr>
              <a:xfrm>
                <a:off x="9108720" y="3972240"/>
                <a:ext cx="246600" cy="1226520"/>
              </a:xfrm>
              <a:custGeom>
                <a:avLst/>
                <a:gdLst>
                  <a:gd name="textAreaLeft" fmla="*/ 0 w 246600"/>
                  <a:gd name="textAreaRight" fmla="*/ 246960 w 246600"/>
                  <a:gd name="textAreaTop" fmla="*/ 0 h 1226520"/>
                  <a:gd name="textAreaBottom" fmla="*/ 1226880 h 122652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1" name="Google Shape;414;p9"/>
            <p:cNvGrpSpPr/>
            <p:nvPr/>
          </p:nvGrpSpPr>
          <p:grpSpPr>
            <a:xfrm>
              <a:off x="8355600" y="4357440"/>
              <a:ext cx="904320" cy="725400"/>
              <a:chOff x="8355600" y="4357440"/>
              <a:chExt cx="904320" cy="725400"/>
            </a:xfrm>
          </p:grpSpPr>
          <p:sp>
            <p:nvSpPr>
              <p:cNvPr id="1322" name="Google Shape;415;p9"/>
              <p:cNvSpPr/>
              <p:nvPr/>
            </p:nvSpPr>
            <p:spPr>
              <a:xfrm>
                <a:off x="8574840" y="435744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416;p9"/>
              <p:cNvSpPr/>
              <p:nvPr/>
            </p:nvSpPr>
            <p:spPr>
              <a:xfrm>
                <a:off x="8355600" y="450036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417;p9"/>
              <p:cNvSpPr/>
              <p:nvPr/>
            </p:nvSpPr>
            <p:spPr>
              <a:xfrm>
                <a:off x="8587080" y="450036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25" name="Google Shape;418;p9"/>
            <p:cNvSpPr/>
            <p:nvPr/>
          </p:nvSpPr>
          <p:spPr>
            <a:xfrm rot="10800000">
              <a:off x="7946280" y="29966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419;p9"/>
            <p:cNvSpPr/>
            <p:nvPr/>
          </p:nvSpPr>
          <p:spPr>
            <a:xfrm rot="10800000">
              <a:off x="8105760" y="299736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40000">
                  <a:srgbClr val="FF9900">
                    <a:alpha val="41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7" name="Google Shape;420;p9"/>
          <p:cNvGrpSpPr/>
          <p:nvPr/>
        </p:nvGrpSpPr>
        <p:grpSpPr>
          <a:xfrm>
            <a:off x="-1953000" y="4816440"/>
            <a:ext cx="4558680" cy="133920"/>
            <a:chOff x="-1953000" y="4816440"/>
            <a:chExt cx="4558680" cy="133920"/>
          </a:xfrm>
        </p:grpSpPr>
        <p:sp>
          <p:nvSpPr>
            <p:cNvPr id="1328" name="Google Shape;421;p9"/>
            <p:cNvSpPr/>
            <p:nvPr/>
          </p:nvSpPr>
          <p:spPr>
            <a:xfrm>
              <a:off x="2471760" y="48164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29" name="Google Shape;422;p9"/>
            <p:cNvCxnSpPr/>
            <p:nvPr/>
          </p:nvCxnSpPr>
          <p:spPr>
            <a:xfrm>
              <a:off x="-1953000" y="4883400"/>
              <a:ext cx="4462920" cy="360"/>
            </a:xfrm>
            <a:prstGeom prst="straightConnector1">
              <a:avLst/>
            </a:prstGeom>
            <a:ln w="9525">
              <a:solidFill>
                <a:srgbClr val="0C0A9E"/>
              </a:solidFill>
              <a:round/>
            </a:ln>
          </p:spPr>
        </p:cxnSp>
        <p:sp>
          <p:nvSpPr>
            <p:cNvPr id="1330" name="Google Shape;423;p9"/>
            <p:cNvSpPr/>
            <p:nvPr/>
          </p:nvSpPr>
          <p:spPr>
            <a:xfrm>
              <a:off x="2501640" y="48466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3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332" name="PlaceHolder 2"/>
          <p:cNvSpPr>
            <a:spLocks noGrp="1"/>
          </p:cNvSpPr>
          <p:nvPr>
            <p:ph type="title"/>
          </p:nvPr>
        </p:nvSpPr>
        <p:spPr>
          <a:xfrm>
            <a:off x="720000" y="539640"/>
            <a:ext cx="3671640" cy="932400"/>
          </a:xfrm>
          <a:prstGeom prst="rect">
            <a:avLst/>
          </a:prstGeom>
          <a:solidFill>
            <a:schemeClr val="lt1"/>
          </a:solidFill>
          <a:ln w="0">
            <a:noFill/>
          </a:ln>
        </p:spPr>
        <p:txBody>
          <a:bodyPr lIns="91440" tIns="91440" rIns="91440" bIns="91440" anchor="t">
            <a:noAutofit/>
          </a:bodyPr>
          <a:lstStyle/>
          <a:p>
            <a:pPr indent="0">
              <a:buNone/>
            </a:pPr>
            <a:r>
              <a:rPr lang="fr-FR" sz="2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333"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53" name="PlaceHolder 2"/>
          <p:cNvSpPr>
            <a:spLocks noGrp="1"/>
          </p:cNvSpPr>
          <p:nvPr>
            <p:ph type="title"/>
          </p:nvPr>
        </p:nvSpPr>
        <p:spPr>
          <a:xfrm>
            <a:off x="720000" y="1344600"/>
            <a:ext cx="1057320" cy="639720"/>
          </a:xfrm>
          <a:prstGeom prst="rect">
            <a:avLst/>
          </a:prstGeom>
          <a:noFill/>
          <a:ln w="0">
            <a:noFill/>
          </a:ln>
        </p:spPr>
        <p:txBody>
          <a:bodyPr lIns="91440" tIns="91440" rIns="91440" bIns="91440" anchor="b">
            <a:noAutofit/>
          </a:bodyPr>
          <a:lstStyle/>
          <a:p>
            <a:pPr indent="0">
              <a:lnSpc>
                <a:spcPct val="115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sp>
        <p:nvSpPr>
          <p:cNvPr id="154" name="PlaceHolder 3"/>
          <p:cNvSpPr>
            <a:spLocks noGrp="1"/>
          </p:cNvSpPr>
          <p:nvPr>
            <p:ph type="title"/>
          </p:nvPr>
        </p:nvSpPr>
        <p:spPr>
          <a:xfrm>
            <a:off x="720000" y="3040920"/>
            <a:ext cx="1057320" cy="639720"/>
          </a:xfrm>
          <a:prstGeom prst="rect">
            <a:avLst/>
          </a:prstGeom>
          <a:noFill/>
          <a:ln w="0">
            <a:noFill/>
          </a:ln>
        </p:spPr>
        <p:txBody>
          <a:bodyPr lIns="91440" tIns="91440" rIns="91440" bIns="91440" anchor="b">
            <a:noAutofit/>
          </a:bodyPr>
          <a:lstStyle/>
          <a:p>
            <a:pPr indent="0">
              <a:lnSpc>
                <a:spcPct val="115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sp>
        <p:nvSpPr>
          <p:cNvPr id="155" name="PlaceHolder 4"/>
          <p:cNvSpPr>
            <a:spLocks noGrp="1"/>
          </p:cNvSpPr>
          <p:nvPr>
            <p:ph type="title"/>
          </p:nvPr>
        </p:nvSpPr>
        <p:spPr>
          <a:xfrm>
            <a:off x="4366800" y="1344600"/>
            <a:ext cx="1057320" cy="639720"/>
          </a:xfrm>
          <a:prstGeom prst="rect">
            <a:avLst/>
          </a:prstGeom>
          <a:noFill/>
          <a:ln w="0">
            <a:noFill/>
          </a:ln>
        </p:spPr>
        <p:txBody>
          <a:bodyPr lIns="91440" tIns="91440" rIns="91440" bIns="91440" anchor="b">
            <a:noAutofit/>
          </a:bodyPr>
          <a:lstStyle/>
          <a:p>
            <a:pPr indent="0">
              <a:lnSpc>
                <a:spcPct val="115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sp>
        <p:nvSpPr>
          <p:cNvPr id="156" name="PlaceHolder 5"/>
          <p:cNvSpPr>
            <a:spLocks noGrp="1"/>
          </p:cNvSpPr>
          <p:nvPr>
            <p:ph type="title"/>
          </p:nvPr>
        </p:nvSpPr>
        <p:spPr>
          <a:xfrm>
            <a:off x="4366800" y="3040920"/>
            <a:ext cx="1057320" cy="639720"/>
          </a:xfrm>
          <a:prstGeom prst="rect">
            <a:avLst/>
          </a:prstGeom>
          <a:noFill/>
          <a:ln w="0">
            <a:noFill/>
          </a:ln>
        </p:spPr>
        <p:txBody>
          <a:bodyPr lIns="91440" tIns="91440" rIns="91440" bIns="91440" anchor="b">
            <a:noAutofit/>
          </a:bodyPr>
          <a:lstStyle/>
          <a:p>
            <a:pPr indent="0">
              <a:lnSpc>
                <a:spcPct val="115000"/>
              </a:lnSpc>
              <a:buNone/>
            </a:pPr>
            <a:r>
              <a:rPr lang="fr-FR" sz="3000" b="1" strike="noStrike" spc="-1">
                <a:solidFill>
                  <a:schemeClr val="dk2"/>
                </a:solidFill>
                <a:latin typeface="Poppins"/>
                <a:ea typeface="Poppins"/>
              </a:rPr>
              <a:t>xx%</a:t>
            </a:r>
            <a:endParaRPr lang="fr-FR" sz="3000" b="0" strike="noStrike" spc="-1">
              <a:solidFill>
                <a:schemeClr val="dk1"/>
              </a:solidFill>
              <a:latin typeface="Arial"/>
            </a:endParaRPr>
          </a:p>
        </p:txBody>
      </p:sp>
      <p:grpSp>
        <p:nvGrpSpPr>
          <p:cNvPr id="157" name="Google Shape;508;p13"/>
          <p:cNvGrpSpPr/>
          <p:nvPr/>
        </p:nvGrpSpPr>
        <p:grpSpPr>
          <a:xfrm>
            <a:off x="-693000" y="2711880"/>
            <a:ext cx="1981440" cy="3308400"/>
            <a:chOff x="-693000" y="2711880"/>
            <a:chExt cx="1981440" cy="3308400"/>
          </a:xfrm>
        </p:grpSpPr>
        <p:sp>
          <p:nvSpPr>
            <p:cNvPr id="158" name="Google Shape;509;p13"/>
            <p:cNvSpPr/>
            <p:nvPr/>
          </p:nvSpPr>
          <p:spPr>
            <a:xfrm flipH="1">
              <a:off x="-504720" y="4279320"/>
              <a:ext cx="1139040" cy="986400"/>
            </a:xfrm>
            <a:custGeom>
              <a:avLst/>
              <a:gdLst>
                <a:gd name="textAreaLeft" fmla="*/ 360 w 1139040"/>
                <a:gd name="textAreaRight" fmla="*/ 1139760 w 1139040"/>
                <a:gd name="textAreaTop" fmla="*/ 0 h 986400"/>
                <a:gd name="textAreaBottom" fmla="*/ 986760 h 98640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80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9" name="Google Shape;510;p13"/>
            <p:cNvGrpSpPr/>
            <p:nvPr/>
          </p:nvGrpSpPr>
          <p:grpSpPr>
            <a:xfrm>
              <a:off x="171000" y="4682160"/>
              <a:ext cx="327960" cy="328320"/>
              <a:chOff x="171000" y="4682160"/>
              <a:chExt cx="327960" cy="328320"/>
            </a:xfrm>
          </p:grpSpPr>
          <p:sp>
            <p:nvSpPr>
              <p:cNvPr id="160" name="Google Shape;511;p13"/>
              <p:cNvSpPr/>
              <p:nvPr/>
            </p:nvSpPr>
            <p:spPr>
              <a:xfrm>
                <a:off x="171000" y="468216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512;p13"/>
              <p:cNvSpPr/>
              <p:nvPr/>
            </p:nvSpPr>
            <p:spPr>
              <a:xfrm>
                <a:off x="206280" y="471780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513;p13"/>
              <p:cNvSpPr/>
              <p:nvPr/>
            </p:nvSpPr>
            <p:spPr>
              <a:xfrm>
                <a:off x="241920" y="47530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514;p13"/>
              <p:cNvSpPr/>
              <p:nvPr/>
            </p:nvSpPr>
            <p:spPr>
              <a:xfrm>
                <a:off x="277200" y="4788720"/>
                <a:ext cx="115560" cy="115200"/>
              </a:xfrm>
              <a:custGeom>
                <a:avLst/>
                <a:gdLst>
                  <a:gd name="textAreaLeft" fmla="*/ 0 w 115560"/>
                  <a:gd name="textAreaRight" fmla="*/ 115920 w 115560"/>
                  <a:gd name="textAreaTop" fmla="*/ 0 h 115200"/>
                  <a:gd name="textAreaBottom" fmla="*/ 115560 h 11520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515;p13"/>
              <p:cNvSpPr/>
              <p:nvPr/>
            </p:nvSpPr>
            <p:spPr>
              <a:xfrm>
                <a:off x="312840" y="482400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516;p13"/>
              <p:cNvSpPr/>
              <p:nvPr/>
            </p:nvSpPr>
            <p:spPr>
              <a:xfrm>
                <a:off x="348480" y="4859640"/>
                <a:ext cx="115200" cy="115200"/>
              </a:xfrm>
              <a:custGeom>
                <a:avLst/>
                <a:gdLst>
                  <a:gd name="textAreaLeft" fmla="*/ 0 w 115200"/>
                  <a:gd name="textAreaRight" fmla="*/ 115560 w 115200"/>
                  <a:gd name="textAreaTop" fmla="*/ 0 h 115200"/>
                  <a:gd name="textAreaBottom" fmla="*/ 115560 h 11520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517;p13"/>
              <p:cNvSpPr/>
              <p:nvPr/>
            </p:nvSpPr>
            <p:spPr>
              <a:xfrm>
                <a:off x="383400" y="489492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7" name="Google Shape;518;p13"/>
            <p:cNvGrpSpPr/>
            <p:nvPr/>
          </p:nvGrpSpPr>
          <p:grpSpPr>
            <a:xfrm>
              <a:off x="-693000" y="2711880"/>
              <a:ext cx="1116720" cy="1598040"/>
              <a:chOff x="-693000" y="2711880"/>
              <a:chExt cx="1116720" cy="1598040"/>
            </a:xfrm>
          </p:grpSpPr>
          <p:sp>
            <p:nvSpPr>
              <p:cNvPr id="168" name="Google Shape;519;p13"/>
              <p:cNvSpPr/>
              <p:nvPr/>
            </p:nvSpPr>
            <p:spPr>
              <a:xfrm rot="9000000">
                <a:off x="-283680" y="2659320"/>
                <a:ext cx="246600" cy="1702800"/>
              </a:xfrm>
              <a:custGeom>
                <a:avLst/>
                <a:gdLst>
                  <a:gd name="textAreaLeft" fmla="*/ 0 w 246600"/>
                  <a:gd name="textAreaRight" fmla="*/ 246960 w 246600"/>
                  <a:gd name="textAreaTop" fmla="*/ 0 h 1702800"/>
                  <a:gd name="textAreaBottom" fmla="*/ 1703160 h 170280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solidFill>
                <a:srgbClr val="0C0A9E">
                  <a:alpha val="31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69" name="Google Shape;520;p13"/>
              <p:cNvGrpSpPr/>
              <p:nvPr/>
            </p:nvGrpSpPr>
            <p:grpSpPr>
              <a:xfrm>
                <a:off x="290160" y="4120920"/>
                <a:ext cx="133560" cy="133560"/>
                <a:chOff x="290160" y="4120920"/>
                <a:chExt cx="133560" cy="133560"/>
              </a:xfrm>
            </p:grpSpPr>
            <p:sp>
              <p:nvSpPr>
                <p:cNvPr id="170" name="Google Shape;521;p13"/>
                <p:cNvSpPr/>
                <p:nvPr/>
              </p:nvSpPr>
              <p:spPr>
                <a:xfrm>
                  <a:off x="290160" y="412092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37000"/>
                      </a:srgbClr>
                    </a:gs>
                    <a:gs pos="100000">
                      <a:srgbClr val="FFFFFF">
                        <a:alpha val="0"/>
                      </a:srgbClr>
                    </a:gs>
                  </a:gsLst>
                  <a:lin ang="13500000"/>
                </a:gradFill>
                <a:ln w="0">
                  <a:noFill/>
                </a:ln>
                <a:effectLst>
                  <a:outerShdw blurRad="42840" dist="9220" dir="2319588" algn="bl" rotWithShape="0">
                    <a:schemeClr val="lt2"/>
                  </a:outerShdw>
                </a:effectLst>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522;p13"/>
                <p:cNvSpPr/>
                <p:nvPr/>
              </p:nvSpPr>
              <p:spPr>
                <a:xfrm>
                  <a:off x="317160" y="4151520"/>
                  <a:ext cx="79920" cy="72720"/>
                </a:xfrm>
                <a:custGeom>
                  <a:avLst/>
                  <a:gdLst>
                    <a:gd name="textAreaLeft" fmla="*/ 0 w 79920"/>
                    <a:gd name="textAreaRight" fmla="*/ 8028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37000"/>
                      </a:srgbClr>
                    </a:gs>
                    <a:gs pos="100000">
                      <a:srgbClr val="FFFFFF">
                        <a:alpha val="0"/>
                      </a:srgbClr>
                    </a:gs>
                  </a:gsLst>
                  <a:lin ang="13500000"/>
                </a:gradFill>
                <a:ln w="0">
                  <a:noFill/>
                </a:ln>
                <a:effectLst>
                  <a:outerShdw blurRad="42840" dist="9220" dir="2319588" algn="bl" rotWithShape="0">
                    <a:schemeClr val="lt2"/>
                  </a:outerShdw>
                </a:effectLst>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2" name="Google Shape;523;p13"/>
            <p:cNvGrpSpPr/>
            <p:nvPr/>
          </p:nvGrpSpPr>
          <p:grpSpPr>
            <a:xfrm>
              <a:off x="-132840" y="3610800"/>
              <a:ext cx="363960" cy="1786680"/>
              <a:chOff x="-132840" y="3610800"/>
              <a:chExt cx="363960" cy="1786680"/>
            </a:xfrm>
          </p:grpSpPr>
          <p:sp>
            <p:nvSpPr>
              <p:cNvPr id="173" name="Google Shape;524;p13"/>
              <p:cNvSpPr/>
              <p:nvPr/>
            </p:nvSpPr>
            <p:spPr>
              <a:xfrm rot="21519000">
                <a:off x="-35280" y="3691800"/>
                <a:ext cx="246600" cy="1702800"/>
              </a:xfrm>
              <a:custGeom>
                <a:avLst/>
                <a:gdLst>
                  <a:gd name="textAreaLeft" fmla="*/ 0 w 246600"/>
                  <a:gd name="textAreaRight" fmla="*/ 246960 w 246600"/>
                  <a:gd name="textAreaTop" fmla="*/ 0 h 1702800"/>
                  <a:gd name="textAreaBottom" fmla="*/ 1703160 h 170280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solidFill>
                <a:srgbClr val="0C0A9E">
                  <a:alpha val="31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4" name="Google Shape;525;p13"/>
              <p:cNvGrpSpPr/>
              <p:nvPr/>
            </p:nvGrpSpPr>
            <p:grpSpPr>
              <a:xfrm>
                <a:off x="-132840" y="3610800"/>
                <a:ext cx="181440" cy="181080"/>
                <a:chOff x="-132840" y="3610800"/>
                <a:chExt cx="181440" cy="181080"/>
              </a:xfrm>
            </p:grpSpPr>
            <p:sp>
              <p:nvSpPr>
                <p:cNvPr id="175" name="Google Shape;526;p13"/>
                <p:cNvSpPr/>
                <p:nvPr/>
              </p:nvSpPr>
              <p:spPr>
                <a:xfrm rot="12519000">
                  <a:off x="-108720" y="363420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37000"/>
                      </a:srgbClr>
                    </a:gs>
                    <a:gs pos="100000">
                      <a:srgbClr val="FFFFFF">
                        <a:alpha val="0"/>
                      </a:srgbClr>
                    </a:gs>
                  </a:gsLst>
                  <a:lin ang="13500000"/>
                </a:gradFill>
                <a:ln w="0">
                  <a:noFill/>
                </a:ln>
                <a:effectLst>
                  <a:outerShdw blurRad="42840" dist="9220" dir="2319588" algn="bl" rotWithShape="0">
                    <a:schemeClr val="lt2"/>
                  </a:outerShdw>
                </a:effectLst>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527;p13"/>
                <p:cNvSpPr/>
                <p:nvPr/>
              </p:nvSpPr>
              <p:spPr>
                <a:xfrm rot="12519000">
                  <a:off x="-81720" y="3664440"/>
                  <a:ext cx="79920" cy="72720"/>
                </a:xfrm>
                <a:custGeom>
                  <a:avLst/>
                  <a:gdLst>
                    <a:gd name="textAreaLeft" fmla="*/ 0 w 79920"/>
                    <a:gd name="textAreaRight" fmla="*/ 8028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37000"/>
                      </a:srgbClr>
                    </a:gs>
                    <a:gs pos="100000">
                      <a:srgbClr val="FFFFFF">
                        <a:alpha val="0"/>
                      </a:srgbClr>
                    </a:gs>
                  </a:gsLst>
                  <a:lin ang="13500000"/>
                </a:gradFill>
                <a:ln w="0">
                  <a:noFill/>
                </a:ln>
                <a:effectLst>
                  <a:outerShdw blurRad="42840" dist="9220" dir="2319588" algn="bl" rotWithShape="0">
                    <a:schemeClr val="lt2"/>
                  </a:outerShdw>
                </a:effectLst>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7" name="Google Shape;528;p13"/>
            <p:cNvGrpSpPr/>
            <p:nvPr/>
          </p:nvGrpSpPr>
          <p:grpSpPr>
            <a:xfrm>
              <a:off x="171720" y="4422600"/>
              <a:ext cx="1116720" cy="1597680"/>
              <a:chOff x="171720" y="4422600"/>
              <a:chExt cx="1116720" cy="1597680"/>
            </a:xfrm>
          </p:grpSpPr>
          <p:sp>
            <p:nvSpPr>
              <p:cNvPr id="178" name="Google Shape;529;p13"/>
              <p:cNvSpPr/>
              <p:nvPr/>
            </p:nvSpPr>
            <p:spPr>
              <a:xfrm rot="19800000">
                <a:off x="632520" y="4369680"/>
                <a:ext cx="246600" cy="1702800"/>
              </a:xfrm>
              <a:custGeom>
                <a:avLst/>
                <a:gdLst>
                  <a:gd name="textAreaLeft" fmla="*/ 0 w 246600"/>
                  <a:gd name="textAreaRight" fmla="*/ 246960 w 246600"/>
                  <a:gd name="textAreaTop" fmla="*/ 0 h 1702800"/>
                  <a:gd name="textAreaBottom" fmla="*/ 1703160 h 170280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solidFill>
                <a:srgbClr val="0C0A9E">
                  <a:alpha val="31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9" name="Google Shape;530;p13"/>
              <p:cNvGrpSpPr/>
              <p:nvPr/>
            </p:nvGrpSpPr>
            <p:grpSpPr>
              <a:xfrm>
                <a:off x="171720" y="4478040"/>
                <a:ext cx="133560" cy="133560"/>
                <a:chOff x="171720" y="4478040"/>
                <a:chExt cx="133560" cy="133560"/>
              </a:xfrm>
            </p:grpSpPr>
            <p:sp>
              <p:nvSpPr>
                <p:cNvPr id="180" name="Google Shape;531;p13"/>
                <p:cNvSpPr/>
                <p:nvPr/>
              </p:nvSpPr>
              <p:spPr>
                <a:xfrm rot="10800000">
                  <a:off x="171720" y="447804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alpha val="37000"/>
                      </a:srgbClr>
                    </a:gs>
                    <a:gs pos="100000">
                      <a:srgbClr val="FFFFFF">
                        <a:alpha val="0"/>
                      </a:srgbClr>
                    </a:gs>
                  </a:gsLst>
                  <a:lin ang="13500000"/>
                </a:gradFill>
                <a:ln w="0">
                  <a:noFill/>
                </a:ln>
                <a:effectLst>
                  <a:outerShdw blurRad="42840" dist="9220" dir="2319588" algn="bl" rotWithShape="0">
                    <a:schemeClr val="lt2"/>
                  </a:outerShdw>
                </a:effectLst>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532;p13"/>
                <p:cNvSpPr/>
                <p:nvPr/>
              </p:nvSpPr>
              <p:spPr>
                <a:xfrm rot="10800000">
                  <a:off x="198360" y="4508280"/>
                  <a:ext cx="79920" cy="72720"/>
                </a:xfrm>
                <a:custGeom>
                  <a:avLst/>
                  <a:gdLst>
                    <a:gd name="textAreaLeft" fmla="*/ 0 w 79920"/>
                    <a:gd name="textAreaRight" fmla="*/ 8028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alpha val="37000"/>
                      </a:srgbClr>
                    </a:gs>
                    <a:gs pos="100000">
                      <a:srgbClr val="FFFFFF">
                        <a:alpha val="0"/>
                      </a:srgbClr>
                    </a:gs>
                  </a:gsLst>
                  <a:lin ang="13500000"/>
                </a:gradFill>
                <a:ln w="0">
                  <a:noFill/>
                </a:ln>
                <a:effectLst>
                  <a:outerShdw blurRad="42840" dist="9220" dir="2319588" algn="bl" rotWithShape="0">
                    <a:schemeClr val="lt2"/>
                  </a:outerShdw>
                </a:effectLst>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82" name="Google Shape;533;p13"/>
          <p:cNvGrpSpPr/>
          <p:nvPr/>
        </p:nvGrpSpPr>
        <p:grpSpPr>
          <a:xfrm>
            <a:off x="6471000" y="-1724760"/>
            <a:ext cx="4026960" cy="4161240"/>
            <a:chOff x="6471000" y="-1724760"/>
            <a:chExt cx="4026960" cy="4161240"/>
          </a:xfrm>
        </p:grpSpPr>
        <p:grpSp>
          <p:nvGrpSpPr>
            <p:cNvPr id="183" name="Google Shape;534;p13"/>
            <p:cNvGrpSpPr/>
            <p:nvPr/>
          </p:nvGrpSpPr>
          <p:grpSpPr>
            <a:xfrm>
              <a:off x="6576120" y="-1724760"/>
              <a:ext cx="3921840" cy="4161240"/>
              <a:chOff x="6576120" y="-1724760"/>
              <a:chExt cx="3921840" cy="4161240"/>
            </a:xfrm>
          </p:grpSpPr>
          <p:sp>
            <p:nvSpPr>
              <p:cNvPr id="184" name="Google Shape;535;p13"/>
              <p:cNvSpPr/>
              <p:nvPr/>
            </p:nvSpPr>
            <p:spPr>
              <a:xfrm rot="8100000" flipV="1">
                <a:off x="7268040" y="-1267920"/>
                <a:ext cx="2538000" cy="3008520"/>
              </a:xfrm>
              <a:custGeom>
                <a:avLst/>
                <a:gdLst>
                  <a:gd name="textAreaLeft" fmla="*/ 0 w 2538000"/>
                  <a:gd name="textAreaRight" fmla="*/ 2538360 w 2538000"/>
                  <a:gd name="textAreaTop" fmla="*/ -360 h 3008520"/>
                  <a:gd name="textAreaBottom" fmla="*/ 3008520 h 30085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 name="Google Shape;536;p13"/>
              <p:cNvSpPr/>
              <p:nvPr/>
            </p:nvSpPr>
            <p:spPr>
              <a:xfrm rot="8100000" flipV="1">
                <a:off x="7034760" y="-934200"/>
                <a:ext cx="1852560" cy="1936800"/>
              </a:xfrm>
              <a:custGeom>
                <a:avLst/>
                <a:gdLst>
                  <a:gd name="textAreaLeft" fmla="*/ 0 w 1852560"/>
                  <a:gd name="textAreaRight" fmla="*/ 1852920 w 1852560"/>
                  <a:gd name="textAreaTop" fmla="*/ 360 h 1936800"/>
                  <a:gd name="textAreaBottom" fmla="*/ 1937520 h 193680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537;p13"/>
              <p:cNvSpPr/>
              <p:nvPr/>
            </p:nvSpPr>
            <p:spPr>
              <a:xfrm rot="8100000" flipV="1">
                <a:off x="7483680" y="-1037520"/>
                <a:ext cx="1997640" cy="3242880"/>
              </a:xfrm>
              <a:custGeom>
                <a:avLst/>
                <a:gdLst>
                  <a:gd name="textAreaLeft" fmla="*/ 0 w 1997640"/>
                  <a:gd name="textAreaRight" fmla="*/ 1998000 w 1997640"/>
                  <a:gd name="textAreaTop" fmla="*/ 360 h 3242880"/>
                  <a:gd name="textAreaBottom" fmla="*/ 3243600 h 324288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7" name="Google Shape;538;p13"/>
            <p:cNvSpPr/>
            <p:nvPr/>
          </p:nvSpPr>
          <p:spPr>
            <a:xfrm>
              <a:off x="6471000" y="-76320"/>
              <a:ext cx="283680" cy="245520"/>
            </a:xfrm>
            <a:custGeom>
              <a:avLst/>
              <a:gdLst>
                <a:gd name="textAreaLeft" fmla="*/ 0 w 283680"/>
                <a:gd name="textAreaRight" fmla="*/ 284040 w 283680"/>
                <a:gd name="textAreaTop" fmla="*/ 0 h 245520"/>
                <a:gd name="textAreaBottom" fmla="*/ 245880 h 24552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0C0A9E">
                    <a:alpha val="20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539;p13"/>
            <p:cNvSpPr/>
            <p:nvPr/>
          </p:nvSpPr>
          <p:spPr>
            <a:xfrm>
              <a:off x="6703920" y="-125280"/>
              <a:ext cx="570240" cy="493560"/>
            </a:xfrm>
            <a:custGeom>
              <a:avLst/>
              <a:gdLst>
                <a:gd name="textAreaLeft" fmla="*/ 0 w 570240"/>
                <a:gd name="textAreaRight" fmla="*/ 570600 w 570240"/>
                <a:gd name="textAreaTop" fmla="*/ 0 h 493560"/>
                <a:gd name="textAreaBottom" fmla="*/ 493920 h 4935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9" name="Google Shape;540;p13"/>
          <p:cNvGrpSpPr/>
          <p:nvPr/>
        </p:nvGrpSpPr>
        <p:grpSpPr>
          <a:xfrm>
            <a:off x="783360" y="-601200"/>
            <a:ext cx="993960" cy="1794960"/>
            <a:chOff x="783360" y="-601200"/>
            <a:chExt cx="993960" cy="1794960"/>
          </a:xfrm>
        </p:grpSpPr>
        <p:sp>
          <p:nvSpPr>
            <p:cNvPr id="190" name="Google Shape;541;p13"/>
            <p:cNvSpPr/>
            <p:nvPr/>
          </p:nvSpPr>
          <p:spPr>
            <a:xfrm>
              <a:off x="1643400" y="22932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91" name="Google Shape;542;p13"/>
            <p:cNvCxnSpPr/>
            <p:nvPr/>
          </p:nvCxnSpPr>
          <p:spPr>
            <a:xfrm flipV="1">
              <a:off x="783360" y="-601200"/>
              <a:ext cx="360" cy="1795320"/>
            </a:xfrm>
            <a:prstGeom prst="straightConnector1">
              <a:avLst/>
            </a:prstGeom>
            <a:ln w="9525">
              <a:solidFill>
                <a:srgbClr val="0C0A9E"/>
              </a:solidFill>
              <a:round/>
            </a:ln>
          </p:spPr>
        </p:cxnSp>
        <p:sp>
          <p:nvSpPr>
            <p:cNvPr id="192" name="Google Shape;543;p13"/>
            <p:cNvSpPr/>
            <p:nvPr/>
          </p:nvSpPr>
          <p:spPr>
            <a:xfrm>
              <a:off x="1673640" y="25920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713160" y="3349080"/>
            <a:ext cx="6690960" cy="531720"/>
          </a:xfrm>
          <a:prstGeom prst="rect">
            <a:avLst/>
          </a:prstGeom>
          <a:no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95" name="Google Shape;549;p15"/>
          <p:cNvGrpSpPr/>
          <p:nvPr/>
        </p:nvGrpSpPr>
        <p:grpSpPr>
          <a:xfrm>
            <a:off x="4967640" y="4931640"/>
            <a:ext cx="438840" cy="438840"/>
            <a:chOff x="4967640" y="4931640"/>
            <a:chExt cx="438840" cy="438840"/>
          </a:xfrm>
        </p:grpSpPr>
        <p:sp>
          <p:nvSpPr>
            <p:cNvPr id="196" name="Google Shape;550;p15"/>
            <p:cNvSpPr/>
            <p:nvPr/>
          </p:nvSpPr>
          <p:spPr>
            <a:xfrm>
              <a:off x="4967640" y="493164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551;p15"/>
            <p:cNvSpPr/>
            <p:nvPr/>
          </p:nvSpPr>
          <p:spPr>
            <a:xfrm>
              <a:off x="5056200" y="503172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552;p15"/>
          <p:cNvGrpSpPr/>
          <p:nvPr/>
        </p:nvGrpSpPr>
        <p:grpSpPr>
          <a:xfrm>
            <a:off x="2176560" y="-3695760"/>
            <a:ext cx="7317720" cy="6983280"/>
            <a:chOff x="2176560" y="-3695760"/>
            <a:chExt cx="7317720" cy="6983280"/>
          </a:xfrm>
        </p:grpSpPr>
        <p:sp>
          <p:nvSpPr>
            <p:cNvPr id="199" name="Google Shape;553;p15"/>
            <p:cNvSpPr/>
            <p:nvPr/>
          </p:nvSpPr>
          <p:spPr>
            <a:xfrm rot="8100000" flipH="1">
              <a:off x="3854520" y="-2182320"/>
              <a:ext cx="4006080" cy="4749120"/>
            </a:xfrm>
            <a:custGeom>
              <a:avLst/>
              <a:gdLst>
                <a:gd name="textAreaLeft" fmla="*/ 360 w 4006080"/>
                <a:gd name="textAreaRight" fmla="*/ 4006800 w 4006080"/>
                <a:gd name="textAreaTop" fmla="*/ 0 h 4749120"/>
                <a:gd name="textAreaBottom" fmla="*/ 4749480 h 47491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134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0" name="Google Shape;554;p15"/>
            <p:cNvGrpSpPr/>
            <p:nvPr/>
          </p:nvGrpSpPr>
          <p:grpSpPr>
            <a:xfrm>
              <a:off x="7743240" y="248040"/>
              <a:ext cx="822960" cy="174960"/>
              <a:chOff x="7743240" y="248040"/>
              <a:chExt cx="822960" cy="174960"/>
            </a:xfrm>
          </p:grpSpPr>
          <p:sp>
            <p:nvSpPr>
              <p:cNvPr id="201" name="Google Shape;555;p15"/>
              <p:cNvSpPr/>
              <p:nvPr/>
            </p:nvSpPr>
            <p:spPr>
              <a:xfrm rot="2700000">
                <a:off x="7768800" y="27360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556;p15"/>
              <p:cNvSpPr/>
              <p:nvPr/>
            </p:nvSpPr>
            <p:spPr>
              <a:xfrm rot="2700000">
                <a:off x="7876440" y="27324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557;p15"/>
              <p:cNvSpPr/>
              <p:nvPr/>
            </p:nvSpPr>
            <p:spPr>
              <a:xfrm rot="2700000">
                <a:off x="7984440" y="27396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558;p15"/>
              <p:cNvSpPr/>
              <p:nvPr/>
            </p:nvSpPr>
            <p:spPr>
              <a:xfrm rot="2700000">
                <a:off x="8092440" y="27360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559;p15"/>
              <p:cNvSpPr/>
              <p:nvPr/>
            </p:nvSpPr>
            <p:spPr>
              <a:xfrm rot="2700000">
                <a:off x="8200800" y="27396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560;p15"/>
              <p:cNvSpPr/>
              <p:nvPr/>
            </p:nvSpPr>
            <p:spPr>
              <a:xfrm rot="2700000">
                <a:off x="8308800" y="27360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 name="Google Shape;561;p15"/>
              <p:cNvSpPr/>
              <p:nvPr/>
            </p:nvSpPr>
            <p:spPr>
              <a:xfrm rot="2700000">
                <a:off x="8417160" y="27324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8" name="Google Shape;562;p15"/>
            <p:cNvGrpSpPr/>
            <p:nvPr/>
          </p:nvGrpSpPr>
          <p:grpSpPr>
            <a:xfrm>
              <a:off x="8266320" y="52200"/>
              <a:ext cx="823320" cy="174960"/>
              <a:chOff x="8266320" y="52200"/>
              <a:chExt cx="823320" cy="174960"/>
            </a:xfrm>
          </p:grpSpPr>
          <p:sp>
            <p:nvSpPr>
              <p:cNvPr id="209" name="Google Shape;563;p15"/>
              <p:cNvSpPr/>
              <p:nvPr/>
            </p:nvSpPr>
            <p:spPr>
              <a:xfrm rot="2700000">
                <a:off x="8291880" y="7776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564;p15"/>
              <p:cNvSpPr/>
              <p:nvPr/>
            </p:nvSpPr>
            <p:spPr>
              <a:xfrm rot="2700000">
                <a:off x="8399520" y="7740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565;p15"/>
              <p:cNvSpPr/>
              <p:nvPr/>
            </p:nvSpPr>
            <p:spPr>
              <a:xfrm rot="2700000">
                <a:off x="8507520" y="7812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566;p15"/>
              <p:cNvSpPr/>
              <p:nvPr/>
            </p:nvSpPr>
            <p:spPr>
              <a:xfrm rot="2700000">
                <a:off x="8615520" y="7776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567;p15"/>
              <p:cNvSpPr/>
              <p:nvPr/>
            </p:nvSpPr>
            <p:spPr>
              <a:xfrm rot="2700000">
                <a:off x="8724240" y="7812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568;p15"/>
              <p:cNvSpPr/>
              <p:nvPr/>
            </p:nvSpPr>
            <p:spPr>
              <a:xfrm rot="2700000">
                <a:off x="8832240" y="7776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569;p15"/>
              <p:cNvSpPr/>
              <p:nvPr/>
            </p:nvSpPr>
            <p:spPr>
              <a:xfrm rot="2700000">
                <a:off x="8940600" y="7740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0C0A9E">
                      <a:alpha val="37000"/>
                    </a:srgbClr>
                  </a:gs>
                  <a:gs pos="100000">
                    <a:srgbClr val="FFFFFF">
                      <a:alpha val="37000"/>
                    </a:srgbClr>
                  </a:gs>
                </a:gsLst>
                <a:lin ang="135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6" name="Google Shape;570;p15"/>
            <p:cNvSpPr/>
            <p:nvPr/>
          </p:nvSpPr>
          <p:spPr>
            <a:xfrm rot="5400000">
              <a:off x="8218440" y="-65160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571;p15"/>
            <p:cNvSpPr/>
            <p:nvPr/>
          </p:nvSpPr>
          <p:spPr>
            <a:xfrm rot="10800000">
              <a:off x="8442000" y="-36576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572;p15"/>
            <p:cNvSpPr/>
            <p:nvPr/>
          </p:nvSpPr>
          <p:spPr>
            <a:xfrm rot="10800000">
              <a:off x="8566560" y="-75600"/>
              <a:ext cx="577080" cy="1974240"/>
            </a:xfrm>
            <a:custGeom>
              <a:avLst/>
              <a:gdLst>
                <a:gd name="textAreaLeft" fmla="*/ 0 w 577080"/>
                <a:gd name="textAreaRight" fmla="*/ 57744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EB9109"/>
                </a:gs>
                <a:gs pos="78000">
                  <a:srgbClr val="F5F8FF"/>
                </a:gs>
                <a:gs pos="100000">
                  <a:srgbClr val="F5F8FF"/>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573;p15"/>
            <p:cNvSpPr/>
            <p:nvPr/>
          </p:nvSpPr>
          <p:spPr>
            <a:xfrm rot="18900000" flipH="1">
              <a:off x="3268440" y="-2974680"/>
              <a:ext cx="4006080" cy="4749120"/>
            </a:xfrm>
            <a:custGeom>
              <a:avLst/>
              <a:gdLst>
                <a:gd name="textAreaLeft" fmla="*/ 360 w 4006080"/>
                <a:gd name="textAreaRight" fmla="*/ 4006800 w 4006080"/>
                <a:gd name="textAreaTop" fmla="*/ 0 h 4749120"/>
                <a:gd name="textAreaBottom" fmla="*/ 4749480 h 4749120"/>
              </a:gdLst>
              <a:ahLst/>
              <a:cxnLst/>
              <a:rect l="textAreaLeft" t="textAreaTop" r="textAreaRight" b="textAreaBottom"/>
              <a:pathLst>
                <a:path w="97678" h="115794">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rotWithShape="0">
              <a:gsLst>
                <a:gs pos="0">
                  <a:srgbClr val="0C0A9E"/>
                </a:gs>
                <a:gs pos="100000">
                  <a:srgbClr val="FFFFFF">
                    <a:alpha val="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0" name="Google Shape;574;p15"/>
          <p:cNvGrpSpPr/>
          <p:nvPr/>
        </p:nvGrpSpPr>
        <p:grpSpPr>
          <a:xfrm>
            <a:off x="-2423880" y="2074320"/>
            <a:ext cx="6274800" cy="6144120"/>
            <a:chOff x="-2423880" y="2074320"/>
            <a:chExt cx="6274800" cy="6144120"/>
          </a:xfrm>
        </p:grpSpPr>
        <p:grpSp>
          <p:nvGrpSpPr>
            <p:cNvPr id="221" name="Google Shape;575;p15"/>
            <p:cNvGrpSpPr/>
            <p:nvPr/>
          </p:nvGrpSpPr>
          <p:grpSpPr>
            <a:xfrm>
              <a:off x="-1800" y="4458240"/>
              <a:ext cx="1537920" cy="970920"/>
              <a:chOff x="-1800" y="4458240"/>
              <a:chExt cx="1537920" cy="970920"/>
            </a:xfrm>
          </p:grpSpPr>
          <p:grpSp>
            <p:nvGrpSpPr>
              <p:cNvPr id="222" name="Google Shape;576;p15"/>
              <p:cNvGrpSpPr/>
              <p:nvPr/>
            </p:nvGrpSpPr>
            <p:grpSpPr>
              <a:xfrm>
                <a:off x="-1800" y="4458240"/>
                <a:ext cx="903960" cy="865440"/>
                <a:chOff x="-1800" y="4458240"/>
                <a:chExt cx="903960" cy="865440"/>
              </a:xfrm>
            </p:grpSpPr>
            <p:grpSp>
              <p:nvGrpSpPr>
                <p:cNvPr id="223" name="Google Shape;577;p15"/>
                <p:cNvGrpSpPr/>
                <p:nvPr/>
              </p:nvGrpSpPr>
              <p:grpSpPr>
                <a:xfrm>
                  <a:off x="56160" y="4532400"/>
                  <a:ext cx="717120" cy="716760"/>
                  <a:chOff x="56160" y="4532400"/>
                  <a:chExt cx="717120" cy="716760"/>
                </a:xfrm>
              </p:grpSpPr>
              <p:sp>
                <p:nvSpPr>
                  <p:cNvPr id="224" name="Google Shape;578;p15"/>
                  <p:cNvSpPr/>
                  <p:nvPr/>
                </p:nvSpPr>
                <p:spPr>
                  <a:xfrm flipV="1">
                    <a:off x="56160" y="4532400"/>
                    <a:ext cx="413280" cy="413280"/>
                  </a:xfrm>
                  <a:custGeom>
                    <a:avLst/>
                    <a:gdLst>
                      <a:gd name="textAreaLeft" fmla="*/ 0 w 413280"/>
                      <a:gd name="textAreaRight" fmla="*/ 413640 w 413280"/>
                      <a:gd name="textAreaTop" fmla="*/ 360 h 413280"/>
                      <a:gd name="textAreaBottom" fmla="*/ 414000 h 41328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 name="Google Shape;579;p15"/>
                  <p:cNvSpPr/>
                  <p:nvPr/>
                </p:nvSpPr>
                <p:spPr>
                  <a:xfrm flipV="1">
                    <a:off x="132120" y="4608360"/>
                    <a:ext cx="413280" cy="413280"/>
                  </a:xfrm>
                  <a:custGeom>
                    <a:avLst/>
                    <a:gdLst>
                      <a:gd name="textAreaLeft" fmla="*/ 0 w 413280"/>
                      <a:gd name="textAreaRight" fmla="*/ 413640 w 413280"/>
                      <a:gd name="textAreaTop" fmla="*/ 360 h 413280"/>
                      <a:gd name="textAreaBottom" fmla="*/ 414000 h 41328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 name="Google Shape;580;p15"/>
                  <p:cNvSpPr/>
                  <p:nvPr/>
                </p:nvSpPr>
                <p:spPr>
                  <a:xfrm flipV="1">
                    <a:off x="208080" y="4684320"/>
                    <a:ext cx="413280" cy="413280"/>
                  </a:xfrm>
                  <a:custGeom>
                    <a:avLst/>
                    <a:gdLst>
                      <a:gd name="textAreaLeft" fmla="*/ 0 w 413280"/>
                      <a:gd name="textAreaRight" fmla="*/ 413640 w 413280"/>
                      <a:gd name="textAreaTop" fmla="*/ 360 h 413280"/>
                      <a:gd name="textAreaBottom" fmla="*/ 414000 h 41328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 name="Google Shape;581;p15"/>
                  <p:cNvSpPr/>
                  <p:nvPr/>
                </p:nvSpPr>
                <p:spPr>
                  <a:xfrm flipV="1">
                    <a:off x="284040" y="4760280"/>
                    <a:ext cx="413280" cy="413280"/>
                  </a:xfrm>
                  <a:custGeom>
                    <a:avLst/>
                    <a:gdLst>
                      <a:gd name="textAreaLeft" fmla="*/ 0 w 413280"/>
                      <a:gd name="textAreaRight" fmla="*/ 413640 w 413280"/>
                      <a:gd name="textAreaTop" fmla="*/ 360 h 413280"/>
                      <a:gd name="textAreaBottom" fmla="*/ 414000 h 41328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582;p15"/>
                  <p:cNvSpPr/>
                  <p:nvPr/>
                </p:nvSpPr>
                <p:spPr>
                  <a:xfrm flipV="1">
                    <a:off x="360000" y="4835880"/>
                    <a:ext cx="413280" cy="413280"/>
                  </a:xfrm>
                  <a:custGeom>
                    <a:avLst/>
                    <a:gdLst>
                      <a:gd name="textAreaLeft" fmla="*/ 0 w 413280"/>
                      <a:gd name="textAreaRight" fmla="*/ 413640 w 413280"/>
                      <a:gd name="textAreaTop" fmla="*/ 360 h 413280"/>
                      <a:gd name="textAreaBottom" fmla="*/ 414000 h 41328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9" name="Google Shape;583;p15"/>
                <p:cNvSpPr/>
                <p:nvPr/>
              </p:nvSpPr>
              <p:spPr>
                <a:xfrm flipV="1">
                  <a:off x="-1440" y="4458240"/>
                  <a:ext cx="903960" cy="865440"/>
                </a:xfrm>
                <a:custGeom>
                  <a:avLst/>
                  <a:gdLst>
                    <a:gd name="textAreaLeft" fmla="*/ 0 w 903960"/>
                    <a:gd name="textAreaRight" fmla="*/ 904320 w 903960"/>
                    <a:gd name="textAreaTop" fmla="*/ 360 h 865440"/>
                    <a:gd name="textAreaBottom" fmla="*/ 866160 h 86544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0" name="Google Shape;584;p15"/>
              <p:cNvGrpSpPr/>
              <p:nvPr/>
            </p:nvGrpSpPr>
            <p:grpSpPr>
              <a:xfrm>
                <a:off x="773640" y="4976280"/>
                <a:ext cx="473040" cy="452880"/>
                <a:chOff x="773640" y="4976280"/>
                <a:chExt cx="473040" cy="452880"/>
              </a:xfrm>
            </p:grpSpPr>
            <p:grpSp>
              <p:nvGrpSpPr>
                <p:cNvPr id="231" name="Google Shape;585;p15"/>
                <p:cNvGrpSpPr/>
                <p:nvPr/>
              </p:nvGrpSpPr>
              <p:grpSpPr>
                <a:xfrm>
                  <a:off x="804240" y="5014800"/>
                  <a:ext cx="375480" cy="375480"/>
                  <a:chOff x="804240" y="5014800"/>
                  <a:chExt cx="375480" cy="375480"/>
                </a:xfrm>
              </p:grpSpPr>
              <p:sp>
                <p:nvSpPr>
                  <p:cNvPr id="232" name="Google Shape;586;p15"/>
                  <p:cNvSpPr/>
                  <p:nvPr/>
                </p:nvSpPr>
                <p:spPr>
                  <a:xfrm flipV="1">
                    <a:off x="804240" y="501444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587;p15"/>
                  <p:cNvSpPr/>
                  <p:nvPr/>
                </p:nvSpPr>
                <p:spPr>
                  <a:xfrm flipV="1">
                    <a:off x="843840" y="505404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588;p15"/>
                  <p:cNvSpPr/>
                  <p:nvPr/>
                </p:nvSpPr>
                <p:spPr>
                  <a:xfrm flipV="1">
                    <a:off x="883800" y="509400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589;p15"/>
                  <p:cNvSpPr/>
                  <p:nvPr/>
                </p:nvSpPr>
                <p:spPr>
                  <a:xfrm flipV="1">
                    <a:off x="923400" y="513360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90;p15"/>
                  <p:cNvSpPr/>
                  <p:nvPr/>
                </p:nvSpPr>
                <p:spPr>
                  <a:xfrm flipV="1">
                    <a:off x="963360" y="517356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7" name="Google Shape;591;p15"/>
                <p:cNvSpPr/>
                <p:nvPr/>
              </p:nvSpPr>
              <p:spPr>
                <a:xfrm flipV="1">
                  <a:off x="773640" y="4976280"/>
                  <a:ext cx="473040" cy="452880"/>
                </a:xfrm>
                <a:custGeom>
                  <a:avLst/>
                  <a:gdLst>
                    <a:gd name="textAreaLeft" fmla="*/ 0 w 473040"/>
                    <a:gd name="textAreaRight" fmla="*/ 473400 w 473040"/>
                    <a:gd name="textAreaTop" fmla="*/ 360 h 452880"/>
                    <a:gd name="textAreaBottom" fmla="*/ 453600 h 4528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8" name="Google Shape;592;p15"/>
              <p:cNvGrpSpPr/>
              <p:nvPr/>
            </p:nvGrpSpPr>
            <p:grpSpPr>
              <a:xfrm>
                <a:off x="719640" y="4590360"/>
                <a:ext cx="473040" cy="452880"/>
                <a:chOff x="719640" y="4590360"/>
                <a:chExt cx="473040" cy="452880"/>
              </a:xfrm>
            </p:grpSpPr>
            <p:grpSp>
              <p:nvGrpSpPr>
                <p:cNvPr id="239" name="Google Shape;593;p15"/>
                <p:cNvGrpSpPr/>
                <p:nvPr/>
              </p:nvGrpSpPr>
              <p:grpSpPr>
                <a:xfrm>
                  <a:off x="749880" y="4628880"/>
                  <a:ext cx="375480" cy="375480"/>
                  <a:chOff x="749880" y="4628880"/>
                  <a:chExt cx="375480" cy="375480"/>
                </a:xfrm>
              </p:grpSpPr>
              <p:sp>
                <p:nvSpPr>
                  <p:cNvPr id="240" name="Google Shape;594;p15"/>
                  <p:cNvSpPr/>
                  <p:nvPr/>
                </p:nvSpPr>
                <p:spPr>
                  <a:xfrm flipV="1">
                    <a:off x="749880" y="462852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95;p15"/>
                  <p:cNvSpPr/>
                  <p:nvPr/>
                </p:nvSpPr>
                <p:spPr>
                  <a:xfrm flipV="1">
                    <a:off x="789840" y="466812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96;p15"/>
                  <p:cNvSpPr/>
                  <p:nvPr/>
                </p:nvSpPr>
                <p:spPr>
                  <a:xfrm flipV="1">
                    <a:off x="829800" y="470808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97;p15"/>
                  <p:cNvSpPr/>
                  <p:nvPr/>
                </p:nvSpPr>
                <p:spPr>
                  <a:xfrm flipV="1">
                    <a:off x="869400" y="474768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598;p15"/>
                  <p:cNvSpPr/>
                  <p:nvPr/>
                </p:nvSpPr>
                <p:spPr>
                  <a:xfrm flipV="1">
                    <a:off x="909000" y="478764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45" name="Google Shape;599;p15"/>
                <p:cNvSpPr/>
                <p:nvPr/>
              </p:nvSpPr>
              <p:spPr>
                <a:xfrm flipV="1">
                  <a:off x="719640" y="4590360"/>
                  <a:ext cx="473040" cy="452880"/>
                </a:xfrm>
                <a:custGeom>
                  <a:avLst/>
                  <a:gdLst>
                    <a:gd name="textAreaLeft" fmla="*/ 0 w 473040"/>
                    <a:gd name="textAreaRight" fmla="*/ 473400 w 473040"/>
                    <a:gd name="textAreaTop" fmla="*/ 360 h 452880"/>
                    <a:gd name="textAreaBottom" fmla="*/ 453600 h 4528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6" name="Google Shape;600;p15"/>
              <p:cNvGrpSpPr/>
              <p:nvPr/>
            </p:nvGrpSpPr>
            <p:grpSpPr>
              <a:xfrm>
                <a:off x="1063080" y="4759560"/>
                <a:ext cx="473040" cy="452880"/>
                <a:chOff x="1063080" y="4759560"/>
                <a:chExt cx="473040" cy="452880"/>
              </a:xfrm>
            </p:grpSpPr>
            <p:grpSp>
              <p:nvGrpSpPr>
                <p:cNvPr id="247" name="Google Shape;601;p15"/>
                <p:cNvGrpSpPr/>
                <p:nvPr/>
              </p:nvGrpSpPr>
              <p:grpSpPr>
                <a:xfrm>
                  <a:off x="1093680" y="4798080"/>
                  <a:ext cx="375480" cy="375120"/>
                  <a:chOff x="1093680" y="4798080"/>
                  <a:chExt cx="375480" cy="375120"/>
                </a:xfrm>
              </p:grpSpPr>
              <p:sp>
                <p:nvSpPr>
                  <p:cNvPr id="248" name="Google Shape;602;p15"/>
                  <p:cNvSpPr/>
                  <p:nvPr/>
                </p:nvSpPr>
                <p:spPr>
                  <a:xfrm flipV="1">
                    <a:off x="1093680" y="479772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81" y="1"/>
                        </a:moveTo>
                        <a:lnTo>
                          <a:pt x="0" y="382"/>
                        </a:lnTo>
                        <a:lnTo>
                          <a:pt x="26739" y="27121"/>
                        </a:lnTo>
                        <a:lnTo>
                          <a:pt x="27120" y="26740"/>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 name="Google Shape;603;p15"/>
                  <p:cNvSpPr/>
                  <p:nvPr/>
                </p:nvSpPr>
                <p:spPr>
                  <a:xfrm flipV="1">
                    <a:off x="1133280" y="483732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66" y="1"/>
                        </a:moveTo>
                        <a:lnTo>
                          <a:pt x="0" y="382"/>
                        </a:lnTo>
                        <a:lnTo>
                          <a:pt x="26739" y="27121"/>
                        </a:lnTo>
                        <a:lnTo>
                          <a:pt x="27120" y="26740"/>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604;p15"/>
                  <p:cNvSpPr/>
                  <p:nvPr/>
                </p:nvSpPr>
                <p:spPr>
                  <a:xfrm flipV="1">
                    <a:off x="1173240" y="487728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66" y="1"/>
                        </a:moveTo>
                        <a:lnTo>
                          <a:pt x="1" y="381"/>
                        </a:lnTo>
                        <a:lnTo>
                          <a:pt x="26740" y="27120"/>
                        </a:lnTo>
                        <a:lnTo>
                          <a:pt x="27121" y="26755"/>
                        </a:lnTo>
                        <a:lnTo>
                          <a:pt x="366"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605;p15"/>
                  <p:cNvSpPr/>
                  <p:nvPr/>
                </p:nvSpPr>
                <p:spPr>
                  <a:xfrm flipV="1">
                    <a:off x="1212840" y="491688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81" y="1"/>
                        </a:moveTo>
                        <a:lnTo>
                          <a:pt x="0" y="382"/>
                        </a:lnTo>
                        <a:lnTo>
                          <a:pt x="26755" y="27121"/>
                        </a:lnTo>
                        <a:lnTo>
                          <a:pt x="27120" y="26755"/>
                        </a:lnTo>
                        <a:lnTo>
                          <a:pt x="381"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606;p15"/>
                  <p:cNvSpPr/>
                  <p:nvPr/>
                </p:nvSpPr>
                <p:spPr>
                  <a:xfrm flipV="1">
                    <a:off x="1252800" y="4956480"/>
                    <a:ext cx="216360" cy="216360"/>
                  </a:xfrm>
                  <a:custGeom>
                    <a:avLst/>
                    <a:gdLst>
                      <a:gd name="textAreaLeft" fmla="*/ 0 w 216360"/>
                      <a:gd name="textAreaRight" fmla="*/ 216720 w 216360"/>
                      <a:gd name="textAreaTop" fmla="*/ -360 h 216360"/>
                      <a:gd name="textAreaBottom" fmla="*/ 216360 h 216360"/>
                    </a:gdLst>
                    <a:ahLst/>
                    <a:cxnLst/>
                    <a:rect l="textAreaLeft" t="textAreaTop" r="textAreaRight" b="textAreaBottom"/>
                    <a:pathLst>
                      <a:path w="27121" h="27121">
                        <a:moveTo>
                          <a:pt x="382" y="1"/>
                        </a:moveTo>
                        <a:lnTo>
                          <a:pt x="1" y="382"/>
                        </a:lnTo>
                        <a:lnTo>
                          <a:pt x="26740" y="27121"/>
                        </a:lnTo>
                        <a:lnTo>
                          <a:pt x="27121" y="26740"/>
                        </a:lnTo>
                        <a:lnTo>
                          <a:pt x="382" y="1"/>
                        </a:lnTo>
                        <a:close/>
                      </a:path>
                    </a:pathLst>
                  </a:custGeom>
                  <a:gradFill rotWithShape="0">
                    <a:gsLst>
                      <a:gs pos="0">
                        <a:srgbClr val="F5F8FF">
                          <a:alpha val="47000"/>
                        </a:srgbClr>
                      </a:gs>
                      <a:gs pos="22000">
                        <a:srgbClr val="F5F8FF">
                          <a:alpha val="47000"/>
                        </a:srgbClr>
                      </a:gs>
                      <a:gs pos="45000">
                        <a:srgbClr val="FFFFFF">
                          <a:alpha val="47000"/>
                        </a:srgbClr>
                      </a:gs>
                      <a:gs pos="100000">
                        <a:srgbClr val="0C0A9E">
                          <a:alpha val="4700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3" name="Google Shape;607;p15"/>
                <p:cNvSpPr/>
                <p:nvPr/>
              </p:nvSpPr>
              <p:spPr>
                <a:xfrm flipV="1">
                  <a:off x="1063080" y="4759560"/>
                  <a:ext cx="473040" cy="452880"/>
                </a:xfrm>
                <a:custGeom>
                  <a:avLst/>
                  <a:gdLst>
                    <a:gd name="textAreaLeft" fmla="*/ 0 w 473040"/>
                    <a:gd name="textAreaRight" fmla="*/ 473400 w 473040"/>
                    <a:gd name="textAreaTop" fmla="*/ 360 h 452880"/>
                    <a:gd name="textAreaBottom" fmla="*/ 453600 h 452880"/>
                  </a:gdLst>
                  <a:ahLst/>
                  <a:cxnLst/>
                  <a:rect l="textAreaLeft" t="textAreaTop" r="textAreaRight" b="textAreaBottom"/>
                  <a:pathLst>
                    <a:path w="36902" h="35337">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rotWithShape="0">
                  <a:gsLst>
                    <a:gs pos="0">
                      <a:srgbClr val="0C0A9E">
                        <a:alpha val="20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54" name="Google Shape;608;p15"/>
            <p:cNvGrpSpPr/>
            <p:nvPr/>
          </p:nvGrpSpPr>
          <p:grpSpPr>
            <a:xfrm>
              <a:off x="-2423880" y="2074320"/>
              <a:ext cx="5850000" cy="6144120"/>
              <a:chOff x="-2423880" y="2074320"/>
              <a:chExt cx="5850000" cy="6144120"/>
            </a:xfrm>
          </p:grpSpPr>
          <p:sp>
            <p:nvSpPr>
              <p:cNvPr id="255" name="Google Shape;609;p15"/>
              <p:cNvSpPr/>
              <p:nvPr/>
            </p:nvSpPr>
            <p:spPr>
              <a:xfrm rot="11079000" flipV="1">
                <a:off x="-558720" y="3920760"/>
                <a:ext cx="2780280" cy="2407680"/>
              </a:xfrm>
              <a:custGeom>
                <a:avLst/>
                <a:gdLst>
                  <a:gd name="textAreaLeft" fmla="*/ 0 w 2780280"/>
                  <a:gd name="textAreaRight" fmla="*/ 2780640 w 2780280"/>
                  <a:gd name="textAreaTop" fmla="*/ 360 h 2407680"/>
                  <a:gd name="textAreaBottom" fmla="*/ 2408400 h 24076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153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256" name="Google Shape;610;p15"/>
              <p:cNvPicPr/>
              <p:nvPr/>
            </p:nvPicPr>
            <p:blipFill>
              <a:blip r:embed="rId3"/>
              <a:srcRect t="17653" b="17662"/>
              <a:stretch/>
            </p:blipFill>
            <p:spPr>
              <a:xfrm rot="18279000" flipH="1">
                <a:off x="-1943640" y="3280320"/>
                <a:ext cx="4889520" cy="3731760"/>
              </a:xfrm>
              <a:prstGeom prst="rect">
                <a:avLst/>
              </a:prstGeom>
              <a:ln w="0">
                <a:noFill/>
              </a:ln>
            </p:spPr>
          </p:pic>
        </p:grpSp>
        <p:sp>
          <p:nvSpPr>
            <p:cNvPr id="257" name="Google Shape;611;p15"/>
            <p:cNvSpPr/>
            <p:nvPr/>
          </p:nvSpPr>
          <p:spPr>
            <a:xfrm rot="18900000" flipH="1">
              <a:off x="272880" y="3322080"/>
              <a:ext cx="2925000" cy="3057480"/>
            </a:xfrm>
            <a:custGeom>
              <a:avLst/>
              <a:gdLst>
                <a:gd name="textAreaLeft" fmla="*/ -360 w 2925000"/>
                <a:gd name="textAreaRight" fmla="*/ 292500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0C0A9E"/>
                </a:gs>
                <a:gs pos="100000">
                  <a:srgbClr val="FFFFFF">
                    <a:alpha val="0"/>
                  </a:srgbClr>
                </a:gs>
              </a:gsLst>
              <a:lin ang="26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8" name="Google Shape;612;p15"/>
            <p:cNvGrpSpPr/>
            <p:nvPr/>
          </p:nvGrpSpPr>
          <p:grpSpPr>
            <a:xfrm>
              <a:off x="1486440" y="4807440"/>
              <a:ext cx="1136880" cy="87840"/>
              <a:chOff x="1486440" y="4807440"/>
              <a:chExt cx="1136880" cy="87840"/>
            </a:xfrm>
          </p:grpSpPr>
          <p:sp>
            <p:nvSpPr>
              <p:cNvPr id="259" name="Google Shape;613;p15"/>
              <p:cNvSpPr/>
              <p:nvPr/>
            </p:nvSpPr>
            <p:spPr>
              <a:xfrm rot="5400000">
                <a:off x="2048760" y="4245120"/>
                <a:ext cx="12240" cy="1136880"/>
              </a:xfrm>
              <a:custGeom>
                <a:avLst/>
                <a:gdLst>
                  <a:gd name="textAreaLeft" fmla="*/ 0 w 12240"/>
                  <a:gd name="textAreaRight" fmla="*/ 12600 w 12240"/>
                  <a:gd name="textAreaTop" fmla="*/ 0 h 1136880"/>
                  <a:gd name="textAreaBottom" fmla="*/ 1137240 h 1136880"/>
                </a:gdLst>
                <a:ahLst/>
                <a:cxnLst/>
                <a:rect l="textAreaLeft" t="textAreaTop" r="textAreaRight" b="textAreaBottom"/>
                <a:pathLst>
                  <a:path w="306" h="27731">
                    <a:moveTo>
                      <a:pt x="1" y="1"/>
                    </a:moveTo>
                    <a:lnTo>
                      <a:pt x="1"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 name="Google Shape;614;p15"/>
              <p:cNvSpPr/>
              <p:nvPr/>
            </p:nvSpPr>
            <p:spPr>
              <a:xfrm rot="5400000">
                <a:off x="2048760" y="4320720"/>
                <a:ext cx="12240" cy="1136880"/>
              </a:xfrm>
              <a:custGeom>
                <a:avLst/>
                <a:gdLst>
                  <a:gd name="textAreaLeft" fmla="*/ 0 w 12240"/>
                  <a:gd name="textAreaRight" fmla="*/ 12600 w 12240"/>
                  <a:gd name="textAreaTop" fmla="*/ 0 h 1136880"/>
                  <a:gd name="textAreaBottom" fmla="*/ 1137240 h 1136880"/>
                </a:gdLst>
                <a:ahLst/>
                <a:cxnLst/>
                <a:rect l="textAreaLeft" t="textAreaTop" r="textAreaRight" b="textAreaBottom"/>
                <a:pathLst>
                  <a:path w="305" h="27731">
                    <a:moveTo>
                      <a:pt x="0" y="1"/>
                    </a:moveTo>
                    <a:lnTo>
                      <a:pt x="0" y="27730"/>
                    </a:lnTo>
                    <a:lnTo>
                      <a:pt x="305" y="27730"/>
                    </a:lnTo>
                    <a:lnTo>
                      <a:pt x="305" y="1"/>
                    </a:lnTo>
                    <a:close/>
                  </a:path>
                </a:pathLst>
              </a:custGeom>
              <a:gradFill rotWithShape="0">
                <a:gsLst>
                  <a:gs pos="0">
                    <a:srgbClr val="9900FF">
                      <a:alpha val="47000"/>
                    </a:srgbClr>
                  </a:gs>
                  <a:gs pos="100000">
                    <a:srgbClr val="FFFFFF">
                      <a:alpha val="4700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62" name="Google Shape;617;p16"/>
          <p:cNvGrpSpPr/>
          <p:nvPr/>
        </p:nvGrpSpPr>
        <p:grpSpPr>
          <a:xfrm>
            <a:off x="7810200" y="-621720"/>
            <a:ext cx="2587680" cy="2724840"/>
            <a:chOff x="7810200" y="-621720"/>
            <a:chExt cx="2587680" cy="2724840"/>
          </a:xfrm>
        </p:grpSpPr>
        <p:grpSp>
          <p:nvGrpSpPr>
            <p:cNvPr id="263" name="Google Shape;618;p16"/>
            <p:cNvGrpSpPr/>
            <p:nvPr/>
          </p:nvGrpSpPr>
          <p:grpSpPr>
            <a:xfrm>
              <a:off x="8520840" y="-90720"/>
              <a:ext cx="904680" cy="725400"/>
              <a:chOff x="8520840" y="-90720"/>
              <a:chExt cx="904680" cy="725400"/>
            </a:xfrm>
          </p:grpSpPr>
          <p:sp>
            <p:nvSpPr>
              <p:cNvPr id="264" name="Google Shape;619;p16"/>
              <p:cNvSpPr/>
              <p:nvPr/>
            </p:nvSpPr>
            <p:spPr>
              <a:xfrm>
                <a:off x="8752680" y="5220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620;p16"/>
              <p:cNvSpPr/>
              <p:nvPr/>
            </p:nvSpPr>
            <p:spPr>
              <a:xfrm>
                <a:off x="8740080" y="-9072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621;p16"/>
              <p:cNvSpPr/>
              <p:nvPr/>
            </p:nvSpPr>
            <p:spPr>
              <a:xfrm>
                <a:off x="8520840" y="5220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7" name="Google Shape;622;p16"/>
            <p:cNvGrpSpPr/>
            <p:nvPr/>
          </p:nvGrpSpPr>
          <p:grpSpPr>
            <a:xfrm>
              <a:off x="8869320" y="-621720"/>
              <a:ext cx="324360" cy="1787760"/>
              <a:chOff x="8869320" y="-621720"/>
              <a:chExt cx="324360" cy="1787760"/>
            </a:xfrm>
          </p:grpSpPr>
          <p:sp>
            <p:nvSpPr>
              <p:cNvPr id="268" name="Google Shape;623;p16"/>
              <p:cNvSpPr/>
              <p:nvPr/>
            </p:nvSpPr>
            <p:spPr>
              <a:xfrm rot="10800000">
                <a:off x="8869320" y="-621720"/>
                <a:ext cx="246600" cy="1702800"/>
              </a:xfrm>
              <a:custGeom>
                <a:avLst/>
                <a:gdLst>
                  <a:gd name="textAreaLeft" fmla="*/ 0 w 246600"/>
                  <a:gd name="textAreaRight" fmla="*/ 246960 w 246600"/>
                  <a:gd name="textAreaTop" fmla="*/ 0 h 1702800"/>
                  <a:gd name="textAreaBottom" fmla="*/ 1703160 h 170280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0C0A9E">
                      <a:alpha val="31000"/>
                    </a:srgbClr>
                  </a:gs>
                  <a:gs pos="100000">
                    <a:srgbClr val="FFFFFF">
                      <a:alpha val="31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69" name="Google Shape;624;p16"/>
              <p:cNvGrpSpPr/>
              <p:nvPr/>
            </p:nvGrpSpPr>
            <p:grpSpPr>
              <a:xfrm>
                <a:off x="9011160" y="983520"/>
                <a:ext cx="182520" cy="182520"/>
                <a:chOff x="9011160" y="983520"/>
                <a:chExt cx="182520" cy="182520"/>
              </a:xfrm>
            </p:grpSpPr>
            <p:sp>
              <p:nvSpPr>
                <p:cNvPr id="270" name="Google Shape;625;p16"/>
                <p:cNvSpPr/>
                <p:nvPr/>
              </p:nvSpPr>
              <p:spPr>
                <a:xfrm rot="1800000">
                  <a:off x="9035640" y="100764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626;p16"/>
                <p:cNvSpPr/>
                <p:nvPr/>
              </p:nvSpPr>
              <p:spPr>
                <a:xfrm rot="1800000">
                  <a:off x="9062280" y="1038240"/>
                  <a:ext cx="79920" cy="72720"/>
                </a:xfrm>
                <a:custGeom>
                  <a:avLst/>
                  <a:gdLst>
                    <a:gd name="textAreaLeft" fmla="*/ 0 w 79920"/>
                    <a:gd name="textAreaRight" fmla="*/ 8028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72" name="Google Shape;627;p16"/>
            <p:cNvSpPr/>
            <p:nvPr/>
          </p:nvSpPr>
          <p:spPr>
            <a:xfrm rot="2700000">
              <a:off x="8482320" y="-42228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628;p16"/>
            <p:cNvSpPr/>
            <p:nvPr/>
          </p:nvSpPr>
          <p:spPr>
            <a:xfrm rot="2700000">
              <a:off x="8744040" y="-2131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4" name="Google Shape;629;p16"/>
          <p:cNvGrpSpPr/>
          <p:nvPr/>
        </p:nvGrpSpPr>
        <p:grpSpPr>
          <a:xfrm>
            <a:off x="8332920" y="720"/>
            <a:ext cx="2385720" cy="3292560"/>
            <a:chOff x="8332920" y="720"/>
            <a:chExt cx="2385720" cy="3292560"/>
          </a:xfrm>
        </p:grpSpPr>
        <p:pic>
          <p:nvPicPr>
            <p:cNvPr id="275" name="Google Shape;630;p16"/>
            <p:cNvPicPr/>
            <p:nvPr/>
          </p:nvPicPr>
          <p:blipFill>
            <a:blip r:embed="rId3"/>
            <a:srcRect l="16959" t="24713" r="7122" b="26173"/>
            <a:stretch/>
          </p:blipFill>
          <p:spPr>
            <a:xfrm rot="5400000">
              <a:off x="7962840" y="537120"/>
              <a:ext cx="3125880" cy="2385720"/>
            </a:xfrm>
            <a:prstGeom prst="rect">
              <a:avLst/>
            </a:prstGeom>
            <a:ln w="0">
              <a:noFill/>
            </a:ln>
          </p:spPr>
        </p:pic>
        <p:grpSp>
          <p:nvGrpSpPr>
            <p:cNvPr id="276" name="Google Shape;631;p16"/>
            <p:cNvGrpSpPr/>
            <p:nvPr/>
          </p:nvGrpSpPr>
          <p:grpSpPr>
            <a:xfrm>
              <a:off x="8529120" y="720"/>
              <a:ext cx="324360" cy="1787400"/>
              <a:chOff x="8529120" y="720"/>
              <a:chExt cx="324360" cy="1787400"/>
            </a:xfrm>
          </p:grpSpPr>
          <p:sp>
            <p:nvSpPr>
              <p:cNvPr id="277" name="Google Shape;632;p16"/>
              <p:cNvSpPr/>
              <p:nvPr/>
            </p:nvSpPr>
            <p:spPr>
              <a:xfrm>
                <a:off x="8606880" y="85320"/>
                <a:ext cx="246600" cy="1702800"/>
              </a:xfrm>
              <a:custGeom>
                <a:avLst/>
                <a:gdLst>
                  <a:gd name="textAreaLeft" fmla="*/ 0 w 246600"/>
                  <a:gd name="textAreaRight" fmla="*/ 246960 w 246600"/>
                  <a:gd name="textAreaTop" fmla="*/ 0 h 1702800"/>
                  <a:gd name="textAreaBottom" fmla="*/ 1703160 h 170280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EB9109">
                      <a:alpha val="31000"/>
                    </a:srgbClr>
                  </a:gs>
                  <a:gs pos="40000">
                    <a:srgbClr val="FF9900">
                      <a:alpha val="31000"/>
                    </a:srgbClr>
                  </a:gs>
                  <a:gs pos="100000">
                    <a:srgbClr val="FFFFFF">
                      <a:alpha val="31000"/>
                    </a:srgbClr>
                  </a:gs>
                </a:gsLst>
                <a:lin ang="134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78" name="Google Shape;633;p16"/>
              <p:cNvGrpSpPr/>
              <p:nvPr/>
            </p:nvGrpSpPr>
            <p:grpSpPr>
              <a:xfrm>
                <a:off x="8529120" y="720"/>
                <a:ext cx="182160" cy="182520"/>
                <a:chOff x="8529120" y="720"/>
                <a:chExt cx="182160" cy="182520"/>
              </a:xfrm>
            </p:grpSpPr>
            <p:sp>
              <p:nvSpPr>
                <p:cNvPr id="279" name="Google Shape;634;p16"/>
                <p:cNvSpPr/>
                <p:nvPr/>
              </p:nvSpPr>
              <p:spPr>
                <a:xfrm rot="12600000">
                  <a:off x="8553240" y="25200"/>
                  <a:ext cx="133560" cy="133560"/>
                </a:xfrm>
                <a:custGeom>
                  <a:avLst/>
                  <a:gdLst>
                    <a:gd name="textAreaLeft" fmla="*/ 0 w 133560"/>
                    <a:gd name="textAreaRight" fmla="*/ 133920 w 133560"/>
                    <a:gd name="textAreaTop" fmla="*/ 0 h 133560"/>
                    <a:gd name="textAreaBottom" fmla="*/ 133920 h 13356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635;p16"/>
                <p:cNvSpPr/>
                <p:nvPr/>
              </p:nvSpPr>
              <p:spPr>
                <a:xfrm rot="12600000">
                  <a:off x="8580240" y="55440"/>
                  <a:ext cx="79920" cy="72720"/>
                </a:xfrm>
                <a:custGeom>
                  <a:avLst/>
                  <a:gdLst>
                    <a:gd name="textAreaLeft" fmla="*/ 0 w 79920"/>
                    <a:gd name="textAreaRight" fmla="*/ 80280 w 79920"/>
                    <a:gd name="textAreaTop" fmla="*/ 0 h 72720"/>
                    <a:gd name="textAreaBottom" fmla="*/ 73080 h 7272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40000">
                      <a:srgbClr val="FF9900">
                        <a:alpha val="41000"/>
                      </a:srgbClr>
                    </a:gs>
                    <a:gs pos="100000">
                      <a:srgbClr val="FFFFFF">
                        <a:alpha val="0"/>
                      </a:srgbClr>
                    </a:gs>
                  </a:gsLst>
                  <a:lin ang="2694000"/>
                </a:gra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281" name="Google Shape;636;p16"/>
          <p:cNvGrpSpPr/>
          <p:nvPr/>
        </p:nvGrpSpPr>
        <p:grpSpPr>
          <a:xfrm>
            <a:off x="-213480" y="171360"/>
            <a:ext cx="438840" cy="438840"/>
            <a:chOff x="-213480" y="171360"/>
            <a:chExt cx="438840" cy="438840"/>
          </a:xfrm>
        </p:grpSpPr>
        <p:sp>
          <p:nvSpPr>
            <p:cNvPr id="282" name="Google Shape;637;p16"/>
            <p:cNvSpPr/>
            <p:nvPr/>
          </p:nvSpPr>
          <p:spPr>
            <a:xfrm>
              <a:off x="-213480" y="17136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638;p16"/>
            <p:cNvSpPr/>
            <p:nvPr/>
          </p:nvSpPr>
          <p:spPr>
            <a:xfrm>
              <a:off x="-125280" y="27108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639;p16"/>
          <p:cNvGrpSpPr/>
          <p:nvPr/>
        </p:nvGrpSpPr>
        <p:grpSpPr>
          <a:xfrm>
            <a:off x="-1262520" y="3161160"/>
            <a:ext cx="4821840" cy="2934000"/>
            <a:chOff x="-1262520" y="3161160"/>
            <a:chExt cx="4821840" cy="2934000"/>
          </a:xfrm>
        </p:grpSpPr>
        <p:pic>
          <p:nvPicPr>
            <p:cNvPr id="285" name="Google Shape;640;p16"/>
            <p:cNvPicPr/>
            <p:nvPr/>
          </p:nvPicPr>
          <p:blipFill>
            <a:blip r:embed="rId3"/>
            <a:srcRect l="16959" t="24713" r="7122" b="26173"/>
            <a:stretch/>
          </p:blipFill>
          <p:spPr>
            <a:xfrm rot="5400000">
              <a:off x="-1609920" y="3508560"/>
              <a:ext cx="2934000" cy="2239200"/>
            </a:xfrm>
            <a:prstGeom prst="rect">
              <a:avLst/>
            </a:prstGeom>
            <a:ln w="0">
              <a:noFill/>
            </a:ln>
          </p:spPr>
        </p:pic>
        <p:sp>
          <p:nvSpPr>
            <p:cNvPr id="286" name="Google Shape;641;p16"/>
            <p:cNvSpPr/>
            <p:nvPr/>
          </p:nvSpPr>
          <p:spPr>
            <a:xfrm rot="16200000">
              <a:off x="-260280" y="3596760"/>
              <a:ext cx="502560" cy="2327400"/>
            </a:xfrm>
            <a:custGeom>
              <a:avLst/>
              <a:gdLst>
                <a:gd name="textAreaLeft" fmla="*/ 0 w 502560"/>
                <a:gd name="textAreaRight" fmla="*/ 502920 w 502560"/>
                <a:gd name="textAreaTop" fmla="*/ 0 h 2327400"/>
                <a:gd name="textAreaBottom" fmla="*/ 2327760 h 2327400"/>
              </a:gdLst>
              <a:ahLst/>
              <a:cxnLst/>
              <a:rect l="textAreaLeft" t="textAreaTop" r="textAreaRight" b="textAreaBottom"/>
              <a:pathLst>
                <a:path w="12266" h="56755">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rotWithShape="0">
              <a:gsLst>
                <a:gs pos="0">
                  <a:srgbClr val="0C0A9E"/>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87" name="Google Shape;642;p16"/>
            <p:cNvGrpSpPr/>
            <p:nvPr/>
          </p:nvGrpSpPr>
          <p:grpSpPr>
            <a:xfrm>
              <a:off x="-16920" y="4609080"/>
              <a:ext cx="604080" cy="656640"/>
              <a:chOff x="-16920" y="4609080"/>
              <a:chExt cx="604080" cy="656640"/>
            </a:xfrm>
          </p:grpSpPr>
          <p:grpSp>
            <p:nvGrpSpPr>
              <p:cNvPr id="288" name="Google Shape;643;p16"/>
              <p:cNvGrpSpPr/>
              <p:nvPr/>
            </p:nvGrpSpPr>
            <p:grpSpPr>
              <a:xfrm>
                <a:off x="-16920" y="4609080"/>
                <a:ext cx="327960" cy="327960"/>
                <a:chOff x="-16920" y="4609080"/>
                <a:chExt cx="327960" cy="327960"/>
              </a:xfrm>
            </p:grpSpPr>
            <p:sp>
              <p:nvSpPr>
                <p:cNvPr id="289" name="Google Shape;644;p16"/>
                <p:cNvSpPr/>
                <p:nvPr/>
              </p:nvSpPr>
              <p:spPr>
                <a:xfrm rot="10800000">
                  <a:off x="195480" y="48214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645;p16"/>
                <p:cNvSpPr/>
                <p:nvPr/>
              </p:nvSpPr>
              <p:spPr>
                <a:xfrm rot="10800000">
                  <a:off x="160200" y="478620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646;p16"/>
                <p:cNvSpPr/>
                <p:nvPr/>
              </p:nvSpPr>
              <p:spPr>
                <a:xfrm rot="10800000">
                  <a:off x="124560" y="475056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647;p16"/>
                <p:cNvSpPr/>
                <p:nvPr/>
              </p:nvSpPr>
              <p:spPr>
                <a:xfrm rot="10800000">
                  <a:off x="89280" y="4715640"/>
                  <a:ext cx="115560" cy="115200"/>
                </a:xfrm>
                <a:custGeom>
                  <a:avLst/>
                  <a:gdLst>
                    <a:gd name="textAreaLeft" fmla="*/ 0 w 115560"/>
                    <a:gd name="textAreaRight" fmla="*/ 115920 w 115560"/>
                    <a:gd name="textAreaTop" fmla="*/ 0 h 115200"/>
                    <a:gd name="textAreaBottom" fmla="*/ 115560 h 11520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648;p16"/>
                <p:cNvSpPr/>
                <p:nvPr/>
              </p:nvSpPr>
              <p:spPr>
                <a:xfrm rot="10800000">
                  <a:off x="54000" y="467964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649;p16"/>
                <p:cNvSpPr/>
                <p:nvPr/>
              </p:nvSpPr>
              <p:spPr>
                <a:xfrm rot="10800000">
                  <a:off x="18360" y="4644720"/>
                  <a:ext cx="115200" cy="115200"/>
                </a:xfrm>
                <a:custGeom>
                  <a:avLst/>
                  <a:gdLst>
                    <a:gd name="textAreaLeft" fmla="*/ 0 w 115200"/>
                    <a:gd name="textAreaRight" fmla="*/ 115560 w 115200"/>
                    <a:gd name="textAreaTop" fmla="*/ 0 h 115200"/>
                    <a:gd name="textAreaBottom" fmla="*/ 115560 h 11520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650;p16"/>
                <p:cNvSpPr/>
                <p:nvPr/>
              </p:nvSpPr>
              <p:spPr>
                <a:xfrm rot="10800000">
                  <a:off x="-16920" y="46090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6" name="Google Shape;651;p16"/>
              <p:cNvGrpSpPr/>
              <p:nvPr/>
            </p:nvGrpSpPr>
            <p:grpSpPr>
              <a:xfrm>
                <a:off x="258840" y="4609080"/>
                <a:ext cx="328320" cy="327960"/>
                <a:chOff x="258840" y="4609080"/>
                <a:chExt cx="328320" cy="327960"/>
              </a:xfrm>
            </p:grpSpPr>
            <p:sp>
              <p:nvSpPr>
                <p:cNvPr id="297" name="Google Shape;652;p16"/>
                <p:cNvSpPr/>
                <p:nvPr/>
              </p:nvSpPr>
              <p:spPr>
                <a:xfrm rot="10800000">
                  <a:off x="471600" y="48214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653;p16"/>
                <p:cNvSpPr/>
                <p:nvPr/>
              </p:nvSpPr>
              <p:spPr>
                <a:xfrm rot="10800000">
                  <a:off x="436320" y="478620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654;p16"/>
                <p:cNvSpPr/>
                <p:nvPr/>
              </p:nvSpPr>
              <p:spPr>
                <a:xfrm rot="10800000">
                  <a:off x="400680" y="475056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655;p16"/>
                <p:cNvSpPr/>
                <p:nvPr/>
              </p:nvSpPr>
              <p:spPr>
                <a:xfrm rot="10800000">
                  <a:off x="365400" y="4715640"/>
                  <a:ext cx="115560" cy="115200"/>
                </a:xfrm>
                <a:custGeom>
                  <a:avLst/>
                  <a:gdLst>
                    <a:gd name="textAreaLeft" fmla="*/ 0 w 115560"/>
                    <a:gd name="textAreaRight" fmla="*/ 115920 w 115560"/>
                    <a:gd name="textAreaTop" fmla="*/ 0 h 115200"/>
                    <a:gd name="textAreaBottom" fmla="*/ 115560 h 11520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656;p16"/>
                <p:cNvSpPr/>
                <p:nvPr/>
              </p:nvSpPr>
              <p:spPr>
                <a:xfrm rot="10800000">
                  <a:off x="329760" y="467964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657;p16"/>
                <p:cNvSpPr/>
                <p:nvPr/>
              </p:nvSpPr>
              <p:spPr>
                <a:xfrm rot="10800000">
                  <a:off x="294480" y="4644720"/>
                  <a:ext cx="115200" cy="115200"/>
                </a:xfrm>
                <a:custGeom>
                  <a:avLst/>
                  <a:gdLst>
                    <a:gd name="textAreaLeft" fmla="*/ 0 w 115200"/>
                    <a:gd name="textAreaRight" fmla="*/ 115560 w 115200"/>
                    <a:gd name="textAreaTop" fmla="*/ 0 h 115200"/>
                    <a:gd name="textAreaBottom" fmla="*/ 115560 h 11520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658;p16"/>
                <p:cNvSpPr/>
                <p:nvPr/>
              </p:nvSpPr>
              <p:spPr>
                <a:xfrm rot="10800000">
                  <a:off x="258840" y="46090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4" name="Google Shape;659;p16"/>
              <p:cNvGrpSpPr/>
              <p:nvPr/>
            </p:nvGrpSpPr>
            <p:grpSpPr>
              <a:xfrm>
                <a:off x="206640" y="4937400"/>
                <a:ext cx="327960" cy="328320"/>
                <a:chOff x="206640" y="4937400"/>
                <a:chExt cx="327960" cy="328320"/>
              </a:xfrm>
            </p:grpSpPr>
            <p:sp>
              <p:nvSpPr>
                <p:cNvPr id="305" name="Google Shape;660;p16"/>
                <p:cNvSpPr/>
                <p:nvPr/>
              </p:nvSpPr>
              <p:spPr>
                <a:xfrm rot="10800000">
                  <a:off x="419040" y="515016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661;p16"/>
                <p:cNvSpPr/>
                <p:nvPr/>
              </p:nvSpPr>
              <p:spPr>
                <a:xfrm rot="10800000">
                  <a:off x="383760" y="511488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662;p16"/>
                <p:cNvSpPr/>
                <p:nvPr/>
              </p:nvSpPr>
              <p:spPr>
                <a:xfrm rot="10800000">
                  <a:off x="348480" y="507924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663;p16"/>
                <p:cNvSpPr/>
                <p:nvPr/>
              </p:nvSpPr>
              <p:spPr>
                <a:xfrm rot="10800000">
                  <a:off x="312840" y="5043960"/>
                  <a:ext cx="115560" cy="115200"/>
                </a:xfrm>
                <a:custGeom>
                  <a:avLst/>
                  <a:gdLst>
                    <a:gd name="textAreaLeft" fmla="*/ 0 w 115560"/>
                    <a:gd name="textAreaRight" fmla="*/ 115920 w 115560"/>
                    <a:gd name="textAreaTop" fmla="*/ 0 h 115200"/>
                    <a:gd name="textAreaBottom" fmla="*/ 115560 h 11520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664;p16"/>
                <p:cNvSpPr/>
                <p:nvPr/>
              </p:nvSpPr>
              <p:spPr>
                <a:xfrm rot="10800000">
                  <a:off x="277560" y="500832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665;p16"/>
                <p:cNvSpPr/>
                <p:nvPr/>
              </p:nvSpPr>
              <p:spPr>
                <a:xfrm rot="10800000">
                  <a:off x="242280" y="4973040"/>
                  <a:ext cx="115200" cy="115200"/>
                </a:xfrm>
                <a:custGeom>
                  <a:avLst/>
                  <a:gdLst>
                    <a:gd name="textAreaLeft" fmla="*/ 0 w 115200"/>
                    <a:gd name="textAreaRight" fmla="*/ 115560 w 115200"/>
                    <a:gd name="textAreaTop" fmla="*/ 0 h 115200"/>
                    <a:gd name="textAreaBottom" fmla="*/ 115560 h 11520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600" bIns="57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666;p16"/>
                <p:cNvSpPr/>
                <p:nvPr/>
              </p:nvSpPr>
              <p:spPr>
                <a:xfrm rot="10800000">
                  <a:off x="206640" y="4937400"/>
                  <a:ext cx="115560" cy="115560"/>
                </a:xfrm>
                <a:custGeom>
                  <a:avLst/>
                  <a:gdLst>
                    <a:gd name="textAreaLeft" fmla="*/ 0 w 115560"/>
                    <a:gd name="textAreaRight" fmla="*/ 115920 w 115560"/>
                    <a:gd name="textAreaTop" fmla="*/ 0 h 115560"/>
                    <a:gd name="textAreaBottom" fmla="*/ 115920 h 11556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0C0A9E">
                        <a:alpha val="47000"/>
                      </a:srgbClr>
                    </a:gs>
                    <a:gs pos="100000">
                      <a:srgbClr val="FFFFFF">
                        <a:alpha val="47000"/>
                      </a:srgbClr>
                    </a:gs>
                  </a:gsLst>
                  <a:lin ang="13500000"/>
                </a:gra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2" name="Google Shape;667;p16"/>
            <p:cNvGrpSpPr/>
            <p:nvPr/>
          </p:nvGrpSpPr>
          <p:grpSpPr>
            <a:xfrm>
              <a:off x="-999000" y="4796640"/>
              <a:ext cx="4558320" cy="133920"/>
              <a:chOff x="-999000" y="4796640"/>
              <a:chExt cx="4558320" cy="133920"/>
            </a:xfrm>
          </p:grpSpPr>
          <p:sp>
            <p:nvSpPr>
              <p:cNvPr id="313" name="Google Shape;668;p16"/>
              <p:cNvSpPr/>
              <p:nvPr/>
            </p:nvSpPr>
            <p:spPr>
              <a:xfrm>
                <a:off x="3425400" y="47966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314" name="Google Shape;669;p16"/>
              <p:cNvCxnSpPr/>
              <p:nvPr/>
            </p:nvCxnSpPr>
            <p:spPr>
              <a:xfrm>
                <a:off x="-999000" y="4863600"/>
                <a:ext cx="4462560" cy="360"/>
              </a:xfrm>
              <a:prstGeom prst="straightConnector1">
                <a:avLst/>
              </a:prstGeom>
              <a:ln w="9525">
                <a:solidFill>
                  <a:srgbClr val="0C0A9E"/>
                </a:solidFill>
                <a:round/>
              </a:ln>
            </p:spPr>
          </p:cxnSp>
          <p:sp>
            <p:nvSpPr>
              <p:cNvPr id="315" name="Google Shape;670;p16"/>
              <p:cNvSpPr/>
              <p:nvPr/>
            </p:nvSpPr>
            <p:spPr>
              <a:xfrm>
                <a:off x="3455640" y="48265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317" name="Google Shape;673;p17"/>
          <p:cNvGrpSpPr/>
          <p:nvPr/>
        </p:nvGrpSpPr>
        <p:grpSpPr>
          <a:xfrm>
            <a:off x="-2176560" y="-112320"/>
            <a:ext cx="4680000" cy="5934600"/>
            <a:chOff x="-2176560" y="-112320"/>
            <a:chExt cx="4680000" cy="5934600"/>
          </a:xfrm>
        </p:grpSpPr>
        <p:grpSp>
          <p:nvGrpSpPr>
            <p:cNvPr id="318" name="Google Shape;674;p17"/>
            <p:cNvGrpSpPr/>
            <p:nvPr/>
          </p:nvGrpSpPr>
          <p:grpSpPr>
            <a:xfrm>
              <a:off x="-2176560" y="-112320"/>
              <a:ext cx="4680000" cy="5934600"/>
              <a:chOff x="-2176560" y="-112320"/>
              <a:chExt cx="4680000" cy="5934600"/>
            </a:xfrm>
          </p:grpSpPr>
          <p:sp>
            <p:nvSpPr>
              <p:cNvPr id="319" name="Google Shape;675;p17"/>
              <p:cNvSpPr/>
              <p:nvPr/>
            </p:nvSpPr>
            <p:spPr>
              <a:xfrm rot="18900000">
                <a:off x="-1523880" y="2178360"/>
                <a:ext cx="2925000" cy="3057480"/>
              </a:xfrm>
              <a:custGeom>
                <a:avLst/>
                <a:gdLst>
                  <a:gd name="textAreaLeft" fmla="*/ 0 w 2925000"/>
                  <a:gd name="textAreaRight" fmla="*/ 292536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20" name="Google Shape;676;p17"/>
              <p:cNvGrpSpPr/>
              <p:nvPr/>
            </p:nvGrpSpPr>
            <p:grpSpPr>
              <a:xfrm>
                <a:off x="214200" y="4320360"/>
                <a:ext cx="174600" cy="822960"/>
                <a:chOff x="214200" y="4320360"/>
                <a:chExt cx="174600" cy="822960"/>
              </a:xfrm>
            </p:grpSpPr>
            <p:sp>
              <p:nvSpPr>
                <p:cNvPr id="321" name="Google Shape;677;p17"/>
                <p:cNvSpPr/>
                <p:nvPr/>
              </p:nvSpPr>
              <p:spPr>
                <a:xfrm rot="18900000">
                  <a:off x="239400" y="499464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2" name="Google Shape;678;p17"/>
                <p:cNvSpPr/>
                <p:nvPr/>
              </p:nvSpPr>
              <p:spPr>
                <a:xfrm rot="18900000">
                  <a:off x="239760" y="488628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679;p17"/>
                <p:cNvSpPr/>
                <p:nvPr/>
              </p:nvSpPr>
              <p:spPr>
                <a:xfrm rot="18900000">
                  <a:off x="239400" y="477828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80;p17"/>
                <p:cNvSpPr/>
                <p:nvPr/>
              </p:nvSpPr>
              <p:spPr>
                <a:xfrm rot="18900000">
                  <a:off x="239400" y="467028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5" name="Google Shape;681;p17"/>
                <p:cNvSpPr/>
                <p:nvPr/>
              </p:nvSpPr>
              <p:spPr>
                <a:xfrm rot="18900000">
                  <a:off x="239760" y="456228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6" name="Google Shape;682;p17"/>
                <p:cNvSpPr/>
                <p:nvPr/>
              </p:nvSpPr>
              <p:spPr>
                <a:xfrm rot="18900000">
                  <a:off x="239400" y="445428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83;p17"/>
                <p:cNvSpPr/>
                <p:nvPr/>
              </p:nvSpPr>
              <p:spPr>
                <a:xfrm rot="18900000">
                  <a:off x="239760" y="434556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8" name="Google Shape;684;p17"/>
              <p:cNvGrpSpPr/>
              <p:nvPr/>
            </p:nvGrpSpPr>
            <p:grpSpPr>
              <a:xfrm>
                <a:off x="20520" y="2584080"/>
                <a:ext cx="174600" cy="823320"/>
                <a:chOff x="20520" y="2584080"/>
                <a:chExt cx="174600" cy="823320"/>
              </a:xfrm>
            </p:grpSpPr>
            <p:sp>
              <p:nvSpPr>
                <p:cNvPr id="329" name="Google Shape;685;p17"/>
                <p:cNvSpPr/>
                <p:nvPr/>
              </p:nvSpPr>
              <p:spPr>
                <a:xfrm rot="18900000">
                  <a:off x="45720" y="325872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86;p17"/>
                <p:cNvSpPr/>
                <p:nvPr/>
              </p:nvSpPr>
              <p:spPr>
                <a:xfrm rot="18900000">
                  <a:off x="46080" y="315036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87;p17"/>
                <p:cNvSpPr/>
                <p:nvPr/>
              </p:nvSpPr>
              <p:spPr>
                <a:xfrm rot="18900000">
                  <a:off x="45720" y="304236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88;p17"/>
                <p:cNvSpPr/>
                <p:nvPr/>
              </p:nvSpPr>
              <p:spPr>
                <a:xfrm rot="18900000">
                  <a:off x="45720" y="2934360"/>
                  <a:ext cx="123480" cy="123120"/>
                </a:xfrm>
                <a:custGeom>
                  <a:avLst/>
                  <a:gdLst>
                    <a:gd name="textAreaLeft" fmla="*/ 0 w 123480"/>
                    <a:gd name="textAreaRight" fmla="*/ 123840 w 123480"/>
                    <a:gd name="textAreaTop" fmla="*/ 0 h 123120"/>
                    <a:gd name="textAreaBottom" fmla="*/ 123480 h 1231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689;p17"/>
                <p:cNvSpPr/>
                <p:nvPr/>
              </p:nvSpPr>
              <p:spPr>
                <a:xfrm rot="18900000">
                  <a:off x="46080" y="282636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690;p17"/>
                <p:cNvSpPr/>
                <p:nvPr/>
              </p:nvSpPr>
              <p:spPr>
                <a:xfrm rot="18900000">
                  <a:off x="45720" y="2718360"/>
                  <a:ext cx="123120" cy="123120"/>
                </a:xfrm>
                <a:custGeom>
                  <a:avLst/>
                  <a:gdLst>
                    <a:gd name="textAreaLeft" fmla="*/ 0 w 123120"/>
                    <a:gd name="textAreaRight" fmla="*/ 123480 w 123120"/>
                    <a:gd name="textAreaTop" fmla="*/ 0 h 123120"/>
                    <a:gd name="textAreaBottom" fmla="*/ 123480 h 1231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91;p17"/>
                <p:cNvSpPr/>
                <p:nvPr/>
              </p:nvSpPr>
              <p:spPr>
                <a:xfrm rot="18900000">
                  <a:off x="46080" y="2609280"/>
                  <a:ext cx="123120" cy="123480"/>
                </a:xfrm>
                <a:custGeom>
                  <a:avLst/>
                  <a:gdLst>
                    <a:gd name="textAreaLeft" fmla="*/ 0 w 123120"/>
                    <a:gd name="textAreaRight" fmla="*/ 123480 w 123120"/>
                    <a:gd name="textAreaTop" fmla="*/ 0 h 123480"/>
                    <a:gd name="textAreaBottom" fmla="*/ 123840 h 1234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EB9109">
                        <a:alpha val="37000"/>
                      </a:srgbClr>
                    </a:gs>
                    <a:gs pos="78000">
                      <a:srgbClr val="F5F8FF">
                        <a:alpha val="37000"/>
                      </a:srgbClr>
                    </a:gs>
                    <a:gs pos="100000">
                      <a:srgbClr val="F5F8FF">
                        <a:alpha val="37000"/>
                      </a:srgbClr>
                    </a:gs>
                  </a:gsLst>
                  <a:lin ang="0"/>
                </a:gra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36" name="Google Shape;692;p17"/>
              <p:cNvSpPr/>
              <p:nvPr/>
            </p:nvSpPr>
            <p:spPr>
              <a:xfrm rot="2700000" flipH="1">
                <a:off x="-1073880" y="473760"/>
                <a:ext cx="2925000" cy="3057480"/>
              </a:xfrm>
              <a:custGeom>
                <a:avLst/>
                <a:gdLst>
                  <a:gd name="textAreaLeft" fmla="*/ -360 w 2925000"/>
                  <a:gd name="textAreaRight" fmla="*/ 2925000 w 2925000"/>
                  <a:gd name="textAreaTop" fmla="*/ 0 h 3057480"/>
                  <a:gd name="textAreaBottom" fmla="*/ 3057840 h 3057480"/>
                </a:gdLst>
                <a:ahLst/>
                <a:cxnLst/>
                <a:rect l="textAreaLeft" t="textAreaTop" r="textAreaRight" b="textAreaBottom"/>
                <a:pathLst>
                  <a:path w="71320" h="7455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rotWithShape="0">
                <a:gsLst>
                  <a:gs pos="0">
                    <a:srgbClr val="EB9109"/>
                  </a:gs>
                  <a:gs pos="78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93;p17"/>
            <p:cNvGrpSpPr/>
            <p:nvPr/>
          </p:nvGrpSpPr>
          <p:grpSpPr>
            <a:xfrm>
              <a:off x="-234360" y="3727440"/>
              <a:ext cx="438840" cy="438840"/>
              <a:chOff x="-234360" y="3727440"/>
              <a:chExt cx="438840" cy="438840"/>
            </a:xfrm>
          </p:grpSpPr>
          <p:sp>
            <p:nvSpPr>
              <p:cNvPr id="338" name="Google Shape;694;p17"/>
              <p:cNvSpPr/>
              <p:nvPr/>
            </p:nvSpPr>
            <p:spPr>
              <a:xfrm>
                <a:off x="-234360" y="372744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95;p17"/>
              <p:cNvSpPr/>
              <p:nvPr/>
            </p:nvSpPr>
            <p:spPr>
              <a:xfrm>
                <a:off x="-146160" y="382752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0" name="Google Shape;696;p17"/>
            <p:cNvGrpSpPr/>
            <p:nvPr/>
          </p:nvGrpSpPr>
          <p:grpSpPr>
            <a:xfrm>
              <a:off x="713520" y="4931640"/>
              <a:ext cx="438840" cy="438840"/>
              <a:chOff x="713520" y="4931640"/>
              <a:chExt cx="438840" cy="438840"/>
            </a:xfrm>
          </p:grpSpPr>
          <p:sp>
            <p:nvSpPr>
              <p:cNvPr id="341" name="Google Shape;697;p17"/>
              <p:cNvSpPr/>
              <p:nvPr/>
            </p:nvSpPr>
            <p:spPr>
              <a:xfrm rot="10800000">
                <a:off x="713520" y="493164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98;p17"/>
              <p:cNvSpPr/>
              <p:nvPr/>
            </p:nvSpPr>
            <p:spPr>
              <a:xfrm rot="10800000">
                <a:off x="801720" y="503100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43" name="Google Shape;699;p17"/>
          <p:cNvGrpSpPr/>
          <p:nvPr/>
        </p:nvGrpSpPr>
        <p:grpSpPr>
          <a:xfrm>
            <a:off x="6642360" y="-392400"/>
            <a:ext cx="4558680" cy="1863360"/>
            <a:chOff x="6642360" y="-392400"/>
            <a:chExt cx="4558680" cy="1863360"/>
          </a:xfrm>
        </p:grpSpPr>
        <p:pic>
          <p:nvPicPr>
            <p:cNvPr id="344" name="Google Shape;700;p17"/>
            <p:cNvPicPr/>
            <p:nvPr/>
          </p:nvPicPr>
          <p:blipFill>
            <a:blip r:embed="rId3"/>
            <a:srcRect l="16959" t="24713" r="7122" b="26173"/>
            <a:stretch/>
          </p:blipFill>
          <p:spPr>
            <a:xfrm>
              <a:off x="8354880" y="-392400"/>
              <a:ext cx="2441520" cy="1863360"/>
            </a:xfrm>
            <a:prstGeom prst="rect">
              <a:avLst/>
            </a:prstGeom>
            <a:ln w="0">
              <a:noFill/>
            </a:ln>
          </p:spPr>
        </p:pic>
        <p:grpSp>
          <p:nvGrpSpPr>
            <p:cNvPr id="345" name="Google Shape;701;p17"/>
            <p:cNvGrpSpPr/>
            <p:nvPr/>
          </p:nvGrpSpPr>
          <p:grpSpPr>
            <a:xfrm>
              <a:off x="7215120" y="-117000"/>
              <a:ext cx="2584080" cy="1134720"/>
              <a:chOff x="7215120" y="-117000"/>
              <a:chExt cx="2584080" cy="1134720"/>
            </a:xfrm>
          </p:grpSpPr>
          <p:grpSp>
            <p:nvGrpSpPr>
              <p:cNvPr id="346" name="Google Shape;702;p17"/>
              <p:cNvGrpSpPr/>
              <p:nvPr/>
            </p:nvGrpSpPr>
            <p:grpSpPr>
              <a:xfrm>
                <a:off x="7429320" y="-117000"/>
                <a:ext cx="2369880" cy="1134720"/>
                <a:chOff x="7429320" y="-117000"/>
                <a:chExt cx="2369880" cy="1134720"/>
              </a:xfrm>
            </p:grpSpPr>
            <p:sp>
              <p:nvSpPr>
                <p:cNvPr id="347" name="Google Shape;703;p17"/>
                <p:cNvSpPr/>
                <p:nvPr/>
              </p:nvSpPr>
              <p:spPr>
                <a:xfrm rot="16200000">
                  <a:off x="7993080" y="-680400"/>
                  <a:ext cx="1134360" cy="2262240"/>
                </a:xfrm>
                <a:custGeom>
                  <a:avLst/>
                  <a:gdLst>
                    <a:gd name="textAreaLeft" fmla="*/ 0 w 1134360"/>
                    <a:gd name="textAreaRight" fmla="*/ 1134720 w 1134360"/>
                    <a:gd name="textAreaTop" fmla="*/ 0 h 2262240"/>
                    <a:gd name="textAreaBottom" fmla="*/ 2262600 h 22622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704;p17"/>
                <p:cNvSpPr/>
                <p:nvPr/>
              </p:nvSpPr>
              <p:spPr>
                <a:xfrm rot="5400000">
                  <a:off x="8100720" y="-680760"/>
                  <a:ext cx="1134360" cy="2262240"/>
                </a:xfrm>
                <a:custGeom>
                  <a:avLst/>
                  <a:gdLst>
                    <a:gd name="textAreaLeft" fmla="*/ 0 w 1134360"/>
                    <a:gd name="textAreaRight" fmla="*/ 1134720 w 1134360"/>
                    <a:gd name="textAreaTop" fmla="*/ 0 h 2262240"/>
                    <a:gd name="textAreaBottom" fmla="*/ 2262600 h 22622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49" name="Google Shape;705;p17"/>
              <p:cNvSpPr/>
              <p:nvPr/>
            </p:nvSpPr>
            <p:spPr>
              <a:xfrm rot="5400000">
                <a:off x="8213400" y="-4932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706;p17"/>
              <p:cNvSpPr/>
              <p:nvPr/>
            </p:nvSpPr>
            <p:spPr>
              <a:xfrm rot="5400000">
                <a:off x="8574840" y="81720"/>
                <a:ext cx="581760" cy="575640"/>
              </a:xfrm>
              <a:custGeom>
                <a:avLst/>
                <a:gdLst>
                  <a:gd name="textAreaLeft" fmla="*/ 0 w 581760"/>
                  <a:gd name="textAreaRight" fmla="*/ 582120 w 581760"/>
                  <a:gd name="textAreaTop" fmla="*/ 0 h 575640"/>
                  <a:gd name="textAreaBottom" fmla="*/ 576000 h 575640"/>
                </a:gdLst>
                <a:ahLst/>
                <a:cxnLst/>
                <a:rect l="textAreaLeft" t="textAreaTop" r="textAreaRight" b="textAreaBottom"/>
                <a:pathLst>
                  <a:path w="36171" h="3579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rotWithShape="0">
                <a:gsLst>
                  <a:gs pos="0">
                    <a:srgbClr val="EB9109">
                      <a:alpha val="47000"/>
                    </a:srgbClr>
                  </a:gs>
                  <a:gs pos="78000">
                    <a:srgbClr val="F5F8FF">
                      <a:alpha val="47000"/>
                    </a:srgbClr>
                  </a:gs>
                  <a:gs pos="100000">
                    <a:srgbClr val="F5F8FF">
                      <a:alpha val="4700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51" name="Google Shape;707;p17"/>
              <p:cNvGrpSpPr/>
              <p:nvPr/>
            </p:nvGrpSpPr>
            <p:grpSpPr>
              <a:xfrm>
                <a:off x="7215120" y="-91440"/>
                <a:ext cx="1001160" cy="353160"/>
                <a:chOff x="7215120" y="-91440"/>
                <a:chExt cx="1001160" cy="353160"/>
              </a:xfrm>
            </p:grpSpPr>
            <p:sp>
              <p:nvSpPr>
                <p:cNvPr id="352" name="Google Shape;708;p17"/>
                <p:cNvSpPr/>
                <p:nvPr/>
              </p:nvSpPr>
              <p:spPr>
                <a:xfrm rot="13500000" flipV="1">
                  <a:off x="7914960" y="-3960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709;p17"/>
                <p:cNvSpPr/>
                <p:nvPr/>
              </p:nvSpPr>
              <p:spPr>
                <a:xfrm rot="13500000" flipV="1">
                  <a:off x="7807320" y="-3960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6" h="9995">
                      <a:moveTo>
                        <a:pt x="8593" y="0"/>
                      </a:moveTo>
                      <a:lnTo>
                        <a:pt x="0" y="8593"/>
                      </a:lnTo>
                      <a:lnTo>
                        <a:pt x="1402" y="9995"/>
                      </a:lnTo>
                      <a:lnTo>
                        <a:pt x="9995" y="1402"/>
                      </a:lnTo>
                      <a:lnTo>
                        <a:pt x="8593" y="0"/>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710;p17"/>
                <p:cNvSpPr/>
                <p:nvPr/>
              </p:nvSpPr>
              <p:spPr>
                <a:xfrm rot="13500000" flipV="1">
                  <a:off x="7698960" y="-3960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6" h="9996">
                      <a:moveTo>
                        <a:pt x="8594" y="0"/>
                      </a:moveTo>
                      <a:lnTo>
                        <a:pt x="1" y="8594"/>
                      </a:lnTo>
                      <a:lnTo>
                        <a:pt x="1403" y="9995"/>
                      </a:lnTo>
                      <a:lnTo>
                        <a:pt x="9996" y="1402"/>
                      </a:lnTo>
                      <a:lnTo>
                        <a:pt x="8594" y="0"/>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711;p17"/>
                <p:cNvSpPr/>
                <p:nvPr/>
              </p:nvSpPr>
              <p:spPr>
                <a:xfrm rot="13500000" flipV="1">
                  <a:off x="7590960" y="-39960"/>
                  <a:ext cx="249480" cy="249120"/>
                </a:xfrm>
                <a:custGeom>
                  <a:avLst/>
                  <a:gdLst>
                    <a:gd name="textAreaLeft" fmla="*/ 0 w 249480"/>
                    <a:gd name="textAreaRight" fmla="*/ 249840 w 249480"/>
                    <a:gd name="textAreaTop" fmla="*/ 360 h 249120"/>
                    <a:gd name="textAreaBottom" fmla="*/ 249840 h 249120"/>
                  </a:gdLst>
                  <a:ahLst/>
                  <a:cxnLst/>
                  <a:rect l="textAreaLeft" t="textAreaTop" r="textAreaRight" b="textAreaBottom"/>
                  <a:pathLst>
                    <a:path w="9995" h="9981">
                      <a:moveTo>
                        <a:pt x="8593" y="1"/>
                      </a:moveTo>
                      <a:lnTo>
                        <a:pt x="0" y="8579"/>
                      </a:lnTo>
                      <a:lnTo>
                        <a:pt x="1402" y="9980"/>
                      </a:lnTo>
                      <a:lnTo>
                        <a:pt x="9995" y="1387"/>
                      </a:lnTo>
                      <a:lnTo>
                        <a:pt x="8593"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6" name="Google Shape;712;p17"/>
                <p:cNvSpPr/>
                <p:nvPr/>
              </p:nvSpPr>
              <p:spPr>
                <a:xfrm rot="13500000" flipV="1">
                  <a:off x="7482600" y="-3924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6" h="9996">
                      <a:moveTo>
                        <a:pt x="8593" y="0"/>
                      </a:moveTo>
                      <a:lnTo>
                        <a:pt x="0" y="8593"/>
                      </a:lnTo>
                      <a:lnTo>
                        <a:pt x="1402" y="9995"/>
                      </a:lnTo>
                      <a:lnTo>
                        <a:pt x="9995" y="1402"/>
                      </a:lnTo>
                      <a:lnTo>
                        <a:pt x="8593" y="0"/>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7" name="Google Shape;713;p17"/>
                <p:cNvSpPr/>
                <p:nvPr/>
              </p:nvSpPr>
              <p:spPr>
                <a:xfrm rot="13500000" flipV="1">
                  <a:off x="7374600" y="-39240"/>
                  <a:ext cx="249120" cy="249120"/>
                </a:xfrm>
                <a:custGeom>
                  <a:avLst/>
                  <a:gdLst>
                    <a:gd name="textAreaLeft" fmla="*/ 0 w 249120"/>
                    <a:gd name="textAreaRight" fmla="*/ 249480 w 249120"/>
                    <a:gd name="textAreaTop" fmla="*/ 360 h 249120"/>
                    <a:gd name="textAreaBottom" fmla="*/ 249840 h 249120"/>
                  </a:gdLst>
                  <a:ahLst/>
                  <a:cxnLst/>
                  <a:rect l="textAreaLeft" t="textAreaTop" r="textAreaRight" b="textAreaBottom"/>
                  <a:pathLst>
                    <a:path w="9980" h="9981">
                      <a:moveTo>
                        <a:pt x="8593" y="1"/>
                      </a:moveTo>
                      <a:lnTo>
                        <a:pt x="0" y="8594"/>
                      </a:lnTo>
                      <a:lnTo>
                        <a:pt x="1402" y="9980"/>
                      </a:lnTo>
                      <a:lnTo>
                        <a:pt x="9980" y="1402"/>
                      </a:lnTo>
                      <a:lnTo>
                        <a:pt x="8593"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8" name="Google Shape;714;p17"/>
                <p:cNvSpPr/>
                <p:nvPr/>
              </p:nvSpPr>
              <p:spPr>
                <a:xfrm rot="13500000" flipV="1">
                  <a:off x="7266600" y="-39240"/>
                  <a:ext cx="249480" cy="249480"/>
                </a:xfrm>
                <a:custGeom>
                  <a:avLst/>
                  <a:gdLst>
                    <a:gd name="textAreaLeft" fmla="*/ 0 w 249480"/>
                    <a:gd name="textAreaRight" fmla="*/ 249840 w 249480"/>
                    <a:gd name="textAreaTop" fmla="*/ -360 h 249480"/>
                    <a:gd name="textAreaBottom" fmla="*/ 249480 h 249480"/>
                  </a:gdLst>
                  <a:ahLst/>
                  <a:cxnLst/>
                  <a:rect l="textAreaLeft" t="textAreaTop" r="textAreaRight" b="textAreaBottom"/>
                  <a:pathLst>
                    <a:path w="9995" h="9996">
                      <a:moveTo>
                        <a:pt x="8593" y="1"/>
                      </a:moveTo>
                      <a:lnTo>
                        <a:pt x="0" y="8594"/>
                      </a:lnTo>
                      <a:lnTo>
                        <a:pt x="1402" y="9996"/>
                      </a:lnTo>
                      <a:lnTo>
                        <a:pt x="9995" y="1403"/>
                      </a:lnTo>
                      <a:lnTo>
                        <a:pt x="8593" y="1"/>
                      </a:lnTo>
                      <a:close/>
                    </a:path>
                  </a:pathLst>
                </a:custGeom>
                <a:gradFill rotWithShape="0">
                  <a:gsLst>
                    <a:gs pos="0">
                      <a:srgbClr val="9900FF">
                        <a:alpha val="47000"/>
                      </a:srgbClr>
                    </a:gs>
                    <a:gs pos="100000">
                      <a:srgbClr val="FFFFFF">
                        <a:alpha val="4700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59" name="Google Shape;715;p17"/>
            <p:cNvGrpSpPr/>
            <p:nvPr/>
          </p:nvGrpSpPr>
          <p:grpSpPr>
            <a:xfrm>
              <a:off x="6642360" y="234000"/>
              <a:ext cx="4558680" cy="133920"/>
              <a:chOff x="6642360" y="234000"/>
              <a:chExt cx="4558680" cy="133920"/>
            </a:xfrm>
          </p:grpSpPr>
          <p:sp>
            <p:nvSpPr>
              <p:cNvPr id="360" name="Google Shape;716;p17"/>
              <p:cNvSpPr/>
              <p:nvPr/>
            </p:nvSpPr>
            <p:spPr>
              <a:xfrm rot="10800000">
                <a:off x="6642360" y="23400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361" name="Google Shape;717;p17"/>
              <p:cNvCxnSpPr/>
              <p:nvPr/>
            </p:nvCxnSpPr>
            <p:spPr>
              <a:xfrm flipH="1">
                <a:off x="6738120" y="300960"/>
                <a:ext cx="4463280" cy="360"/>
              </a:xfrm>
              <a:prstGeom prst="straightConnector1">
                <a:avLst/>
              </a:prstGeom>
              <a:ln w="9525">
                <a:solidFill>
                  <a:srgbClr val="0C0A9E"/>
                </a:solidFill>
                <a:round/>
              </a:ln>
            </p:spPr>
          </p:cxnSp>
          <p:sp>
            <p:nvSpPr>
              <p:cNvPr id="362" name="Google Shape;718;p17"/>
              <p:cNvSpPr/>
              <p:nvPr/>
            </p:nvSpPr>
            <p:spPr>
              <a:xfrm rot="10800000">
                <a:off x="6672960" y="26460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63" name="Google Shape;720;p18"/>
          <p:cNvGrpSpPr/>
          <p:nvPr/>
        </p:nvGrpSpPr>
        <p:grpSpPr>
          <a:xfrm>
            <a:off x="5405040" y="2221200"/>
            <a:ext cx="4262760" cy="3616920"/>
            <a:chOff x="5405040" y="2221200"/>
            <a:chExt cx="4262760" cy="3616920"/>
          </a:xfrm>
        </p:grpSpPr>
        <p:sp>
          <p:nvSpPr>
            <p:cNvPr id="364" name="Google Shape;721;p18"/>
            <p:cNvSpPr/>
            <p:nvPr/>
          </p:nvSpPr>
          <p:spPr>
            <a:xfrm>
              <a:off x="5405040" y="2221200"/>
              <a:ext cx="4262760" cy="3616920"/>
            </a:xfrm>
            <a:prstGeom prst="ellipse">
              <a:avLst/>
            </a:prstGeom>
            <a:gradFill rotWithShape="0">
              <a:gsLst>
                <a:gs pos="0">
                  <a:srgbClr val="9900FF">
                    <a:alpha val="29000"/>
                  </a:srgbClr>
                </a:gs>
                <a:gs pos="26000">
                  <a:srgbClr val="F5F8FF"/>
                </a:gs>
                <a:gs pos="44000">
                  <a:srgbClr val="FFFFFF">
                    <a:alpha val="0"/>
                  </a:srgbClr>
                </a:gs>
                <a:gs pos="82000">
                  <a:srgbClr val="F5F8FF"/>
                </a:gs>
                <a:gs pos="100000">
                  <a:srgbClr val="F5F8FF"/>
                </a:gs>
              </a:gsLst>
              <a:lin ang="135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65" name="Google Shape;722;p18"/>
            <p:cNvGrpSpPr/>
            <p:nvPr/>
          </p:nvGrpSpPr>
          <p:grpSpPr>
            <a:xfrm>
              <a:off x="7294320" y="4854960"/>
              <a:ext cx="930600" cy="525600"/>
              <a:chOff x="7294320" y="4854960"/>
              <a:chExt cx="930600" cy="525600"/>
            </a:xfrm>
          </p:grpSpPr>
          <p:grpSp>
            <p:nvGrpSpPr>
              <p:cNvPr id="366" name="Google Shape;723;p18"/>
              <p:cNvGrpSpPr/>
              <p:nvPr/>
            </p:nvGrpSpPr>
            <p:grpSpPr>
              <a:xfrm>
                <a:off x="7786080" y="4941720"/>
                <a:ext cx="438840" cy="438840"/>
                <a:chOff x="7786080" y="4941720"/>
                <a:chExt cx="438840" cy="438840"/>
              </a:xfrm>
            </p:grpSpPr>
            <p:sp>
              <p:nvSpPr>
                <p:cNvPr id="367" name="Google Shape;724;p18"/>
                <p:cNvSpPr/>
                <p:nvPr/>
              </p:nvSpPr>
              <p:spPr>
                <a:xfrm>
                  <a:off x="7786080" y="494172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725;p18"/>
                <p:cNvSpPr/>
                <p:nvPr/>
              </p:nvSpPr>
              <p:spPr>
                <a:xfrm>
                  <a:off x="7874640" y="504180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9900FF">
                        <a:alpha val="47000"/>
                      </a:srgbClr>
                    </a:gs>
                    <a:gs pos="100000">
                      <a:srgbClr val="FFFFFF">
                        <a:alpha val="0"/>
                      </a:srgbClr>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9" name="Google Shape;726;p18"/>
              <p:cNvGrpSpPr/>
              <p:nvPr/>
            </p:nvGrpSpPr>
            <p:grpSpPr>
              <a:xfrm>
                <a:off x="7294320" y="4854960"/>
                <a:ext cx="438840" cy="438840"/>
                <a:chOff x="7294320" y="4854960"/>
                <a:chExt cx="438840" cy="438840"/>
              </a:xfrm>
            </p:grpSpPr>
            <p:sp>
              <p:nvSpPr>
                <p:cNvPr id="370" name="Google Shape;727;p18"/>
                <p:cNvSpPr/>
                <p:nvPr/>
              </p:nvSpPr>
              <p:spPr>
                <a:xfrm>
                  <a:off x="7294320" y="4854960"/>
                  <a:ext cx="438840" cy="438840"/>
                </a:xfrm>
                <a:custGeom>
                  <a:avLst/>
                  <a:gdLst>
                    <a:gd name="textAreaLeft" fmla="*/ 0 w 438840"/>
                    <a:gd name="textAreaRight" fmla="*/ 439200 w 438840"/>
                    <a:gd name="textAreaTop" fmla="*/ 0 h 438840"/>
                    <a:gd name="textAreaBottom" fmla="*/ 439200 h 438840"/>
                  </a:gdLst>
                  <a:ahLst/>
                  <a:cxnLst/>
                  <a:rect l="textAreaLeft" t="textAreaTop" r="textAreaRight" b="textAreaBottom"/>
                  <a:pathLst>
                    <a:path w="17568" h="17564">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728;p18"/>
                <p:cNvSpPr/>
                <p:nvPr/>
              </p:nvSpPr>
              <p:spPr>
                <a:xfrm>
                  <a:off x="7382520" y="4955040"/>
                  <a:ext cx="262440" cy="239400"/>
                </a:xfrm>
                <a:custGeom>
                  <a:avLst/>
                  <a:gdLst>
                    <a:gd name="textAreaLeft" fmla="*/ 0 w 262440"/>
                    <a:gd name="textAreaRight" fmla="*/ 262800 w 262440"/>
                    <a:gd name="textAreaTop" fmla="*/ 0 h 239400"/>
                    <a:gd name="textAreaBottom" fmla="*/ 239760 h 239400"/>
                  </a:gdLst>
                  <a:ahLst/>
                  <a:cxnLst/>
                  <a:rect l="textAreaLeft" t="textAreaTop" r="textAreaRight" b="textAreaBottom"/>
                  <a:pathLst>
                    <a:path w="10514" h="9588">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rotWithShape="0">
                  <a:gsLst>
                    <a:gs pos="0">
                      <a:srgbClr val="EB9109"/>
                    </a:gs>
                    <a:gs pos="78000">
                      <a:srgbClr val="F5F8FF"/>
                    </a:gs>
                    <a:gs pos="100000">
                      <a:srgbClr val="F5F8FF"/>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373" name="Google Shape;730;p18"/>
          <p:cNvGrpSpPr/>
          <p:nvPr/>
        </p:nvGrpSpPr>
        <p:grpSpPr>
          <a:xfrm>
            <a:off x="-2174760" y="3012480"/>
            <a:ext cx="3700800" cy="3344760"/>
            <a:chOff x="-2174760" y="3012480"/>
            <a:chExt cx="3700800" cy="3344760"/>
          </a:xfrm>
        </p:grpSpPr>
        <p:pic>
          <p:nvPicPr>
            <p:cNvPr id="374" name="Google Shape;731;p18"/>
            <p:cNvPicPr/>
            <p:nvPr/>
          </p:nvPicPr>
          <p:blipFill>
            <a:blip r:embed="rId3"/>
            <a:srcRect l="16959" t="24713" r="7122" b="26173"/>
            <a:stretch/>
          </p:blipFill>
          <p:spPr>
            <a:xfrm rot="10800000">
              <a:off x="-2174760" y="3532680"/>
              <a:ext cx="3700800" cy="2824560"/>
            </a:xfrm>
            <a:prstGeom prst="rect">
              <a:avLst/>
            </a:prstGeom>
            <a:ln w="0">
              <a:noFill/>
            </a:ln>
          </p:spPr>
        </p:pic>
        <p:sp>
          <p:nvSpPr>
            <p:cNvPr id="375" name="Google Shape;732;p18"/>
            <p:cNvSpPr/>
            <p:nvPr/>
          </p:nvSpPr>
          <p:spPr>
            <a:xfrm rot="10800000">
              <a:off x="-690120" y="3012480"/>
              <a:ext cx="1201320" cy="2824560"/>
            </a:xfrm>
            <a:custGeom>
              <a:avLst/>
              <a:gdLst>
                <a:gd name="textAreaLeft" fmla="*/ 0 w 1201320"/>
                <a:gd name="textAreaRight" fmla="*/ 1201680 w 1201320"/>
                <a:gd name="textAreaTop" fmla="*/ 0 h 2824560"/>
                <a:gd name="textAreaBottom" fmla="*/ 2824920 h 282456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733;p18"/>
            <p:cNvSpPr/>
            <p:nvPr/>
          </p:nvSpPr>
          <p:spPr>
            <a:xfrm rot="10800000">
              <a:off x="-495000" y="3013200"/>
              <a:ext cx="1201320" cy="2824560"/>
            </a:xfrm>
            <a:custGeom>
              <a:avLst/>
              <a:gdLst>
                <a:gd name="textAreaLeft" fmla="*/ 0 w 1201320"/>
                <a:gd name="textAreaRight" fmla="*/ 1201680 w 1201320"/>
                <a:gd name="textAreaTop" fmla="*/ 0 h 2824560"/>
                <a:gd name="textAreaBottom" fmla="*/ 2824920 h 282456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lin ang="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77" name="Google Shape;734;p18"/>
            <p:cNvGrpSpPr/>
            <p:nvPr/>
          </p:nvGrpSpPr>
          <p:grpSpPr>
            <a:xfrm>
              <a:off x="-326160" y="5427000"/>
              <a:ext cx="133560" cy="133560"/>
              <a:chOff x="-326160" y="5427000"/>
              <a:chExt cx="133560" cy="133560"/>
            </a:xfrm>
          </p:grpSpPr>
          <p:sp>
            <p:nvSpPr>
              <p:cNvPr id="378" name="Google Shape;735;p18"/>
              <p:cNvSpPr/>
              <p:nvPr/>
            </p:nvSpPr>
            <p:spPr>
              <a:xfrm rot="10800000">
                <a:off x="-326160" y="542700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736;p18"/>
              <p:cNvSpPr/>
              <p:nvPr/>
            </p:nvSpPr>
            <p:spPr>
              <a:xfrm rot="10800000">
                <a:off x="-307080" y="544572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0" name="Google Shape;737;p18"/>
            <p:cNvGrpSpPr/>
            <p:nvPr/>
          </p:nvGrpSpPr>
          <p:grpSpPr>
            <a:xfrm>
              <a:off x="159480" y="4587120"/>
              <a:ext cx="133560" cy="133560"/>
              <a:chOff x="159480" y="4587120"/>
              <a:chExt cx="133560" cy="133560"/>
            </a:xfrm>
          </p:grpSpPr>
          <p:sp>
            <p:nvSpPr>
              <p:cNvPr id="381" name="Google Shape;738;p18"/>
              <p:cNvSpPr/>
              <p:nvPr/>
            </p:nvSpPr>
            <p:spPr>
              <a:xfrm rot="10800000">
                <a:off x="159480" y="458712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739;p18"/>
              <p:cNvSpPr/>
              <p:nvPr/>
            </p:nvSpPr>
            <p:spPr>
              <a:xfrm rot="10800000">
                <a:off x="178200" y="460584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3" name="Google Shape;740;p18"/>
            <p:cNvGrpSpPr/>
            <p:nvPr/>
          </p:nvGrpSpPr>
          <p:grpSpPr>
            <a:xfrm>
              <a:off x="251640" y="3399120"/>
              <a:ext cx="133560" cy="133560"/>
              <a:chOff x="251640" y="3399120"/>
              <a:chExt cx="133560" cy="133560"/>
            </a:xfrm>
          </p:grpSpPr>
          <p:sp>
            <p:nvSpPr>
              <p:cNvPr id="384" name="Google Shape;741;p18"/>
              <p:cNvSpPr/>
              <p:nvPr/>
            </p:nvSpPr>
            <p:spPr>
              <a:xfrm rot="10800000">
                <a:off x="251640" y="339912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742;p18"/>
              <p:cNvSpPr/>
              <p:nvPr/>
            </p:nvSpPr>
            <p:spPr>
              <a:xfrm rot="10800000">
                <a:off x="270360" y="341784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6" name="Google Shape;743;p18"/>
          <p:cNvGrpSpPr/>
          <p:nvPr/>
        </p:nvGrpSpPr>
        <p:grpSpPr>
          <a:xfrm>
            <a:off x="5928840" y="-303840"/>
            <a:ext cx="5688000" cy="3547800"/>
            <a:chOff x="5928840" y="-303840"/>
            <a:chExt cx="5688000" cy="3547800"/>
          </a:xfrm>
        </p:grpSpPr>
        <p:grpSp>
          <p:nvGrpSpPr>
            <p:cNvPr id="387" name="Google Shape;744;p18"/>
            <p:cNvGrpSpPr/>
            <p:nvPr/>
          </p:nvGrpSpPr>
          <p:grpSpPr>
            <a:xfrm>
              <a:off x="8859600" y="1899360"/>
              <a:ext cx="401760" cy="1344600"/>
              <a:chOff x="8859600" y="1899360"/>
              <a:chExt cx="401760" cy="1344600"/>
            </a:xfrm>
          </p:grpSpPr>
          <p:sp>
            <p:nvSpPr>
              <p:cNvPr id="388" name="Google Shape;745;p18"/>
              <p:cNvSpPr/>
              <p:nvPr/>
            </p:nvSpPr>
            <p:spPr>
              <a:xfrm flipH="1">
                <a:off x="9014400" y="2017440"/>
                <a:ext cx="246600" cy="1226520"/>
              </a:xfrm>
              <a:custGeom>
                <a:avLst/>
                <a:gdLst>
                  <a:gd name="textAreaLeft" fmla="*/ -360 w 246600"/>
                  <a:gd name="textAreaRight" fmla="*/ 246600 w 246600"/>
                  <a:gd name="textAreaTop" fmla="*/ 0 h 1226520"/>
                  <a:gd name="textAreaBottom" fmla="*/ 1226880 h 1226520"/>
                </a:gdLst>
                <a:ahLst/>
                <a:cxnLst/>
                <a:rect l="textAreaLeft" t="textAreaTop" r="textAreaRight" b="textAreaBottom"/>
                <a:pathLst>
                  <a:path w="6019" h="29909">
                    <a:moveTo>
                      <a:pt x="1" y="1"/>
                    </a:moveTo>
                    <a:lnTo>
                      <a:pt x="1" y="306"/>
                    </a:lnTo>
                    <a:lnTo>
                      <a:pt x="5699" y="306"/>
                    </a:lnTo>
                    <a:lnTo>
                      <a:pt x="5699" y="29909"/>
                    </a:lnTo>
                    <a:lnTo>
                      <a:pt x="6019" y="29909"/>
                    </a:lnTo>
                    <a:lnTo>
                      <a:pt x="6019" y="1"/>
                    </a:lnTo>
                    <a:close/>
                  </a:path>
                </a:pathLst>
              </a:custGeom>
              <a:gradFill rotWithShape="0">
                <a:gsLst>
                  <a:gs pos="0">
                    <a:srgbClr val="9900FF">
                      <a:alpha val="47000"/>
                    </a:srgbClr>
                  </a:gs>
                  <a:gs pos="100000">
                    <a:srgbClr val="FFFFFF">
                      <a:alpha val="0"/>
                    </a:srgbClr>
                  </a:gs>
                </a:gsLst>
                <a:lin ang="53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746;p18"/>
              <p:cNvSpPr/>
              <p:nvPr/>
            </p:nvSpPr>
            <p:spPr>
              <a:xfrm flipH="1">
                <a:off x="8859240" y="1899360"/>
                <a:ext cx="246600" cy="1226520"/>
              </a:xfrm>
              <a:custGeom>
                <a:avLst/>
                <a:gdLst>
                  <a:gd name="textAreaLeft" fmla="*/ -360 w 246600"/>
                  <a:gd name="textAreaRight" fmla="*/ 246600 w 246600"/>
                  <a:gd name="textAreaTop" fmla="*/ 0 h 1226520"/>
                  <a:gd name="textAreaBottom" fmla="*/ 1226880 h 1226520"/>
                </a:gdLst>
                <a:ahLst/>
                <a:cxnLst/>
                <a:rect l="textAreaLeft" t="textAreaTop" r="textAreaRight" b="textAreaBottom"/>
                <a:pathLst>
                  <a:path w="6019" h="29909">
                    <a:moveTo>
                      <a:pt x="1" y="1"/>
                    </a:moveTo>
                    <a:lnTo>
                      <a:pt x="1" y="305"/>
                    </a:lnTo>
                    <a:lnTo>
                      <a:pt x="5714" y="305"/>
                    </a:lnTo>
                    <a:lnTo>
                      <a:pt x="5714" y="29909"/>
                    </a:lnTo>
                    <a:lnTo>
                      <a:pt x="6019" y="29909"/>
                    </a:lnTo>
                    <a:lnTo>
                      <a:pt x="6019" y="1"/>
                    </a:lnTo>
                    <a:close/>
                  </a:path>
                </a:pathLst>
              </a:custGeom>
              <a:gradFill rotWithShape="0">
                <a:gsLst>
                  <a:gs pos="0">
                    <a:srgbClr val="EB9109"/>
                  </a:gs>
                  <a:gs pos="40000">
                    <a:srgbClr val="FF9900">
                      <a:alpha val="41000"/>
                    </a:srgbClr>
                  </a:gs>
                  <a:gs pos="100000">
                    <a:srgbClr val="FFFFFF">
                      <a:alpha val="0"/>
                    </a:srgbClr>
                  </a:gs>
                </a:gsLst>
                <a:lin ang="81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747;p18"/>
            <p:cNvGrpSpPr/>
            <p:nvPr/>
          </p:nvGrpSpPr>
          <p:grpSpPr>
            <a:xfrm>
              <a:off x="8674920" y="1421280"/>
              <a:ext cx="904320" cy="725760"/>
              <a:chOff x="8674920" y="1421280"/>
              <a:chExt cx="904320" cy="725760"/>
            </a:xfrm>
          </p:grpSpPr>
          <p:sp>
            <p:nvSpPr>
              <p:cNvPr id="391" name="Google Shape;748;p18"/>
              <p:cNvSpPr/>
              <p:nvPr/>
            </p:nvSpPr>
            <p:spPr>
              <a:xfrm>
                <a:off x="8906400" y="1564560"/>
                <a:ext cx="672840" cy="582480"/>
              </a:xfrm>
              <a:custGeom>
                <a:avLst/>
                <a:gdLst>
                  <a:gd name="textAreaLeft" fmla="*/ 0 w 672840"/>
                  <a:gd name="textAreaRight" fmla="*/ 673200 w 672840"/>
                  <a:gd name="textAreaTop" fmla="*/ 0 h 582480"/>
                  <a:gd name="textAreaBottom" fmla="*/ 582840 h 58248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749;p18"/>
              <p:cNvSpPr/>
              <p:nvPr/>
            </p:nvSpPr>
            <p:spPr>
              <a:xfrm>
                <a:off x="8894160" y="142128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750;p18"/>
              <p:cNvSpPr/>
              <p:nvPr/>
            </p:nvSpPr>
            <p:spPr>
              <a:xfrm>
                <a:off x="8674920" y="1564560"/>
                <a:ext cx="480600" cy="416160"/>
              </a:xfrm>
              <a:custGeom>
                <a:avLst/>
                <a:gdLst>
                  <a:gd name="textAreaLeft" fmla="*/ 0 w 480600"/>
                  <a:gd name="textAreaRight" fmla="*/ 480960 w 480600"/>
                  <a:gd name="textAreaTop" fmla="*/ 0 h 416160"/>
                  <a:gd name="textAreaBottom" fmla="*/ 416520 h 416160"/>
                </a:gdLst>
                <a:ahLst/>
                <a:cxnLst/>
                <a:rect l="textAreaLeft" t="textAreaTop" r="textAreaRight" b="textAreaBottom"/>
                <a:pathLst>
                  <a:path w="51285" h="44413">
                    <a:moveTo>
                      <a:pt x="12814" y="0"/>
                    </a:moveTo>
                    <a:lnTo>
                      <a:pt x="0" y="22199"/>
                    </a:lnTo>
                    <a:lnTo>
                      <a:pt x="12814" y="44413"/>
                    </a:lnTo>
                    <a:lnTo>
                      <a:pt x="38471" y="44413"/>
                    </a:lnTo>
                    <a:lnTo>
                      <a:pt x="51285" y="22199"/>
                    </a:lnTo>
                    <a:lnTo>
                      <a:pt x="38471" y="0"/>
                    </a:lnTo>
                    <a:close/>
                  </a:path>
                </a:pathLst>
              </a:custGeom>
              <a:gradFill rotWithShape="0">
                <a:gsLst>
                  <a:gs pos="0">
                    <a:srgbClr val="F5F8FF"/>
                  </a:gs>
                  <a:gs pos="22000">
                    <a:srgbClr val="F5F8FF"/>
                  </a:gs>
                  <a:gs pos="45000">
                    <a:srgbClr val="FFFFFF">
                      <a:alpha val="0"/>
                    </a:srgbClr>
                  </a:gs>
                  <a:gs pos="100000">
                    <a:srgbClr val="0C0A9E">
                      <a:alpha val="50000"/>
                    </a:srgbClr>
                  </a:gs>
                </a:gsLst>
                <a:lin ang="27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4" name="Google Shape;751;p18"/>
            <p:cNvGrpSpPr/>
            <p:nvPr/>
          </p:nvGrpSpPr>
          <p:grpSpPr>
            <a:xfrm>
              <a:off x="7678800" y="-303840"/>
              <a:ext cx="2555280" cy="2546280"/>
              <a:chOff x="7678800" y="-303840"/>
              <a:chExt cx="2555280" cy="2546280"/>
            </a:xfrm>
          </p:grpSpPr>
          <p:sp>
            <p:nvSpPr>
              <p:cNvPr id="395" name="Google Shape;752;p18"/>
              <p:cNvSpPr/>
              <p:nvPr/>
            </p:nvSpPr>
            <p:spPr>
              <a:xfrm rot="18900000" flipH="1" flipV="1">
                <a:off x="8404560" y="-205200"/>
                <a:ext cx="981720" cy="2461320"/>
              </a:xfrm>
              <a:custGeom>
                <a:avLst/>
                <a:gdLst>
                  <a:gd name="textAreaLeft" fmla="*/ -360 w 981720"/>
                  <a:gd name="textAreaRight" fmla="*/ 981720 w 981720"/>
                  <a:gd name="textAreaTop" fmla="*/ -360 h 2461320"/>
                  <a:gd name="textAreaBottom" fmla="*/ 2461320 h 246132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0C0A9E"/>
                  </a:gs>
                  <a:gs pos="100000">
                    <a:srgbClr val="FFFFFF">
                      <a:alpha val="0"/>
                    </a:srgbClr>
                  </a:gs>
                </a:gsLst>
                <a:lin ang="18906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753;p18"/>
              <p:cNvSpPr/>
              <p:nvPr/>
            </p:nvSpPr>
            <p:spPr>
              <a:xfrm rot="18900000" flipH="1" flipV="1">
                <a:off x="8525160" y="-317160"/>
                <a:ext cx="981720" cy="2461320"/>
              </a:xfrm>
              <a:custGeom>
                <a:avLst/>
                <a:gdLst>
                  <a:gd name="textAreaLeft" fmla="*/ -360 w 981720"/>
                  <a:gd name="textAreaRight" fmla="*/ 981720 w 981720"/>
                  <a:gd name="textAreaTop" fmla="*/ -360 h 2461320"/>
                  <a:gd name="textAreaBottom" fmla="*/ 2461320 h 246132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97" name="Google Shape;754;p18"/>
            <p:cNvSpPr/>
            <p:nvPr/>
          </p:nvSpPr>
          <p:spPr>
            <a:xfrm rot="5400000" flipH="1">
              <a:off x="6627240" y="-895320"/>
              <a:ext cx="577080" cy="1974240"/>
            </a:xfrm>
            <a:custGeom>
              <a:avLst/>
              <a:gdLst>
                <a:gd name="textAreaLeft" fmla="*/ -360 w 577080"/>
                <a:gd name="textAreaRight" fmla="*/ 577080 w 577080"/>
                <a:gd name="textAreaTop" fmla="*/ 0 h 1974240"/>
                <a:gd name="textAreaBottom" fmla="*/ 1974600 h 1974240"/>
              </a:gdLst>
              <a:ahLst/>
              <a:cxnLst/>
              <a:rect l="textAreaLeft" t="textAreaTop" r="textAreaRight" b="textAreaBottom"/>
              <a:pathLst>
                <a:path w="14079" h="48146">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rotWithShape="0">
              <a:gsLst>
                <a:gs pos="0">
                  <a:srgbClr val="9900FF">
                    <a:alpha val="47000"/>
                  </a:srgbClr>
                </a:gs>
                <a:gs pos="100000">
                  <a:srgbClr val="FFFFFF">
                    <a:alpha val="0"/>
                  </a:srgbClr>
                </a:gs>
              </a:gsLst>
              <a:lin ang="10794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98" name="Google Shape;755;p18"/>
            <p:cNvGrpSpPr/>
            <p:nvPr/>
          </p:nvGrpSpPr>
          <p:grpSpPr>
            <a:xfrm>
              <a:off x="6993720" y="245880"/>
              <a:ext cx="4623120" cy="133560"/>
              <a:chOff x="6993720" y="245880"/>
              <a:chExt cx="4623120" cy="133560"/>
            </a:xfrm>
          </p:grpSpPr>
          <p:sp>
            <p:nvSpPr>
              <p:cNvPr id="399" name="Google Shape;756;p18"/>
              <p:cNvSpPr/>
              <p:nvPr/>
            </p:nvSpPr>
            <p:spPr>
              <a:xfrm flipH="1">
                <a:off x="6993360" y="245880"/>
                <a:ext cx="133560" cy="13356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0" name="Google Shape;757;p18"/>
              <p:cNvSpPr/>
              <p:nvPr/>
            </p:nvSpPr>
            <p:spPr>
              <a:xfrm flipH="1">
                <a:off x="7023960" y="2761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401" name="Google Shape;758;p18"/>
              <p:cNvCxnSpPr/>
              <p:nvPr/>
            </p:nvCxnSpPr>
            <p:spPr>
              <a:xfrm flipH="1">
                <a:off x="7089840" y="312840"/>
                <a:ext cx="4527360" cy="360"/>
              </a:xfrm>
              <a:prstGeom prst="straightConnector1">
                <a:avLst/>
              </a:prstGeom>
              <a:ln w="9525">
                <a:solidFill>
                  <a:srgbClr val="0C0A9E"/>
                </a:solidFill>
                <a:round/>
              </a:ln>
            </p:spPr>
          </p:cxnSp>
        </p:gr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 name="PlaceHolder 1"/>
          <p:cNvSpPr>
            <a:spLocks noGrp="1"/>
          </p:cNvSpPr>
          <p:nvPr>
            <p:ph type="subTitle"/>
          </p:nvPr>
        </p:nvSpPr>
        <p:spPr>
          <a:xfrm>
            <a:off x="1095480" y="3457440"/>
            <a:ext cx="3937680" cy="901200"/>
          </a:xfrm>
          <a:prstGeom prst="rect">
            <a:avLst/>
          </a:prstGeom>
          <a:noFill/>
          <a:ln w="0">
            <a:noFill/>
          </a:ln>
        </p:spPr>
        <p:txBody>
          <a:bodyPr lIns="91440" tIns="91440" rIns="91440" bIns="91440" anchor="t">
            <a:normAutofit fontScale="85000" lnSpcReduction="10000"/>
          </a:bodyPr>
          <a:lstStyle/>
          <a:p>
            <a:pPr>
              <a:lnSpc>
                <a:spcPct val="100000"/>
              </a:lnSpc>
              <a:tabLst>
                <a:tab pos="0" algn="l"/>
              </a:tabLst>
            </a:pPr>
            <a:r>
              <a:rPr lang="en-US" sz="2200" b="0" strike="noStrike" spc="-1" dirty="0">
                <a:solidFill>
                  <a:srgbClr val="000000"/>
                </a:solidFill>
                <a:latin typeface="OpenSymbol"/>
              </a:rPr>
              <a:t>KARPURAM TEJASWINI – 2210030434</a:t>
            </a:r>
          </a:p>
          <a:p>
            <a:pPr>
              <a:lnSpc>
                <a:spcPct val="100000"/>
              </a:lnSpc>
              <a:tabLst>
                <a:tab pos="0" algn="l"/>
              </a:tabLst>
            </a:pPr>
            <a:r>
              <a:rPr lang="en-US" sz="2200" spc="-1" dirty="0">
                <a:solidFill>
                  <a:srgbClr val="000000"/>
                </a:solidFill>
                <a:latin typeface="OpenSymbol"/>
              </a:rPr>
              <a:t>Guide Name : Ms. P. Sree Lakshmi</a:t>
            </a:r>
            <a:endParaRPr lang="en-US" sz="2200" b="0" strike="noStrike" spc="-1" dirty="0">
              <a:solidFill>
                <a:srgbClr val="000000"/>
              </a:solidFill>
              <a:latin typeface="OpenSymbol"/>
            </a:endParaRPr>
          </a:p>
          <a:p>
            <a:pPr>
              <a:lnSpc>
                <a:spcPct val="100000"/>
              </a:lnSpc>
              <a:tabLst>
                <a:tab pos="0" algn="l"/>
              </a:tabLst>
            </a:pPr>
            <a:endParaRPr lang="en-US" sz="1600" b="0" strike="noStrike" spc="-1" dirty="0">
              <a:solidFill>
                <a:srgbClr val="000000"/>
              </a:solidFill>
              <a:latin typeface="OpenSymbol"/>
            </a:endParaRPr>
          </a:p>
        </p:txBody>
      </p:sp>
      <p:sp>
        <p:nvSpPr>
          <p:cNvPr id="1335" name="PlaceHolder 2"/>
          <p:cNvSpPr>
            <a:spLocks noGrp="1"/>
          </p:cNvSpPr>
          <p:nvPr>
            <p:ph type="title"/>
          </p:nvPr>
        </p:nvSpPr>
        <p:spPr>
          <a:xfrm>
            <a:off x="1048590" y="1631100"/>
            <a:ext cx="6972120" cy="2323800"/>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4800" b="0" strike="noStrike" spc="-1" dirty="0">
                <a:solidFill>
                  <a:schemeClr val="dk1"/>
                </a:solidFill>
                <a:latin typeface="Poppins"/>
                <a:ea typeface="Poppins"/>
              </a:rPr>
              <a:t>IoT-Based Implementation Using AWS IoT Core</a:t>
            </a:r>
            <a:br>
              <a:rPr lang="en-US" sz="4800" b="0" strike="noStrike" spc="-1" dirty="0">
                <a:solidFill>
                  <a:srgbClr val="000000"/>
                </a:solidFill>
                <a:latin typeface="OpenSymbol"/>
              </a:rPr>
            </a:br>
            <a:endParaRPr lang="fr-FR" sz="4500" b="0" strike="noStrike" spc="-1" dirty="0">
              <a:solidFill>
                <a:schemeClr val="dk1"/>
              </a:solidFill>
              <a:latin typeface="Arial"/>
            </a:endParaRPr>
          </a:p>
        </p:txBody>
      </p:sp>
      <p:grpSp>
        <p:nvGrpSpPr>
          <p:cNvPr id="1336" name="Google Shape;1432;p35"/>
          <p:cNvGrpSpPr/>
          <p:nvPr/>
        </p:nvGrpSpPr>
        <p:grpSpPr>
          <a:xfrm>
            <a:off x="1096560" y="3242880"/>
            <a:ext cx="3936600" cy="133560"/>
            <a:chOff x="1096560" y="3242880"/>
            <a:chExt cx="3936600" cy="133560"/>
          </a:xfrm>
        </p:grpSpPr>
        <p:cxnSp>
          <p:nvCxnSpPr>
            <p:cNvPr id="1337" name="Google Shape;1433;p35"/>
            <p:cNvCxnSpPr/>
            <p:nvPr/>
          </p:nvCxnSpPr>
          <p:spPr>
            <a:xfrm>
              <a:off x="1096560" y="3309840"/>
              <a:ext cx="3841200" cy="360"/>
            </a:xfrm>
            <a:prstGeom prst="straightConnector1">
              <a:avLst/>
            </a:prstGeom>
            <a:ln w="9525">
              <a:solidFill>
                <a:srgbClr val="0C0A9E"/>
              </a:solidFill>
              <a:round/>
            </a:ln>
          </p:spPr>
        </p:cxnSp>
        <p:grpSp>
          <p:nvGrpSpPr>
            <p:cNvPr id="1338" name="Google Shape;1434;p35"/>
            <p:cNvGrpSpPr/>
            <p:nvPr/>
          </p:nvGrpSpPr>
          <p:grpSpPr>
            <a:xfrm>
              <a:off x="4899600" y="3242880"/>
              <a:ext cx="133560" cy="133560"/>
              <a:chOff x="4899600" y="3242880"/>
              <a:chExt cx="133560" cy="133560"/>
            </a:xfrm>
          </p:grpSpPr>
          <p:sp>
            <p:nvSpPr>
              <p:cNvPr id="1339" name="Google Shape;1435;p35"/>
              <p:cNvSpPr/>
              <p:nvPr/>
            </p:nvSpPr>
            <p:spPr>
              <a:xfrm>
                <a:off x="4929480" y="327312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0" name="Google Shape;1436;p35"/>
              <p:cNvSpPr/>
              <p:nvPr/>
            </p:nvSpPr>
            <p:spPr>
              <a:xfrm>
                <a:off x="4899600" y="3242880"/>
                <a:ext cx="133560" cy="13356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41" name="Google Shape;1437;p35"/>
          <p:cNvGrpSpPr/>
          <p:nvPr/>
        </p:nvGrpSpPr>
        <p:grpSpPr>
          <a:xfrm>
            <a:off x="8017920" y="-313560"/>
            <a:ext cx="133560" cy="1890360"/>
            <a:chOff x="8017920" y="-313560"/>
            <a:chExt cx="133560" cy="1890360"/>
          </a:xfrm>
        </p:grpSpPr>
        <p:sp>
          <p:nvSpPr>
            <p:cNvPr id="1342" name="Google Shape;1438;p35"/>
            <p:cNvSpPr/>
            <p:nvPr/>
          </p:nvSpPr>
          <p:spPr>
            <a:xfrm rot="5400000">
              <a:off x="8017920" y="1443240"/>
              <a:ext cx="133560" cy="13356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43" name="Google Shape;1439;p35"/>
            <p:cNvCxnSpPr/>
            <p:nvPr/>
          </p:nvCxnSpPr>
          <p:spPr>
            <a:xfrm>
              <a:off x="8084160" y="-313560"/>
              <a:ext cx="360" cy="1794960"/>
            </a:xfrm>
            <a:prstGeom prst="straightConnector1">
              <a:avLst/>
            </a:prstGeom>
            <a:ln w="9525">
              <a:solidFill>
                <a:srgbClr val="0C0A9E"/>
              </a:solidFill>
              <a:round/>
            </a:ln>
          </p:spPr>
        </p:cxnSp>
        <p:sp>
          <p:nvSpPr>
            <p:cNvPr id="1344" name="Google Shape;1440;p35"/>
            <p:cNvSpPr/>
            <p:nvPr/>
          </p:nvSpPr>
          <p:spPr>
            <a:xfrm rot="5400000">
              <a:off x="8047800" y="1473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45" name="Google Shape;1441;p35"/>
          <p:cNvGrpSpPr/>
          <p:nvPr/>
        </p:nvGrpSpPr>
        <p:grpSpPr>
          <a:xfrm>
            <a:off x="6309360" y="957600"/>
            <a:ext cx="3504960" cy="5118840"/>
            <a:chOff x="6309360" y="957600"/>
            <a:chExt cx="3504960" cy="5118840"/>
          </a:xfrm>
        </p:grpSpPr>
        <p:sp>
          <p:nvSpPr>
            <p:cNvPr id="1346" name="Google Shape;1442;p35"/>
            <p:cNvSpPr/>
            <p:nvPr/>
          </p:nvSpPr>
          <p:spPr>
            <a:xfrm>
              <a:off x="6309360" y="957600"/>
              <a:ext cx="3152880" cy="5118840"/>
            </a:xfrm>
            <a:custGeom>
              <a:avLst/>
              <a:gdLst>
                <a:gd name="textAreaLeft" fmla="*/ 0 w 3152880"/>
                <a:gd name="textAreaRight" fmla="*/ 3153240 w 3152880"/>
                <a:gd name="textAreaTop" fmla="*/ 0 h 5118840"/>
                <a:gd name="textAreaBottom" fmla="*/ 5119200 h 5118840"/>
              </a:gdLst>
              <a:ahLst/>
              <a:cxnLst/>
              <a:rect l="textAreaLeft" t="textAreaTop" r="textAreaRight" b="textAreaBottom"/>
              <a:pathLst>
                <a:path w="76882" h="124813">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47" name="Google Shape;1443;p35"/>
            <p:cNvGrpSpPr/>
            <p:nvPr/>
          </p:nvGrpSpPr>
          <p:grpSpPr>
            <a:xfrm>
              <a:off x="7728480" y="3644640"/>
              <a:ext cx="133560" cy="133560"/>
              <a:chOff x="7728480" y="3644640"/>
              <a:chExt cx="133560" cy="133560"/>
            </a:xfrm>
          </p:grpSpPr>
          <p:sp>
            <p:nvSpPr>
              <p:cNvPr id="1348" name="Google Shape;1444;p35"/>
              <p:cNvSpPr/>
              <p:nvPr/>
            </p:nvSpPr>
            <p:spPr>
              <a:xfrm>
                <a:off x="7728480" y="36446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1445;p35"/>
              <p:cNvSpPr/>
              <p:nvPr/>
            </p:nvSpPr>
            <p:spPr>
              <a:xfrm>
                <a:off x="7747200" y="366336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0" name="Google Shape;1446;p35"/>
            <p:cNvGrpSpPr/>
            <p:nvPr/>
          </p:nvGrpSpPr>
          <p:grpSpPr>
            <a:xfrm>
              <a:off x="7344360" y="3270960"/>
              <a:ext cx="133560" cy="133560"/>
              <a:chOff x="7344360" y="3270960"/>
              <a:chExt cx="133560" cy="133560"/>
            </a:xfrm>
          </p:grpSpPr>
          <p:sp>
            <p:nvSpPr>
              <p:cNvPr id="1351" name="Google Shape;1447;p35"/>
              <p:cNvSpPr/>
              <p:nvPr/>
            </p:nvSpPr>
            <p:spPr>
              <a:xfrm>
                <a:off x="7344360" y="327096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2" name="Google Shape;1448;p35"/>
              <p:cNvSpPr/>
              <p:nvPr/>
            </p:nvSpPr>
            <p:spPr>
              <a:xfrm>
                <a:off x="7363440" y="328968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3" name="Google Shape;1449;p35"/>
            <p:cNvGrpSpPr/>
            <p:nvPr/>
          </p:nvGrpSpPr>
          <p:grpSpPr>
            <a:xfrm>
              <a:off x="8337960" y="2584440"/>
              <a:ext cx="133560" cy="133560"/>
              <a:chOff x="8337960" y="2584440"/>
              <a:chExt cx="133560" cy="133560"/>
            </a:xfrm>
          </p:grpSpPr>
          <p:sp>
            <p:nvSpPr>
              <p:cNvPr id="1354" name="Google Shape;1450;p35"/>
              <p:cNvSpPr/>
              <p:nvPr/>
            </p:nvSpPr>
            <p:spPr>
              <a:xfrm>
                <a:off x="8337960" y="2584440"/>
                <a:ext cx="133560" cy="133560"/>
              </a:xfrm>
              <a:prstGeom prst="ellipse">
                <a:avLst/>
              </a:prstGeom>
              <a:noFill/>
              <a:ln w="9525">
                <a:solidFill>
                  <a:srgbClr val="8208D5"/>
                </a:solidFill>
                <a:round/>
              </a:ln>
            </p:spPr>
            <p:style>
              <a:lnRef idx="0">
                <a:scrgbClr r="0" g="0" b="0"/>
              </a:lnRef>
              <a:fillRef idx="0">
                <a:scrgbClr r="0" g="0" b="0"/>
              </a:fillRef>
              <a:effectRef idx="0">
                <a:scrgbClr r="0" g="0" b="0"/>
              </a:effectRef>
              <a:fontRef idx="minor"/>
            </p:style>
            <p:txBody>
              <a:bodyPr tIns="47160" bIns="47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5" name="Google Shape;1451;p35"/>
              <p:cNvSpPr/>
              <p:nvPr/>
            </p:nvSpPr>
            <p:spPr>
              <a:xfrm>
                <a:off x="8356680" y="2603520"/>
                <a:ext cx="95760" cy="95760"/>
              </a:xfrm>
              <a:prstGeom prst="ellipse">
                <a:avLst/>
              </a:prstGeom>
              <a:gradFill rotWithShape="0">
                <a:gsLst>
                  <a:gs pos="0">
                    <a:srgbClr val="9900FF">
                      <a:alpha val="47000"/>
                    </a:srgbClr>
                  </a:gs>
                  <a:gs pos="100000">
                    <a:srgbClr val="FFFFFF">
                      <a:alpha val="0"/>
                    </a:srgbClr>
                  </a:gs>
                </a:gsLst>
                <a:path path="circle">
                  <a:fillToRect l="50000" t="50000" r="50000" b="50000"/>
                </a:path>
              </a:gra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56" name="Google Shape;1452;p35"/>
            <p:cNvSpPr/>
            <p:nvPr/>
          </p:nvSpPr>
          <p:spPr>
            <a:xfrm rot="5400000">
              <a:off x="7687440" y="1143360"/>
              <a:ext cx="1420560" cy="2832840"/>
            </a:xfrm>
            <a:custGeom>
              <a:avLst/>
              <a:gdLst>
                <a:gd name="textAreaLeft" fmla="*/ 0 w 1420560"/>
                <a:gd name="textAreaRight" fmla="*/ 1420920 w 1420560"/>
                <a:gd name="textAreaTop" fmla="*/ 0 h 2832840"/>
                <a:gd name="textAreaBottom" fmla="*/ 2833200 h 2832840"/>
              </a:gdLst>
              <a:ahLst/>
              <a:cxnLst/>
              <a:rect l="textAreaLeft" t="textAreaTop" r="textAreaRight" b="textAreaBottom"/>
              <a:pathLst>
                <a:path w="34647" h="69081">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rotWithShape="0">
              <a:gsLst>
                <a:gs pos="0">
                  <a:srgbClr val="0C0A9E"/>
                </a:gs>
                <a:gs pos="100000">
                  <a:srgbClr val="FFFFFF">
                    <a:alpha val="0"/>
                  </a:srgbClr>
                </a:gs>
              </a:gsLst>
              <a:lin ang="108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title"/>
          </p:nvPr>
        </p:nvSpPr>
        <p:spPr>
          <a:xfrm>
            <a:off x="969287" y="108792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Introduction</a:t>
            </a:r>
            <a:endParaRPr lang="fr-FR" sz="3000" b="0" strike="noStrike" spc="-1" dirty="0">
              <a:solidFill>
                <a:schemeClr val="dk1"/>
              </a:solidFill>
              <a:latin typeface="Arial"/>
            </a:endParaRPr>
          </a:p>
        </p:txBody>
      </p:sp>
      <p:sp>
        <p:nvSpPr>
          <p:cNvPr id="1359" name="PlaceHolder 3"/>
          <p:cNvSpPr>
            <a:spLocks noGrp="1"/>
          </p:cNvSpPr>
          <p:nvPr>
            <p:ph type="subTitle"/>
          </p:nvPr>
        </p:nvSpPr>
        <p:spPr>
          <a:xfrm>
            <a:off x="723959" y="1790640"/>
            <a:ext cx="6546635" cy="1828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600" dirty="0"/>
              <a:t>The project focuses on implementing a smart home automation system using AWS IoT Core. It enables remote monitoring and control of home appliances through cloud-based services and IoT devices.</a:t>
            </a:r>
            <a:endParaRPr lang="en-US" sz="2400" b="0" strike="noStrike" spc="-1" dirty="0">
              <a:solidFill>
                <a:srgbClr val="000000"/>
              </a:solidFill>
              <a:latin typeface="OpenSymbol"/>
            </a:endParaRPr>
          </a:p>
        </p:txBody>
      </p:sp>
      <p:grpSp>
        <p:nvGrpSpPr>
          <p:cNvPr id="1360" name="Google Shape;1533;p39"/>
          <p:cNvGrpSpPr/>
          <p:nvPr/>
        </p:nvGrpSpPr>
        <p:grpSpPr>
          <a:xfrm>
            <a:off x="-123840" y="4132440"/>
            <a:ext cx="4558680" cy="1140480"/>
            <a:chOff x="-123840" y="4132440"/>
            <a:chExt cx="4558680" cy="1140480"/>
          </a:xfrm>
        </p:grpSpPr>
        <p:grpSp>
          <p:nvGrpSpPr>
            <p:cNvPr id="1361" name="Google Shape;1534;p39"/>
            <p:cNvGrpSpPr/>
            <p:nvPr/>
          </p:nvGrpSpPr>
          <p:grpSpPr>
            <a:xfrm>
              <a:off x="360" y="4132440"/>
              <a:ext cx="2307960" cy="1140480"/>
              <a:chOff x="360" y="4132440"/>
              <a:chExt cx="2307960" cy="1140480"/>
            </a:xfrm>
          </p:grpSpPr>
          <p:sp>
            <p:nvSpPr>
              <p:cNvPr id="1362"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64" name="Google Shape;1537;p39"/>
            <p:cNvGrpSpPr/>
            <p:nvPr/>
          </p:nvGrpSpPr>
          <p:grpSpPr>
            <a:xfrm>
              <a:off x="-123840" y="4386240"/>
              <a:ext cx="4558680" cy="133920"/>
              <a:chOff x="-123840" y="4386240"/>
              <a:chExt cx="4558680" cy="133920"/>
            </a:xfrm>
          </p:grpSpPr>
          <p:sp>
            <p:nvSpPr>
              <p:cNvPr id="1365"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66" name="Google Shape;1539;p39"/>
              <p:cNvCxnSpPr/>
              <p:nvPr/>
            </p:nvCxnSpPr>
            <p:spPr>
              <a:xfrm>
                <a:off x="-123840" y="4453200"/>
                <a:ext cx="4462920" cy="360"/>
              </a:xfrm>
              <a:prstGeom prst="straightConnector1">
                <a:avLst/>
              </a:prstGeom>
              <a:ln w="9525">
                <a:solidFill>
                  <a:srgbClr val="0C0A9E"/>
                </a:solidFill>
                <a:round/>
              </a:ln>
            </p:spPr>
          </p:cxnSp>
          <p:sp>
            <p:nvSpPr>
              <p:cNvPr id="1367"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1026" name="Picture 2" descr="What is AWS IoT? - AWS IoT Core">
            <a:extLst>
              <a:ext uri="{FF2B5EF4-FFF2-40B4-BE49-F238E27FC236}">
                <a16:creationId xmlns:a16="http://schemas.microsoft.com/office/drawing/2014/main" id="{B740EA70-21AC-21A3-9E17-191A224A5B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8714" y="2985210"/>
            <a:ext cx="3321327" cy="14679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9" name="PlaceHolder 1"/>
          <p:cNvSpPr>
            <a:spLocks noGrp="1"/>
          </p:cNvSpPr>
          <p:nvPr>
            <p:ph type="title"/>
          </p:nvPr>
        </p:nvSpPr>
        <p:spPr>
          <a:xfrm>
            <a:off x="674640" y="108360"/>
            <a:ext cx="3142800" cy="1847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1600" b="1" dirty="0"/>
              <a:t>AWS Services Used and Justification</a:t>
            </a:r>
            <a:endParaRPr lang="fr-FR" sz="3600" b="1" strike="noStrike" spc="-1" dirty="0">
              <a:solidFill>
                <a:schemeClr val="dk1"/>
              </a:solidFill>
              <a:latin typeface="Arial"/>
            </a:endParaRPr>
          </a:p>
        </p:txBody>
      </p:sp>
      <p:sp>
        <p:nvSpPr>
          <p:cNvPr id="1410" name="PlaceHolder 2"/>
          <p:cNvSpPr>
            <a:spLocks noGrp="1"/>
          </p:cNvSpPr>
          <p:nvPr>
            <p:ph type="subTitle"/>
          </p:nvPr>
        </p:nvSpPr>
        <p:spPr>
          <a:xfrm>
            <a:off x="421920" y="1931400"/>
            <a:ext cx="3142800" cy="22474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dirty="0"/>
              <a:t>AWS IoT Core is used for secure device connectivity and message routing. DynamoDB stores device data, while AWS Lambda automates processing. AWS IAM ensures security, and AWS SNS provides real-time alerts.</a:t>
            </a:r>
            <a:endParaRPr lang="en-US" sz="2000" b="0" strike="noStrike" spc="-1" dirty="0">
              <a:solidFill>
                <a:srgbClr val="000000"/>
              </a:solidFill>
              <a:latin typeface="OpenSymbol"/>
            </a:endParaRPr>
          </a:p>
        </p:txBody>
      </p:sp>
      <p:grpSp>
        <p:nvGrpSpPr>
          <p:cNvPr id="1411" name="Google Shape;1843;p46"/>
          <p:cNvGrpSpPr/>
          <p:nvPr/>
        </p:nvGrpSpPr>
        <p:grpSpPr>
          <a:xfrm>
            <a:off x="-74880" y="1766160"/>
            <a:ext cx="480600" cy="480600"/>
            <a:chOff x="-74880" y="1766160"/>
            <a:chExt cx="480600" cy="480600"/>
          </a:xfrm>
        </p:grpSpPr>
        <p:sp>
          <p:nvSpPr>
            <p:cNvPr id="1412" name="Google Shape;1844;p46"/>
            <p:cNvSpPr/>
            <p:nvPr/>
          </p:nvSpPr>
          <p:spPr>
            <a:xfrm>
              <a:off x="-74880" y="214524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1845;p46"/>
            <p:cNvSpPr/>
            <p:nvPr/>
          </p:nvSpPr>
          <p:spPr>
            <a:xfrm>
              <a:off x="-11880" y="208224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846;p46"/>
            <p:cNvSpPr/>
            <p:nvPr/>
          </p:nvSpPr>
          <p:spPr>
            <a:xfrm>
              <a:off x="51480" y="201924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847;p46"/>
            <p:cNvSpPr/>
            <p:nvPr/>
          </p:nvSpPr>
          <p:spPr>
            <a:xfrm>
              <a:off x="114480" y="195588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848;p46"/>
            <p:cNvSpPr/>
            <p:nvPr/>
          </p:nvSpPr>
          <p:spPr>
            <a:xfrm>
              <a:off x="177840" y="1892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849;p46"/>
            <p:cNvSpPr/>
            <p:nvPr/>
          </p:nvSpPr>
          <p:spPr>
            <a:xfrm>
              <a:off x="240840" y="1829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850;p46"/>
            <p:cNvSpPr/>
            <p:nvPr/>
          </p:nvSpPr>
          <p:spPr>
            <a:xfrm>
              <a:off x="304200" y="176616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19" name="Google Shape;1851;p46"/>
          <p:cNvSpPr/>
          <p:nvPr/>
        </p:nvSpPr>
        <p:spPr>
          <a:xfrm>
            <a:off x="4135680" y="539640"/>
            <a:ext cx="4294800" cy="4068720"/>
          </a:xfrm>
          <a:prstGeom prst="snip1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 name="PlaceHolder 1"/>
          <p:cNvSpPr>
            <a:spLocks noGrp="1"/>
          </p:cNvSpPr>
          <p:nvPr>
            <p:ph type="title"/>
          </p:nvPr>
        </p:nvSpPr>
        <p:spPr>
          <a:xfrm>
            <a:off x="872643" y="1219320"/>
            <a:ext cx="77054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000" b="1" dirty="0"/>
              <a:t>Project Purpose and Expected Outcome:</a:t>
            </a:r>
            <a:endParaRPr lang="fr-FR" b="1" strike="noStrike" spc="-1" dirty="0">
              <a:solidFill>
                <a:schemeClr val="dk1"/>
              </a:solidFill>
              <a:latin typeface="Arial"/>
            </a:endParaRPr>
          </a:p>
        </p:txBody>
      </p:sp>
      <p:sp>
        <p:nvSpPr>
          <p:cNvPr id="1433" name="PlaceHolder 3"/>
          <p:cNvSpPr>
            <a:spLocks noGrp="1"/>
          </p:cNvSpPr>
          <p:nvPr>
            <p:ph type="subTitle"/>
          </p:nvPr>
        </p:nvSpPr>
        <p:spPr>
          <a:xfrm>
            <a:off x="723960" y="1790640"/>
            <a:ext cx="4888820" cy="1828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dirty="0"/>
              <a:t>The project aims to create an efficient and secure smart home system that allows users to control appliances remotely while ensuring real-time monitoring and automation.</a:t>
            </a:r>
            <a:endParaRPr lang="en-US" sz="2000" b="0" strike="noStrike" spc="-1" dirty="0">
              <a:solidFill>
                <a:srgbClr val="000000"/>
              </a:solidFill>
              <a:latin typeface="OpenSymbol"/>
            </a:endParaRPr>
          </a:p>
        </p:txBody>
      </p:sp>
      <p:grpSp>
        <p:nvGrpSpPr>
          <p:cNvPr id="1434" name="Google Shape;1533;p39"/>
          <p:cNvGrpSpPr/>
          <p:nvPr/>
        </p:nvGrpSpPr>
        <p:grpSpPr>
          <a:xfrm>
            <a:off x="-123840" y="4132440"/>
            <a:ext cx="4558680" cy="1140480"/>
            <a:chOff x="-123840" y="4132440"/>
            <a:chExt cx="4558680" cy="1140480"/>
          </a:xfrm>
        </p:grpSpPr>
        <p:grpSp>
          <p:nvGrpSpPr>
            <p:cNvPr id="1435" name="Google Shape;1534;p39"/>
            <p:cNvGrpSpPr/>
            <p:nvPr/>
          </p:nvGrpSpPr>
          <p:grpSpPr>
            <a:xfrm>
              <a:off x="360" y="4132440"/>
              <a:ext cx="2307960" cy="1140480"/>
              <a:chOff x="360" y="4132440"/>
              <a:chExt cx="2307960" cy="1140480"/>
            </a:xfrm>
          </p:grpSpPr>
          <p:sp>
            <p:nvSpPr>
              <p:cNvPr id="1436"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7"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38" name="Google Shape;1537;p39"/>
            <p:cNvGrpSpPr/>
            <p:nvPr/>
          </p:nvGrpSpPr>
          <p:grpSpPr>
            <a:xfrm>
              <a:off x="-123840" y="4386240"/>
              <a:ext cx="4558680" cy="133920"/>
              <a:chOff x="-123840" y="4386240"/>
              <a:chExt cx="4558680" cy="133920"/>
            </a:xfrm>
          </p:grpSpPr>
          <p:sp>
            <p:nvSpPr>
              <p:cNvPr id="1439"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40" name="Google Shape;1539;p39"/>
              <p:cNvCxnSpPr/>
              <p:nvPr/>
            </p:nvCxnSpPr>
            <p:spPr>
              <a:xfrm>
                <a:off x="-123840" y="4453200"/>
                <a:ext cx="4462920" cy="360"/>
              </a:xfrm>
              <a:prstGeom prst="straightConnector1">
                <a:avLst/>
              </a:prstGeom>
              <a:ln w="9525">
                <a:solidFill>
                  <a:srgbClr val="0C0A9E"/>
                </a:solidFill>
                <a:round/>
              </a:ln>
            </p:spPr>
          </p:cxnSp>
          <p:sp>
            <p:nvSpPr>
              <p:cNvPr id="1441"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3" name="PlaceHolder 1"/>
          <p:cNvSpPr>
            <a:spLocks noGrp="1"/>
          </p:cNvSpPr>
          <p:nvPr>
            <p:ph type="title"/>
          </p:nvPr>
        </p:nvSpPr>
        <p:spPr>
          <a:xfrm>
            <a:off x="723960" y="476280"/>
            <a:ext cx="3142800" cy="1847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Architecture and workflow of the system</a:t>
            </a:r>
            <a:endParaRPr lang="fr-FR" sz="3000" b="0" strike="noStrike" spc="-1" dirty="0">
              <a:solidFill>
                <a:schemeClr val="dk1"/>
              </a:solidFill>
              <a:latin typeface="Arial"/>
            </a:endParaRPr>
          </a:p>
        </p:txBody>
      </p:sp>
      <p:sp>
        <p:nvSpPr>
          <p:cNvPr id="1484" name="PlaceHolder 2"/>
          <p:cNvSpPr>
            <a:spLocks noGrp="1"/>
          </p:cNvSpPr>
          <p:nvPr>
            <p:ph type="subTitle"/>
          </p:nvPr>
        </p:nvSpPr>
        <p:spPr>
          <a:xfrm>
            <a:off x="723960" y="2362320"/>
            <a:ext cx="3142800" cy="22474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IN" sz="1400" dirty="0"/>
              <a:t>IoT devices connect to AWS IoT Core via MQTT for real-time data transmission. AWS IoT Rules Engine routes messages to DynamoDB for storage and triggers AWS Lambda for automation. The frontend application retrieves data and controls devices via API Gateway.</a:t>
            </a:r>
            <a:endParaRPr lang="en-US" sz="2000" b="0" strike="noStrike" spc="-1" dirty="0">
              <a:solidFill>
                <a:srgbClr val="000000"/>
              </a:solidFill>
              <a:latin typeface="OpenSymbol"/>
            </a:endParaRPr>
          </a:p>
        </p:txBody>
      </p:sp>
      <p:grpSp>
        <p:nvGrpSpPr>
          <p:cNvPr id="1485" name="Google Shape;1843;p46"/>
          <p:cNvGrpSpPr/>
          <p:nvPr/>
        </p:nvGrpSpPr>
        <p:grpSpPr>
          <a:xfrm>
            <a:off x="-74880" y="1766160"/>
            <a:ext cx="480600" cy="480600"/>
            <a:chOff x="-74880" y="1766160"/>
            <a:chExt cx="480600" cy="480600"/>
          </a:xfrm>
        </p:grpSpPr>
        <p:sp>
          <p:nvSpPr>
            <p:cNvPr id="1486" name="Google Shape;1844;p46"/>
            <p:cNvSpPr/>
            <p:nvPr/>
          </p:nvSpPr>
          <p:spPr>
            <a:xfrm>
              <a:off x="-74880" y="214524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7">
                  <a:moveTo>
                    <a:pt x="1403" y="0"/>
                  </a:moveTo>
                  <a:lnTo>
                    <a:pt x="1" y="1402"/>
                  </a:lnTo>
                  <a:lnTo>
                    <a:pt x="3536" y="4937"/>
                  </a:lnTo>
                  <a:lnTo>
                    <a:pt x="4937" y="3535"/>
                  </a:lnTo>
                  <a:lnTo>
                    <a:pt x="1403"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7" name="Google Shape;1845;p46"/>
            <p:cNvSpPr/>
            <p:nvPr/>
          </p:nvSpPr>
          <p:spPr>
            <a:xfrm>
              <a:off x="-11880" y="208224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402" y="1"/>
                  </a:moveTo>
                  <a:lnTo>
                    <a:pt x="0" y="1403"/>
                  </a:lnTo>
                  <a:lnTo>
                    <a:pt x="3535" y="4952"/>
                  </a:lnTo>
                  <a:lnTo>
                    <a:pt x="4937" y="3551"/>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8" name="Google Shape;1846;p46"/>
            <p:cNvSpPr/>
            <p:nvPr/>
          </p:nvSpPr>
          <p:spPr>
            <a:xfrm>
              <a:off x="51480" y="201924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8">
                  <a:moveTo>
                    <a:pt x="1402" y="1"/>
                  </a:moveTo>
                  <a:lnTo>
                    <a:pt x="1" y="1402"/>
                  </a:lnTo>
                  <a:lnTo>
                    <a:pt x="3551" y="4937"/>
                  </a:lnTo>
                  <a:lnTo>
                    <a:pt x="4952"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1847;p46"/>
            <p:cNvSpPr/>
            <p:nvPr/>
          </p:nvSpPr>
          <p:spPr>
            <a:xfrm>
              <a:off x="114480" y="1955880"/>
              <a:ext cx="101880" cy="101520"/>
            </a:xfrm>
            <a:custGeom>
              <a:avLst/>
              <a:gdLst>
                <a:gd name="textAreaLeft" fmla="*/ 0 w 101880"/>
                <a:gd name="textAreaRight" fmla="*/ 102240 w 101880"/>
                <a:gd name="textAreaTop" fmla="*/ 0 h 101520"/>
                <a:gd name="textAreaBottom" fmla="*/ 101880 h 101520"/>
              </a:gdLst>
              <a:ahLst/>
              <a:cxnLst/>
              <a:rect l="textAreaLeft" t="textAreaTop" r="textAreaRight" b="textAreaBottom"/>
              <a:pathLst>
                <a:path w="4953" h="4937">
                  <a:moveTo>
                    <a:pt x="1402" y="0"/>
                  </a:moveTo>
                  <a:lnTo>
                    <a:pt x="1" y="1402"/>
                  </a:lnTo>
                  <a:lnTo>
                    <a:pt x="3551" y="4937"/>
                  </a:lnTo>
                  <a:lnTo>
                    <a:pt x="4952" y="3550"/>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0" name="Google Shape;1848;p46"/>
            <p:cNvSpPr/>
            <p:nvPr/>
          </p:nvSpPr>
          <p:spPr>
            <a:xfrm>
              <a:off x="177840" y="1892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7" h="4937">
                  <a:moveTo>
                    <a:pt x="1402" y="0"/>
                  </a:moveTo>
                  <a:lnTo>
                    <a:pt x="0" y="1386"/>
                  </a:lnTo>
                  <a:lnTo>
                    <a:pt x="3535" y="4936"/>
                  </a:lnTo>
                  <a:lnTo>
                    <a:pt x="4937" y="3535"/>
                  </a:lnTo>
                  <a:lnTo>
                    <a:pt x="1402" y="0"/>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1849;p46"/>
            <p:cNvSpPr/>
            <p:nvPr/>
          </p:nvSpPr>
          <p:spPr>
            <a:xfrm>
              <a:off x="240840" y="1829880"/>
              <a:ext cx="101520" cy="101520"/>
            </a:xfrm>
            <a:custGeom>
              <a:avLst/>
              <a:gdLst>
                <a:gd name="textAreaLeft" fmla="*/ 0 w 101520"/>
                <a:gd name="textAreaRight" fmla="*/ 101880 w 101520"/>
                <a:gd name="textAreaTop" fmla="*/ 0 h 101520"/>
                <a:gd name="textAreaBottom" fmla="*/ 101880 h 101520"/>
              </a:gdLst>
              <a:ahLst/>
              <a:cxnLst/>
              <a:rect l="textAreaLeft" t="textAreaTop" r="textAreaRight" b="textAreaBottom"/>
              <a:pathLst>
                <a:path w="4938" h="4938">
                  <a:moveTo>
                    <a:pt x="1402" y="1"/>
                  </a:moveTo>
                  <a:lnTo>
                    <a:pt x="1" y="1402"/>
                  </a:lnTo>
                  <a:lnTo>
                    <a:pt x="3535" y="4937"/>
                  </a:lnTo>
                  <a:lnTo>
                    <a:pt x="4937" y="3535"/>
                  </a:lnTo>
                  <a:lnTo>
                    <a:pt x="1402"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2" name="Google Shape;1850;p46"/>
            <p:cNvSpPr/>
            <p:nvPr/>
          </p:nvSpPr>
          <p:spPr>
            <a:xfrm>
              <a:off x="304200" y="1766160"/>
              <a:ext cx="101520" cy="101880"/>
            </a:xfrm>
            <a:custGeom>
              <a:avLst/>
              <a:gdLst>
                <a:gd name="textAreaLeft" fmla="*/ 0 w 101520"/>
                <a:gd name="textAreaRight" fmla="*/ 101880 w 101520"/>
                <a:gd name="textAreaTop" fmla="*/ 0 h 101880"/>
                <a:gd name="textAreaBottom" fmla="*/ 102240 h 101880"/>
              </a:gdLst>
              <a:ahLst/>
              <a:cxnLst/>
              <a:rect l="textAreaLeft" t="textAreaTop" r="textAreaRight" b="textAreaBottom"/>
              <a:pathLst>
                <a:path w="4937" h="4953">
                  <a:moveTo>
                    <a:pt x="1387" y="1"/>
                  </a:moveTo>
                  <a:lnTo>
                    <a:pt x="0" y="1403"/>
                  </a:lnTo>
                  <a:lnTo>
                    <a:pt x="3535" y="4953"/>
                  </a:lnTo>
                  <a:lnTo>
                    <a:pt x="4936" y="3551"/>
                  </a:lnTo>
                  <a:lnTo>
                    <a:pt x="1387" y="1"/>
                  </a:lnTo>
                  <a:close/>
                </a:path>
              </a:pathLst>
            </a:custGeom>
            <a:gradFill rotWithShape="0">
              <a:gsLst>
                <a:gs pos="0">
                  <a:srgbClr val="9900FF">
                    <a:alpha val="37000"/>
                  </a:srgbClr>
                </a:gs>
                <a:gs pos="100000">
                  <a:srgbClr val="FFFFFF">
                    <a:alpha val="37000"/>
                  </a:srgbClr>
                </a:gs>
              </a:gsLst>
              <a:lin ang="10800000"/>
            </a:gra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2050" name="Picture 2" descr="AWS IoT Core | AWS Architecture Blog">
            <a:extLst>
              <a:ext uri="{FF2B5EF4-FFF2-40B4-BE49-F238E27FC236}">
                <a16:creationId xmlns:a16="http://schemas.microsoft.com/office/drawing/2014/main" id="{211022B2-BF10-55BC-7F3D-F081A871E6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2980" y="1222710"/>
            <a:ext cx="4132046" cy="28692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PlaceHolder 1"/>
          <p:cNvSpPr>
            <a:spLocks noGrp="1"/>
          </p:cNvSpPr>
          <p:nvPr>
            <p:ph type="title"/>
          </p:nvPr>
        </p:nvSpPr>
        <p:spPr>
          <a:xfrm>
            <a:off x="307647" y="486511"/>
            <a:ext cx="7705440" cy="571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IN" sz="2400" b="1" dirty="0"/>
              <a:t>AWS Services Interaction</a:t>
            </a:r>
            <a:endParaRPr lang="fr-FR" sz="4800" b="1" strike="noStrike" spc="-1" dirty="0">
              <a:solidFill>
                <a:schemeClr val="dk1"/>
              </a:solidFill>
              <a:latin typeface="Arial"/>
            </a:endParaRPr>
          </a:p>
        </p:txBody>
      </p:sp>
      <p:sp>
        <p:nvSpPr>
          <p:cNvPr id="1496" name="PlaceHolder 3"/>
          <p:cNvSpPr>
            <a:spLocks noGrp="1"/>
          </p:cNvSpPr>
          <p:nvPr>
            <p:ph type="subTitle"/>
          </p:nvPr>
        </p:nvSpPr>
        <p:spPr>
          <a:xfrm>
            <a:off x="114360" y="898542"/>
            <a:ext cx="5498420" cy="1828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dirty="0"/>
              <a:t>IoT devices publish messages to AWS IoT Core. The IoT Rules Engine processes messages and forwards them to Lambda, DynamoDB, or SNS. API Gateway and AWS Lambda allow users to send commands to IoT devices.</a:t>
            </a:r>
            <a:endParaRPr lang="en-US" sz="2000" b="0" strike="noStrike" spc="-1" dirty="0">
              <a:solidFill>
                <a:srgbClr val="000000"/>
              </a:solidFill>
              <a:latin typeface="OpenSymbol"/>
            </a:endParaRPr>
          </a:p>
        </p:txBody>
      </p:sp>
      <p:grpSp>
        <p:nvGrpSpPr>
          <p:cNvPr id="1497" name="Google Shape;1533;p39"/>
          <p:cNvGrpSpPr/>
          <p:nvPr/>
        </p:nvGrpSpPr>
        <p:grpSpPr>
          <a:xfrm>
            <a:off x="-123840" y="4132440"/>
            <a:ext cx="4558680" cy="1140480"/>
            <a:chOff x="-123840" y="4132440"/>
            <a:chExt cx="4558680" cy="1140480"/>
          </a:xfrm>
        </p:grpSpPr>
        <p:grpSp>
          <p:nvGrpSpPr>
            <p:cNvPr id="1498" name="Google Shape;1534;p39"/>
            <p:cNvGrpSpPr/>
            <p:nvPr/>
          </p:nvGrpSpPr>
          <p:grpSpPr>
            <a:xfrm>
              <a:off x="360" y="4132440"/>
              <a:ext cx="2307960" cy="1140480"/>
              <a:chOff x="360" y="4132440"/>
              <a:chExt cx="2307960" cy="1140480"/>
            </a:xfrm>
          </p:grpSpPr>
          <p:sp>
            <p:nvSpPr>
              <p:cNvPr id="1499"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01" name="Google Shape;1537;p39"/>
            <p:cNvGrpSpPr/>
            <p:nvPr/>
          </p:nvGrpSpPr>
          <p:grpSpPr>
            <a:xfrm>
              <a:off x="-123840" y="4386240"/>
              <a:ext cx="4558680" cy="133920"/>
              <a:chOff x="-123840" y="4386240"/>
              <a:chExt cx="4558680" cy="133920"/>
            </a:xfrm>
          </p:grpSpPr>
          <p:sp>
            <p:nvSpPr>
              <p:cNvPr id="1502"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03" name="Google Shape;1539;p39"/>
              <p:cNvCxnSpPr/>
              <p:nvPr/>
            </p:nvCxnSpPr>
            <p:spPr>
              <a:xfrm>
                <a:off x="-123840" y="4453200"/>
                <a:ext cx="4462920" cy="360"/>
              </a:xfrm>
              <a:prstGeom prst="straightConnector1">
                <a:avLst/>
              </a:prstGeom>
              <a:ln w="9525">
                <a:solidFill>
                  <a:srgbClr val="0C0A9E"/>
                </a:solidFill>
                <a:round/>
              </a:ln>
            </p:spPr>
          </p:cxnSp>
          <p:sp>
            <p:nvSpPr>
              <p:cNvPr id="1504"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
        <p:nvSpPr>
          <p:cNvPr id="3" name="TextBox 2">
            <a:extLst>
              <a:ext uri="{FF2B5EF4-FFF2-40B4-BE49-F238E27FC236}">
                <a16:creationId xmlns:a16="http://schemas.microsoft.com/office/drawing/2014/main" id="{EBF1E7FB-D885-418A-1309-3964A5A28596}"/>
              </a:ext>
            </a:extLst>
          </p:cNvPr>
          <p:cNvSpPr txBox="1"/>
          <p:nvPr/>
        </p:nvSpPr>
        <p:spPr>
          <a:xfrm>
            <a:off x="2682240" y="2255424"/>
            <a:ext cx="6347400" cy="461665"/>
          </a:xfrm>
          <a:prstGeom prst="rect">
            <a:avLst/>
          </a:prstGeom>
          <a:noFill/>
        </p:spPr>
        <p:txBody>
          <a:bodyPr wrap="square">
            <a:spAutoFit/>
          </a:bodyPr>
          <a:lstStyle/>
          <a:p>
            <a:r>
              <a:rPr lang="en-US" sz="2400" b="1" dirty="0"/>
              <a:t>Justification for AWS Service Selection</a:t>
            </a:r>
            <a:endParaRPr lang="en-IN" sz="2400" b="1" dirty="0"/>
          </a:p>
        </p:txBody>
      </p:sp>
      <p:sp>
        <p:nvSpPr>
          <p:cNvPr id="5" name="TextBox 4">
            <a:extLst>
              <a:ext uri="{FF2B5EF4-FFF2-40B4-BE49-F238E27FC236}">
                <a16:creationId xmlns:a16="http://schemas.microsoft.com/office/drawing/2014/main" id="{B243DFB6-F8DE-D939-8EA9-6AB77384B765}"/>
              </a:ext>
            </a:extLst>
          </p:cNvPr>
          <p:cNvSpPr txBox="1"/>
          <p:nvPr/>
        </p:nvSpPr>
        <p:spPr>
          <a:xfrm>
            <a:off x="2743200" y="2817638"/>
            <a:ext cx="5516880" cy="954107"/>
          </a:xfrm>
          <a:prstGeom prst="rect">
            <a:avLst/>
          </a:prstGeom>
          <a:noFill/>
        </p:spPr>
        <p:txBody>
          <a:bodyPr wrap="square">
            <a:spAutoFit/>
          </a:bodyPr>
          <a:lstStyle/>
          <a:p>
            <a:pPr indent="0">
              <a:lnSpc>
                <a:spcPct val="100000"/>
              </a:lnSpc>
              <a:buNone/>
              <a:tabLst>
                <a:tab pos="0" algn="l"/>
              </a:tabLst>
            </a:pPr>
            <a:r>
              <a:rPr lang="en-IN" sz="1400" dirty="0"/>
              <a:t>AWS IoT Core ensures secure device communication. DynamoDB provides scalable data storage. AWS Lambda automates actions, reducing server maintenance. IAM and security policies protect access.</a:t>
            </a:r>
            <a:endParaRPr lang="en-US" sz="1400" b="0" strike="noStrike" spc="-1" dirty="0">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 name="PlaceHolder 1"/>
          <p:cNvSpPr>
            <a:spLocks noGrp="1"/>
          </p:cNvSpPr>
          <p:nvPr>
            <p:ph type="title"/>
          </p:nvPr>
        </p:nvSpPr>
        <p:spPr>
          <a:xfrm>
            <a:off x="582120" y="623340"/>
            <a:ext cx="770544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dirty="0">
                <a:solidFill>
                  <a:schemeClr val="dk2"/>
                </a:solidFill>
                <a:latin typeface="IBM Plex Mono"/>
                <a:ea typeface="IBM Plex Mono"/>
              </a:rPr>
              <a:t>Implementation Steps</a:t>
            </a:r>
            <a:endParaRPr lang="fr-FR" sz="3000" b="0" strike="noStrike" spc="-1" dirty="0">
              <a:solidFill>
                <a:schemeClr val="dk1"/>
              </a:solidFill>
              <a:latin typeface="Arial"/>
            </a:endParaRPr>
          </a:p>
        </p:txBody>
      </p:sp>
      <p:sp>
        <p:nvSpPr>
          <p:cNvPr id="1506" name="PlaceHolder 2"/>
          <p:cNvSpPr>
            <a:spLocks noGrp="1"/>
          </p:cNvSpPr>
          <p:nvPr>
            <p:ph type="subTitle"/>
          </p:nvPr>
        </p:nvSpPr>
        <p:spPr>
          <a:xfrm>
            <a:off x="4339080" y="1790640"/>
            <a:ext cx="4804920" cy="1828440"/>
          </a:xfrm>
          <a:prstGeom prst="rect">
            <a:avLst/>
          </a:prstGeom>
          <a:noFill/>
          <a:ln w="0">
            <a:noFill/>
          </a:ln>
        </p:spPr>
        <p:txBody>
          <a:bodyPr lIns="91440" tIns="91440" rIns="91440" bIns="91440" anchor="t">
            <a:normAutofit/>
          </a:bodyPr>
          <a:lstStyle/>
          <a:p>
            <a:pPr>
              <a:buNone/>
            </a:pPr>
            <a:r>
              <a:rPr lang="en-US" sz="1500" b="1" dirty="0"/>
              <a:t>Security Policies, IAM Roles, and Access Controls</a:t>
            </a:r>
          </a:p>
          <a:p>
            <a:pPr>
              <a:buFont typeface="+mj-lt"/>
              <a:buAutoNum type="arabicPeriod"/>
            </a:pPr>
            <a:r>
              <a:rPr lang="en-US" sz="1100" dirty="0"/>
              <a:t>Assign unique security certificates to IoT devices for authentication.</a:t>
            </a:r>
          </a:p>
          <a:p>
            <a:pPr>
              <a:buFont typeface="+mj-lt"/>
              <a:buAutoNum type="arabicPeriod"/>
            </a:pPr>
            <a:r>
              <a:rPr lang="en-US" sz="1100" dirty="0"/>
              <a:t>Create IAM roles to grant specific permissions for AWS resource access.</a:t>
            </a:r>
          </a:p>
          <a:p>
            <a:pPr>
              <a:buFont typeface="+mj-lt"/>
              <a:buAutoNum type="arabicPeriod"/>
            </a:pPr>
            <a:r>
              <a:rPr lang="en-US" sz="1100" dirty="0"/>
              <a:t>Implement Multi-Factor Authentication (MFA) for added security.</a:t>
            </a:r>
          </a:p>
          <a:p>
            <a:pPr>
              <a:buFont typeface="+mj-lt"/>
              <a:buAutoNum type="arabicPeriod"/>
            </a:pPr>
            <a:r>
              <a:rPr lang="en-US" sz="1100" dirty="0"/>
              <a:t>Enforce fine-grained access control to protect user data.</a:t>
            </a:r>
          </a:p>
          <a:p>
            <a:pPr indent="0">
              <a:lnSpc>
                <a:spcPct val="100000"/>
              </a:lnSpc>
              <a:buNone/>
              <a:tabLst>
                <a:tab pos="0" algn="l"/>
              </a:tabLst>
            </a:pPr>
            <a:endParaRPr lang="en-US" sz="1400" b="0" strike="noStrike" spc="-1" dirty="0">
              <a:solidFill>
                <a:srgbClr val="000000"/>
              </a:solidFill>
              <a:latin typeface="OpenSymbol"/>
            </a:endParaRPr>
          </a:p>
        </p:txBody>
      </p:sp>
      <p:sp>
        <p:nvSpPr>
          <p:cNvPr id="1507" name="PlaceHolder 3"/>
          <p:cNvSpPr>
            <a:spLocks noGrp="1"/>
          </p:cNvSpPr>
          <p:nvPr>
            <p:ph type="subTitle"/>
          </p:nvPr>
        </p:nvSpPr>
        <p:spPr>
          <a:xfrm>
            <a:off x="723960" y="1790640"/>
            <a:ext cx="3543120" cy="1828440"/>
          </a:xfrm>
          <a:prstGeom prst="rect">
            <a:avLst/>
          </a:prstGeom>
          <a:noFill/>
          <a:ln w="0">
            <a:noFill/>
          </a:ln>
        </p:spPr>
        <p:txBody>
          <a:bodyPr lIns="91440" tIns="91440" rIns="91440" bIns="91440" anchor="t">
            <a:normAutofit/>
          </a:bodyPr>
          <a:lstStyle/>
          <a:p>
            <a:pPr>
              <a:buNone/>
            </a:pPr>
            <a:r>
              <a:rPr lang="en-IN" sz="1400" b="1" dirty="0"/>
              <a:t>AWS Infrastructure Setup</a:t>
            </a:r>
          </a:p>
          <a:p>
            <a:pPr>
              <a:buFont typeface="+mj-lt"/>
              <a:buAutoNum type="arabicPeriod"/>
            </a:pPr>
            <a:r>
              <a:rPr lang="en-IN" sz="1100" dirty="0"/>
              <a:t>Register IoT devices in AWS IoT Core.</a:t>
            </a:r>
          </a:p>
          <a:p>
            <a:pPr>
              <a:buFont typeface="+mj-lt"/>
              <a:buAutoNum type="arabicPeriod"/>
            </a:pPr>
            <a:r>
              <a:rPr lang="en-IN" sz="1100" dirty="0"/>
              <a:t>Create MQTT topics for communication.</a:t>
            </a:r>
          </a:p>
          <a:p>
            <a:pPr>
              <a:buFont typeface="+mj-lt"/>
              <a:buAutoNum type="arabicPeriod"/>
            </a:pPr>
            <a:r>
              <a:rPr lang="en-IN" sz="1100" dirty="0"/>
              <a:t>Define IoT policies to manage device permissions.</a:t>
            </a:r>
          </a:p>
          <a:p>
            <a:pPr>
              <a:buFont typeface="+mj-lt"/>
              <a:buAutoNum type="arabicPeriod"/>
            </a:pPr>
            <a:r>
              <a:rPr lang="en-IN" sz="1100" dirty="0"/>
              <a:t>Configure IoT Rules Engine to route messages to AWS services.</a:t>
            </a:r>
          </a:p>
          <a:p>
            <a:pPr indent="0">
              <a:lnSpc>
                <a:spcPct val="100000"/>
              </a:lnSpc>
              <a:buNone/>
              <a:tabLst>
                <a:tab pos="0" algn="l"/>
              </a:tabLst>
            </a:pPr>
            <a:endParaRPr lang="en-US" sz="1400" b="0" strike="noStrike" spc="-1" dirty="0">
              <a:solidFill>
                <a:srgbClr val="000000"/>
              </a:solidFill>
              <a:latin typeface="OpenSymbol"/>
            </a:endParaRPr>
          </a:p>
        </p:txBody>
      </p:sp>
      <p:grpSp>
        <p:nvGrpSpPr>
          <p:cNvPr id="1508" name="Google Shape;1533;p39"/>
          <p:cNvGrpSpPr/>
          <p:nvPr/>
        </p:nvGrpSpPr>
        <p:grpSpPr>
          <a:xfrm>
            <a:off x="-123840" y="4132440"/>
            <a:ext cx="4558680" cy="1140480"/>
            <a:chOff x="-123840" y="4132440"/>
            <a:chExt cx="4558680" cy="1140480"/>
          </a:xfrm>
        </p:grpSpPr>
        <p:grpSp>
          <p:nvGrpSpPr>
            <p:cNvPr id="1509" name="Google Shape;1534;p39"/>
            <p:cNvGrpSpPr/>
            <p:nvPr/>
          </p:nvGrpSpPr>
          <p:grpSpPr>
            <a:xfrm>
              <a:off x="360" y="4132440"/>
              <a:ext cx="2307960" cy="1140480"/>
              <a:chOff x="360" y="4132440"/>
              <a:chExt cx="2307960" cy="1140480"/>
            </a:xfrm>
          </p:grpSpPr>
          <p:sp>
            <p:nvSpPr>
              <p:cNvPr id="1510"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1"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12" name="Google Shape;1537;p39"/>
            <p:cNvGrpSpPr/>
            <p:nvPr/>
          </p:nvGrpSpPr>
          <p:grpSpPr>
            <a:xfrm>
              <a:off x="-123840" y="4386240"/>
              <a:ext cx="4558680" cy="133920"/>
              <a:chOff x="-123840" y="4386240"/>
              <a:chExt cx="4558680" cy="133920"/>
            </a:xfrm>
          </p:grpSpPr>
          <p:sp>
            <p:nvSpPr>
              <p:cNvPr id="1513"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14" name="Google Shape;1539;p39"/>
              <p:cNvCxnSpPr/>
              <p:nvPr/>
            </p:nvCxnSpPr>
            <p:spPr>
              <a:xfrm>
                <a:off x="-123840" y="4453200"/>
                <a:ext cx="4462920" cy="360"/>
              </a:xfrm>
              <a:prstGeom prst="straightConnector1">
                <a:avLst/>
              </a:prstGeom>
              <a:ln w="9525">
                <a:solidFill>
                  <a:srgbClr val="0C0A9E"/>
                </a:solidFill>
                <a:round/>
              </a:ln>
            </p:spPr>
          </p:cxnSp>
          <p:sp>
            <p:nvSpPr>
              <p:cNvPr id="1515"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8" name="PlaceHolder 3"/>
          <p:cNvSpPr>
            <a:spLocks noGrp="1"/>
          </p:cNvSpPr>
          <p:nvPr>
            <p:ph type="subTitle"/>
          </p:nvPr>
        </p:nvSpPr>
        <p:spPr>
          <a:xfrm>
            <a:off x="937320" y="967680"/>
            <a:ext cx="6636960" cy="2879700"/>
          </a:xfrm>
          <a:prstGeom prst="rect">
            <a:avLst/>
          </a:prstGeom>
          <a:noFill/>
          <a:ln w="0">
            <a:noFill/>
          </a:ln>
        </p:spPr>
        <p:txBody>
          <a:bodyPr lIns="91440" tIns="91440" rIns="91440" bIns="91440" anchor="t">
            <a:normAutofit/>
          </a:bodyPr>
          <a:lstStyle/>
          <a:p>
            <a:pPr>
              <a:buNone/>
            </a:pPr>
            <a:r>
              <a:rPr lang="en-US" sz="1600" b="1" dirty="0"/>
              <a:t>Automation and CI/CD Pipeline</a:t>
            </a:r>
          </a:p>
          <a:p>
            <a:pPr>
              <a:buFont typeface="+mj-lt"/>
              <a:buAutoNum type="arabicPeriod"/>
            </a:pPr>
            <a:r>
              <a:rPr lang="en-US" sz="1400" dirty="0"/>
              <a:t>Set up AWS </a:t>
            </a:r>
            <a:r>
              <a:rPr lang="en-US" sz="1400" dirty="0" err="1"/>
              <a:t>CodePipeline</a:t>
            </a:r>
            <a:r>
              <a:rPr lang="en-US" sz="1400" dirty="0"/>
              <a:t> to automate deployment of Lambda functions.</a:t>
            </a:r>
          </a:p>
          <a:p>
            <a:pPr>
              <a:buFont typeface="+mj-lt"/>
              <a:buAutoNum type="arabicPeriod"/>
            </a:pPr>
            <a:r>
              <a:rPr lang="en-US" sz="1400" dirty="0"/>
              <a:t>Configure AWS Step Functions for workflow management.</a:t>
            </a:r>
          </a:p>
          <a:p>
            <a:pPr>
              <a:buFont typeface="+mj-lt"/>
              <a:buAutoNum type="arabicPeriod"/>
            </a:pPr>
            <a:r>
              <a:rPr lang="en-US" sz="1400" dirty="0"/>
              <a:t>Schedule device actions based on user preferences.</a:t>
            </a:r>
          </a:p>
          <a:p>
            <a:pPr>
              <a:buFont typeface="+mj-lt"/>
              <a:buAutoNum type="arabicPeriod"/>
            </a:pPr>
            <a:r>
              <a:rPr lang="en-US" sz="1400" dirty="0"/>
              <a:t>Ensure continuous integration and delivery (CI/CD) to improve system efficiency.</a:t>
            </a:r>
          </a:p>
          <a:p>
            <a:pPr indent="0">
              <a:lnSpc>
                <a:spcPct val="100000"/>
              </a:lnSpc>
              <a:buNone/>
              <a:tabLst>
                <a:tab pos="0" algn="l"/>
              </a:tabLst>
            </a:pPr>
            <a:endParaRPr lang="en-US" sz="1600" b="0" strike="noStrike" spc="-1" dirty="0">
              <a:solidFill>
                <a:srgbClr val="000000"/>
              </a:solidFill>
              <a:latin typeface="OpenSymbol"/>
            </a:endParaRPr>
          </a:p>
        </p:txBody>
      </p:sp>
      <p:grpSp>
        <p:nvGrpSpPr>
          <p:cNvPr id="1519" name="Google Shape;1533;p39"/>
          <p:cNvGrpSpPr/>
          <p:nvPr/>
        </p:nvGrpSpPr>
        <p:grpSpPr>
          <a:xfrm>
            <a:off x="-123840" y="4132440"/>
            <a:ext cx="4558680" cy="1140480"/>
            <a:chOff x="-123840" y="4132440"/>
            <a:chExt cx="4558680" cy="1140480"/>
          </a:xfrm>
        </p:grpSpPr>
        <p:grpSp>
          <p:nvGrpSpPr>
            <p:cNvPr id="1520" name="Google Shape;1534;p39"/>
            <p:cNvGrpSpPr/>
            <p:nvPr/>
          </p:nvGrpSpPr>
          <p:grpSpPr>
            <a:xfrm>
              <a:off x="360" y="4132440"/>
              <a:ext cx="2307960" cy="1140480"/>
              <a:chOff x="360" y="4132440"/>
              <a:chExt cx="2307960" cy="1140480"/>
            </a:xfrm>
          </p:grpSpPr>
          <p:sp>
            <p:nvSpPr>
              <p:cNvPr id="1521" name="Google Shape;1535;p39"/>
              <p:cNvSpPr/>
              <p:nvPr/>
            </p:nvSpPr>
            <p:spPr>
              <a:xfrm rot="5400000">
                <a:off x="663480" y="362844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rotWithShape="0">
                <a:gsLst>
                  <a:gs pos="0">
                    <a:srgbClr val="9900FF">
                      <a:alpha val="47000"/>
                    </a:srgbClr>
                  </a:gs>
                  <a:gs pos="100000">
                    <a:srgbClr val="FFFFFF">
                      <a:alpha val="0"/>
                    </a:srgbClr>
                  </a:gs>
                </a:gsLst>
                <a:lin ang="162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2" name="Google Shape;1536;p39"/>
              <p:cNvSpPr/>
              <p:nvPr/>
            </p:nvSpPr>
            <p:spPr>
              <a:xfrm rot="5400000">
                <a:off x="663840" y="3469320"/>
                <a:ext cx="981360" cy="2307600"/>
              </a:xfrm>
              <a:custGeom>
                <a:avLst/>
                <a:gdLst>
                  <a:gd name="textAreaLeft" fmla="*/ 0 w 981360"/>
                  <a:gd name="textAreaRight" fmla="*/ 981720 w 981360"/>
                  <a:gd name="textAreaTop" fmla="*/ 0 h 2307600"/>
                  <a:gd name="textAreaBottom" fmla="*/ 2307960 h 2307600"/>
                </a:gdLst>
                <a:ahLst/>
                <a:cxnLst/>
                <a:rect l="textAreaLeft" t="textAreaTop" r="textAreaRight" b="textAreaBottom"/>
                <a:pathLst>
                  <a:path w="23937" h="5626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rotWithShape="0">
                <a:gsLst>
                  <a:gs pos="0">
                    <a:srgbClr val="EB9109"/>
                  </a:gs>
                  <a:gs pos="78000">
                    <a:srgbClr val="F5F8FF"/>
                  </a:gs>
                  <a:gs pos="100000">
                    <a:srgbClr val="F5F8FF"/>
                  </a:gs>
                </a:gsLst>
                <a:lin ang="5400000"/>
              </a:gra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23" name="Google Shape;1537;p39"/>
            <p:cNvGrpSpPr/>
            <p:nvPr/>
          </p:nvGrpSpPr>
          <p:grpSpPr>
            <a:xfrm>
              <a:off x="-123840" y="4386240"/>
              <a:ext cx="4558680" cy="133920"/>
              <a:chOff x="-123840" y="4386240"/>
              <a:chExt cx="4558680" cy="133920"/>
            </a:xfrm>
          </p:grpSpPr>
          <p:sp>
            <p:nvSpPr>
              <p:cNvPr id="1524" name="Google Shape;1538;p39"/>
              <p:cNvSpPr/>
              <p:nvPr/>
            </p:nvSpPr>
            <p:spPr>
              <a:xfrm>
                <a:off x="4300920" y="4386240"/>
                <a:ext cx="133920" cy="133920"/>
              </a:xfrm>
              <a:prstGeom prst="ellipse">
                <a:avLst/>
              </a:prstGeom>
              <a:noFill/>
              <a:ln w="9525">
                <a:solidFill>
                  <a:srgbClr val="0C0A9E"/>
                </a:solidFill>
                <a:round/>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25" name="Google Shape;1539;p39"/>
              <p:cNvCxnSpPr/>
              <p:nvPr/>
            </p:nvCxnSpPr>
            <p:spPr>
              <a:xfrm>
                <a:off x="-123840" y="4453200"/>
                <a:ext cx="4462920" cy="360"/>
              </a:xfrm>
              <a:prstGeom prst="straightConnector1">
                <a:avLst/>
              </a:prstGeom>
              <a:ln w="9525">
                <a:solidFill>
                  <a:srgbClr val="0C0A9E"/>
                </a:solidFill>
                <a:round/>
              </a:ln>
            </p:spPr>
          </p:cxnSp>
          <p:sp>
            <p:nvSpPr>
              <p:cNvPr id="1526" name="Google Shape;1540;p39"/>
              <p:cNvSpPr/>
              <p:nvPr/>
            </p:nvSpPr>
            <p:spPr>
              <a:xfrm>
                <a:off x="4331160" y="4416480"/>
                <a:ext cx="73440" cy="734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pic>
        <p:nvPicPr>
          <p:cNvPr id="3076" name="Picture 4" descr="How AWS IoT works - AWS IoT Core">
            <a:extLst>
              <a:ext uri="{FF2B5EF4-FFF2-40B4-BE49-F238E27FC236}">
                <a16:creationId xmlns:a16="http://schemas.microsoft.com/office/drawing/2014/main" id="{19812936-C62B-A63E-1591-8DF85A7AB1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5461" y="2860680"/>
            <a:ext cx="2911219" cy="1792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959330-0ADC-4587-630B-82EEA2534DDF}"/>
              </a:ext>
            </a:extLst>
          </p:cNvPr>
          <p:cNvSpPr txBox="1"/>
          <p:nvPr/>
        </p:nvSpPr>
        <p:spPr>
          <a:xfrm>
            <a:off x="1318260" y="1851660"/>
            <a:ext cx="6789420" cy="1754326"/>
          </a:xfrm>
          <a:prstGeom prst="rect">
            <a:avLst/>
          </a:prstGeom>
          <a:noFill/>
        </p:spPr>
        <p:txBody>
          <a:bodyPr wrap="square" rtlCol="0">
            <a:spAutoFit/>
          </a:bodyPr>
          <a:lstStyle/>
          <a:p>
            <a:r>
              <a:rPr lang="en-IN" sz="5400" dirty="0">
                <a:solidFill>
                  <a:schemeClr val="accent2">
                    <a:lumMod val="50000"/>
                  </a:schemeClr>
                </a:solidFill>
              </a:rPr>
              <a:t>THANK YOU</a:t>
            </a:r>
            <a:br>
              <a:rPr lang="en-IN" sz="5400" dirty="0">
                <a:solidFill>
                  <a:schemeClr val="accent2">
                    <a:lumMod val="50000"/>
                  </a:schemeClr>
                </a:solidFill>
              </a:rPr>
            </a:br>
            <a:endParaRPr lang="en-IN" sz="5400" dirty="0">
              <a:solidFill>
                <a:schemeClr val="accent2">
                  <a:lumMod val="50000"/>
                </a:schemeClr>
              </a:solidFill>
            </a:endParaRPr>
          </a:p>
        </p:txBody>
      </p:sp>
    </p:spTree>
    <p:extLst>
      <p:ext uri="{BB962C8B-B14F-4D97-AF65-F5344CB8AC3E}">
        <p14:creationId xmlns:p14="http://schemas.microsoft.com/office/powerpoint/2010/main" val="3130608154"/>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391</Words>
  <Application>Microsoft Office PowerPoint</Application>
  <PresentationFormat>On-screen Show (16:9)</PresentationFormat>
  <Paragraphs>32</Paragraphs>
  <Slides>9</Slides>
  <Notes>0</Notes>
  <HiddenSlides>0</HiddenSlides>
  <MMClips>0</MMClips>
  <ScaleCrop>false</ScaleCrop>
  <HeadingPairs>
    <vt:vector size="6" baseType="variant">
      <vt:variant>
        <vt:lpstr>Fonts Used</vt:lpstr>
      </vt:variant>
      <vt:variant>
        <vt:i4>6</vt:i4>
      </vt:variant>
      <vt:variant>
        <vt:lpstr>Theme</vt:lpstr>
      </vt:variant>
      <vt:variant>
        <vt:i4>30</vt:i4>
      </vt:variant>
      <vt:variant>
        <vt:lpstr>Slide Titles</vt:lpstr>
      </vt:variant>
      <vt:variant>
        <vt:i4>9</vt:i4>
      </vt:variant>
    </vt:vector>
  </HeadingPairs>
  <TitlesOfParts>
    <vt:vector size="45" baseType="lpstr">
      <vt:lpstr>Arial</vt:lpstr>
      <vt:lpstr>IBM Plex Mono</vt:lpstr>
      <vt:lpstr>OpenSymbol</vt:lpstr>
      <vt:lpstr>Poppins</vt:lpstr>
      <vt:lpstr>Symbol</vt:lpstr>
      <vt:lpstr>Wingdings</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Introduction to Coding Workshop by Slidesgo</vt:lpstr>
      <vt:lpstr>Slidesgo Final Pages</vt:lpstr>
      <vt:lpstr>Slidesgo Final Pages</vt:lpstr>
      <vt:lpstr>IoT-Based Implementation Using AWS IoT Core </vt:lpstr>
      <vt:lpstr>Introduction</vt:lpstr>
      <vt:lpstr>AWS Services Used and Justification</vt:lpstr>
      <vt:lpstr>Project Purpose and Expected Outcome:</vt:lpstr>
      <vt:lpstr>Architecture and workflow of the system</vt:lpstr>
      <vt:lpstr>AWS Services Interaction</vt:lpstr>
      <vt:lpstr>Implementation Steps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Yeshaswini k</dc:creator>
  <cp:lastModifiedBy>Yeshaswini k</cp:lastModifiedBy>
  <cp:revision>1</cp:revision>
  <dcterms:modified xsi:type="dcterms:W3CDTF">2025-03-22T09:25:07Z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2025-03-22T09:02:41Z</dcterms:created>
  <dc:creator>Unknown Creator</dc:creator>
  <dc:description/>
  <dc:language>en-US</dc:language>
  <cp:lastModifiedBy>Unknown Creator</cp:lastModifiedBy>
  <dcterms:modified xsi:type="dcterms:W3CDTF">2025-03-22T09:02:41Z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