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43" r:id="rId2"/>
    <p:sldId id="354" r:id="rId3"/>
    <p:sldId id="366" r:id="rId4"/>
    <p:sldId id="353" r:id="rId5"/>
    <p:sldId id="365" r:id="rId6"/>
    <p:sldId id="361" r:id="rId7"/>
    <p:sldId id="367" r:id="rId8"/>
    <p:sldId id="373" r:id="rId9"/>
    <p:sldId id="372" r:id="rId10"/>
    <p:sldId id="369" r:id="rId11"/>
    <p:sldId id="371" r:id="rId12"/>
    <p:sldId id="374" r:id="rId13"/>
    <p:sldId id="350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5B9"/>
    <a:srgbClr val="FFBF93"/>
    <a:srgbClr val="FFDBC3"/>
    <a:srgbClr val="CEF2F6"/>
    <a:srgbClr val="D0D1D9"/>
    <a:srgbClr val="EDEFF7"/>
    <a:srgbClr val="191919"/>
    <a:srgbClr val="F6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4" autoAdjust="0"/>
    <p:restoredTop sz="94634" autoAdjust="0"/>
  </p:normalViewPr>
  <p:slideViewPr>
    <p:cSldViewPr snapToGrid="0">
      <p:cViewPr varScale="1">
        <p:scale>
          <a:sx n="71" d="100"/>
          <a:sy n="71" d="100"/>
        </p:scale>
        <p:origin x="85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6D698-A2D2-432E-8032-42F5DFA53326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C8ECF85-989E-421B-8C59-573F3A8CC4F6}">
      <dgm:prSet phldrT="[Text]" custT="1"/>
      <dgm:spPr>
        <a:solidFill>
          <a:schemeClr val="accent2">
            <a:lumMod val="90000"/>
          </a:schemeClr>
        </a:solidFill>
      </dgm:spPr>
      <dgm:t>
        <a:bodyPr/>
        <a:lstStyle/>
        <a:p>
          <a:r>
            <a:rPr lang="en-IN" sz="2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Tools used</a:t>
          </a:r>
          <a:endParaRPr lang="en-IN" sz="27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E22BC4-B968-4A93-83EA-EACA25390E33}" type="parTrans" cxnId="{0EDE20DD-72C3-4463-BA1E-22F8BA3BBFC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043F7948-3009-4879-87B3-80114C09F8E7}" type="sibTrans" cxnId="{0EDE20DD-72C3-4463-BA1E-22F8BA3BBFC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9DD268D5-EBBC-4C54-AE8D-201CB8ACE059}">
      <dgm:prSet phldrT="[Text]" custT="1"/>
      <dgm:spPr/>
      <dgm:t>
        <a:bodyPr lIns="216000" tIns="36000" rIns="0" bIns="36000"/>
        <a:lstStyle/>
        <a:p>
          <a:r>
            <a:rPr lang="en-IN" sz="2400" smtClean="0">
              <a:solidFill>
                <a:schemeClr val="tx1"/>
              </a:solidFill>
            </a:rPr>
            <a:t>Turbo C </a:t>
          </a:r>
          <a:endParaRPr lang="en-IN" sz="2400" dirty="0">
            <a:solidFill>
              <a:schemeClr val="tx1"/>
            </a:solidFill>
          </a:endParaRPr>
        </a:p>
      </dgm:t>
    </dgm:pt>
    <dgm:pt modelId="{0A1E94C1-EF47-4F3A-944D-13BB19B9CA88}" type="parTrans" cxnId="{62672882-1FE2-435B-8EB7-0977512F4877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1015A5C9-F261-45AF-BDE3-B25B366BE110}" type="sibTrans" cxnId="{62672882-1FE2-435B-8EB7-0977512F4877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0ECC672-0850-4768-B6C7-A0BD0E933615}">
      <dgm:prSet phldrT="[Text]" custT="1"/>
      <dgm:spPr>
        <a:solidFill>
          <a:schemeClr val="accent2">
            <a:lumMod val="90000"/>
          </a:schemeClr>
        </a:solidFill>
      </dgm:spPr>
      <dgm:t>
        <a:bodyPr/>
        <a:lstStyle/>
        <a:p>
          <a:r>
            <a: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Programming</a:t>
          </a:r>
        </a:p>
        <a:p>
          <a:r>
            <a: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Language</a:t>
          </a:r>
          <a:endParaRPr lang="en-IN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F82B05-6849-4043-AA23-F71660143E9F}" type="parTrans" cxnId="{BC6B322F-C4F8-4ECB-B884-50B8DE632C5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E7B4F6A-7C01-4BFE-B4D0-DAABB6C67FE5}" type="sibTrans" cxnId="{BC6B322F-C4F8-4ECB-B884-50B8DE632C5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D8AF1A37-3746-476C-9DB2-2AFFD82F665F}">
      <dgm:prSet phldrT="[Text]" custT="1"/>
      <dgm:spPr/>
      <dgm:t>
        <a:bodyPr lIns="828000" tIns="36000" bIns="36000"/>
        <a:lstStyle/>
        <a:p>
          <a:pPr marL="176213" indent="269875" algn="l" defTabSz="925513">
            <a:tabLst/>
          </a:pPr>
          <a:r>
            <a:rPr lang="en-IN" sz="2600" b="1" dirty="0" smtClean="0">
              <a:solidFill>
                <a:schemeClr val="tx1"/>
              </a:solidFill>
            </a:rPr>
            <a:t> </a:t>
          </a:r>
          <a:r>
            <a:rPr lang="en-IN" sz="2800" b="0" dirty="0" smtClean="0">
              <a:solidFill>
                <a:schemeClr val="tx1"/>
              </a:solidFill>
            </a:rPr>
            <a:t>C </a:t>
          </a:r>
          <a:endParaRPr lang="en-IN" sz="2800" b="0" dirty="0">
            <a:solidFill>
              <a:schemeClr val="tx1"/>
            </a:solidFill>
          </a:endParaRPr>
        </a:p>
      </dgm:t>
    </dgm:pt>
    <dgm:pt modelId="{47960564-9507-4C19-AC7D-AF05EB8C2A85}" type="parTrans" cxnId="{A50EA155-C951-4647-AAA4-F386772A4FA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04CE9746-8BE5-4EBB-A18E-D5F6A3F4155C}" type="sibTrans" cxnId="{A50EA155-C951-4647-AAA4-F386772A4FA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FF07F193-5A10-43C1-BDFD-332C04637B67}">
      <dgm:prSet phldrT="[Text]" custT="1"/>
      <dgm:spPr>
        <a:solidFill>
          <a:schemeClr val="accent2">
            <a:lumMod val="90000"/>
          </a:schemeClr>
        </a:solidFill>
      </dgm:spPr>
      <dgm:t>
        <a:bodyPr/>
        <a:lstStyle/>
        <a:p>
          <a:r>
            <a:rPr lang="en-IN" sz="2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Operating System</a:t>
          </a:r>
          <a:endParaRPr lang="en-IN" sz="27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FA0D62-3B46-4F00-B2CA-A0B546849F8E}" type="parTrans" cxnId="{C5110CE3-F195-47A1-B040-955368015C4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D1A982CA-595F-41A8-8929-701F57A6997D}" type="sibTrans" cxnId="{C5110CE3-F195-47A1-B040-955368015C4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6DBCF9A8-8FCB-4C65-9819-DFBA10F44C5B}">
      <dgm:prSet phldrT="[Text]" custT="1"/>
      <dgm:spPr/>
      <dgm:t>
        <a:bodyPr lIns="396000"/>
        <a:lstStyle/>
        <a:p>
          <a:r>
            <a:rPr lang="en-IN" sz="2400" dirty="0" smtClean="0">
              <a:solidFill>
                <a:schemeClr val="tx1"/>
              </a:solidFill>
            </a:rPr>
            <a:t>Windows 10</a:t>
          </a:r>
          <a:endParaRPr lang="en-IN" sz="2400" dirty="0">
            <a:solidFill>
              <a:schemeClr val="tx1"/>
            </a:solidFill>
          </a:endParaRPr>
        </a:p>
      </dgm:t>
    </dgm:pt>
    <dgm:pt modelId="{8379042A-F1ED-49AF-9B56-5397FA3DF4F3}" type="parTrans" cxnId="{334A0FAA-0CAA-4E06-834A-AFE7AAF0A45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BBB54C5-C537-44BB-ABFA-6CB71DB331CC}" type="sibTrans" cxnId="{334A0FAA-0CAA-4E06-834A-AFE7AAF0A45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9427C2C-9020-4C39-8D4A-0A65CB782E19}">
      <dgm:prSet phldrT="[Text]" custT="1"/>
      <dgm:spPr/>
      <dgm:t>
        <a:bodyPr lIns="216000" tIns="36000" rIns="0" bIns="36000"/>
        <a:lstStyle/>
        <a:p>
          <a:r>
            <a:rPr lang="en-IN" sz="2400" dirty="0" smtClean="0">
              <a:solidFill>
                <a:schemeClr val="tx1"/>
              </a:solidFill>
            </a:rPr>
            <a:t>Online GDB</a:t>
          </a:r>
          <a:endParaRPr lang="en-IN" sz="2400" dirty="0">
            <a:solidFill>
              <a:schemeClr val="tx1"/>
            </a:solidFill>
          </a:endParaRPr>
        </a:p>
      </dgm:t>
    </dgm:pt>
    <dgm:pt modelId="{E51EB824-BDA3-4CA6-A310-207E285F5E09}" type="parTrans" cxnId="{4A467924-A745-4ADA-AD32-1291A252F1E7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156C243B-6192-4579-AA71-0FE2272BE854}" type="sibTrans" cxnId="{4A467924-A745-4ADA-AD32-1291A252F1E7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19280D91-B2BC-4906-99A3-6259D74FC481}" type="pres">
      <dgm:prSet presAssocID="{5C36D698-A2D2-432E-8032-42F5DFA53326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ED3A33F-49DC-4595-9274-9E59CDDE2034}" type="pres">
      <dgm:prSet presAssocID="{5C36D698-A2D2-432E-8032-42F5DFA53326}" presName="cycle" presStyleCnt="0"/>
      <dgm:spPr/>
    </dgm:pt>
    <dgm:pt modelId="{D174B5A1-3092-4E04-ACDD-4E80B10FE87A}" type="pres">
      <dgm:prSet presAssocID="{5C36D698-A2D2-432E-8032-42F5DFA53326}" presName="centerShape" presStyleCnt="0"/>
      <dgm:spPr/>
    </dgm:pt>
    <dgm:pt modelId="{1E931B66-3B4E-4B57-94F6-29C8847A4530}" type="pres">
      <dgm:prSet presAssocID="{5C36D698-A2D2-432E-8032-42F5DFA53326}" presName="connSite" presStyleLbl="node1" presStyleIdx="0" presStyleCnt="4"/>
      <dgm:spPr/>
    </dgm:pt>
    <dgm:pt modelId="{C4250F92-71A4-4A82-B93B-C191750EDAF3}" type="pres">
      <dgm:prSet presAssocID="{5C36D698-A2D2-432E-8032-42F5DFA53326}" presName="visible" presStyleLbl="node1" presStyleIdx="0" presStyleCnt="4" custScaleX="139633" custLinFactNeighborX="-43147" custLinFactNeighborY="-4048"/>
      <dgm:spPr>
        <a:solidFill>
          <a:srgbClr val="FFD5B9"/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IN"/>
        </a:p>
      </dgm:t>
    </dgm:pt>
    <dgm:pt modelId="{9D13870E-AE4E-4A9E-9E0F-56874100938A}" type="pres">
      <dgm:prSet presAssocID="{91E22BC4-B968-4A93-83EA-EACA25390E33}" presName="Name25" presStyleLbl="parChTrans1D1" presStyleIdx="0" presStyleCnt="3"/>
      <dgm:spPr/>
      <dgm:t>
        <a:bodyPr/>
        <a:lstStyle/>
        <a:p>
          <a:endParaRPr lang="en-IN"/>
        </a:p>
      </dgm:t>
    </dgm:pt>
    <dgm:pt modelId="{B58E1439-6C67-479D-8759-6B6548BC7610}" type="pres">
      <dgm:prSet presAssocID="{8C8ECF85-989E-421B-8C59-573F3A8CC4F6}" presName="node" presStyleCnt="0"/>
      <dgm:spPr/>
    </dgm:pt>
    <dgm:pt modelId="{E81519FE-ACD0-4020-99AF-24BFB99B9F8C}" type="pres">
      <dgm:prSet presAssocID="{8C8ECF85-989E-421B-8C59-573F3A8CC4F6}" presName="parentNode" presStyleLbl="node1" presStyleIdx="1" presStyleCnt="4" custScaleX="114101" custScaleY="80262" custLinFactNeighborX="84498" custLinFactNeighborY="198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CF6B9EE0-0437-462F-AF66-1A817959C592}" type="pres">
      <dgm:prSet presAssocID="{8C8ECF85-989E-421B-8C59-573F3A8CC4F6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3DA8DB-CC6A-444F-9CCE-DF964113A956}" type="pres">
      <dgm:prSet presAssocID="{E0F82B05-6849-4043-AA23-F71660143E9F}" presName="Name25" presStyleLbl="parChTrans1D1" presStyleIdx="1" presStyleCnt="3"/>
      <dgm:spPr/>
      <dgm:t>
        <a:bodyPr/>
        <a:lstStyle/>
        <a:p>
          <a:endParaRPr lang="en-IN"/>
        </a:p>
      </dgm:t>
    </dgm:pt>
    <dgm:pt modelId="{F0F58C73-5233-4539-BC19-9CFF266DC7C8}" type="pres">
      <dgm:prSet presAssocID="{C0ECC672-0850-4768-B6C7-A0BD0E933615}" presName="node" presStyleCnt="0"/>
      <dgm:spPr/>
    </dgm:pt>
    <dgm:pt modelId="{1B45B911-0964-4783-A54A-D769F484DB69}" type="pres">
      <dgm:prSet presAssocID="{C0ECC672-0850-4768-B6C7-A0BD0E933615}" presName="parentNode" presStyleLbl="node1" presStyleIdx="2" presStyleCnt="4" custScaleX="178200" custScaleY="102007" custLinFactNeighborX="72866" custLinFactNeighborY="109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00AC49B1-8CEA-483B-9385-8A48538E2101}" type="pres">
      <dgm:prSet presAssocID="{C0ECC672-0850-4768-B6C7-A0BD0E933615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CDAA96-E3D6-4D08-9CD7-1034C0D0FBB9}" type="pres">
      <dgm:prSet presAssocID="{C0FA0D62-3B46-4F00-B2CA-A0B546849F8E}" presName="Name25" presStyleLbl="parChTrans1D1" presStyleIdx="2" presStyleCnt="3"/>
      <dgm:spPr/>
      <dgm:t>
        <a:bodyPr/>
        <a:lstStyle/>
        <a:p>
          <a:endParaRPr lang="en-IN"/>
        </a:p>
      </dgm:t>
    </dgm:pt>
    <dgm:pt modelId="{FCC2B788-1C72-42FF-AF93-6D612DE7FBC7}" type="pres">
      <dgm:prSet presAssocID="{FF07F193-5A10-43C1-BDFD-332C04637B67}" presName="node" presStyleCnt="0"/>
      <dgm:spPr/>
    </dgm:pt>
    <dgm:pt modelId="{256FEB22-2F1C-4621-9B55-14984DA85D7F}" type="pres">
      <dgm:prSet presAssocID="{FF07F193-5A10-43C1-BDFD-332C04637B67}" presName="parentNode" presStyleLbl="node1" presStyleIdx="3" presStyleCnt="4" custScaleX="128037" custScaleY="87285" custLinFactNeighborX="53789" custLinFactNeighborY="-3726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34A958D4-F868-4652-BA5F-5579476F9418}" type="pres">
      <dgm:prSet presAssocID="{FF07F193-5A10-43C1-BDFD-332C04637B67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5DDF34A-8412-4EA1-8667-E6B8819EE203}" type="presOf" srcId="{5C36D698-A2D2-432E-8032-42F5DFA53326}" destId="{19280D91-B2BC-4906-99A3-6259D74FC481}" srcOrd="0" destOrd="0" presId="urn:microsoft.com/office/officeart/2005/8/layout/radial2"/>
    <dgm:cxn modelId="{A50EA155-C951-4647-AAA4-F386772A4FA6}" srcId="{C0ECC672-0850-4768-B6C7-A0BD0E933615}" destId="{D8AF1A37-3746-476C-9DB2-2AFFD82F665F}" srcOrd="0" destOrd="0" parTransId="{47960564-9507-4C19-AC7D-AF05EB8C2A85}" sibTransId="{04CE9746-8BE5-4EBB-A18E-D5F6A3F4155C}"/>
    <dgm:cxn modelId="{5CB304A1-8740-4639-AAFC-E43EA832DA4A}" type="presOf" srcId="{8C8ECF85-989E-421B-8C59-573F3A8CC4F6}" destId="{E81519FE-ACD0-4020-99AF-24BFB99B9F8C}" srcOrd="0" destOrd="0" presId="urn:microsoft.com/office/officeart/2005/8/layout/radial2"/>
    <dgm:cxn modelId="{9166B125-61D2-4770-AF5C-6D26EBEE588E}" type="presOf" srcId="{B9427C2C-9020-4C39-8D4A-0A65CB782E19}" destId="{CF6B9EE0-0437-462F-AF66-1A817959C592}" srcOrd="0" destOrd="1" presId="urn:microsoft.com/office/officeart/2005/8/layout/radial2"/>
    <dgm:cxn modelId="{CC2B53AE-20A9-4E59-9C86-8B120CD6CB2F}" type="presOf" srcId="{C0FA0D62-3B46-4F00-B2CA-A0B546849F8E}" destId="{20CDAA96-E3D6-4D08-9CD7-1034C0D0FBB9}" srcOrd="0" destOrd="0" presId="urn:microsoft.com/office/officeart/2005/8/layout/radial2"/>
    <dgm:cxn modelId="{E30BBC08-2115-4289-A4EE-70B57DEA79F6}" type="presOf" srcId="{D8AF1A37-3746-476C-9DB2-2AFFD82F665F}" destId="{00AC49B1-8CEA-483B-9385-8A48538E2101}" srcOrd="0" destOrd="0" presId="urn:microsoft.com/office/officeart/2005/8/layout/radial2"/>
    <dgm:cxn modelId="{09936A63-CC80-4493-9A4F-BAB57BC4FE6F}" type="presOf" srcId="{9DD268D5-EBBC-4C54-AE8D-201CB8ACE059}" destId="{CF6B9EE0-0437-462F-AF66-1A817959C592}" srcOrd="0" destOrd="0" presId="urn:microsoft.com/office/officeart/2005/8/layout/radial2"/>
    <dgm:cxn modelId="{4E2E84F7-9B27-4131-914B-4C14D066223D}" type="presOf" srcId="{6DBCF9A8-8FCB-4C65-9819-DFBA10F44C5B}" destId="{34A958D4-F868-4652-BA5F-5579476F9418}" srcOrd="0" destOrd="0" presId="urn:microsoft.com/office/officeart/2005/8/layout/radial2"/>
    <dgm:cxn modelId="{62672882-1FE2-435B-8EB7-0977512F4877}" srcId="{8C8ECF85-989E-421B-8C59-573F3A8CC4F6}" destId="{9DD268D5-EBBC-4C54-AE8D-201CB8ACE059}" srcOrd="0" destOrd="0" parTransId="{0A1E94C1-EF47-4F3A-944D-13BB19B9CA88}" sibTransId="{1015A5C9-F261-45AF-BDE3-B25B366BE110}"/>
    <dgm:cxn modelId="{334A0FAA-0CAA-4E06-834A-AFE7AAF0A459}" srcId="{FF07F193-5A10-43C1-BDFD-332C04637B67}" destId="{6DBCF9A8-8FCB-4C65-9819-DFBA10F44C5B}" srcOrd="0" destOrd="0" parTransId="{8379042A-F1ED-49AF-9B56-5397FA3DF4F3}" sibTransId="{3BBB54C5-C537-44BB-ABFA-6CB71DB331CC}"/>
    <dgm:cxn modelId="{C5110CE3-F195-47A1-B040-955368015C46}" srcId="{5C36D698-A2D2-432E-8032-42F5DFA53326}" destId="{FF07F193-5A10-43C1-BDFD-332C04637B67}" srcOrd="2" destOrd="0" parTransId="{C0FA0D62-3B46-4F00-B2CA-A0B546849F8E}" sibTransId="{D1A982CA-595F-41A8-8929-701F57A6997D}"/>
    <dgm:cxn modelId="{0EDE20DD-72C3-4463-BA1E-22F8BA3BBFC6}" srcId="{5C36D698-A2D2-432E-8032-42F5DFA53326}" destId="{8C8ECF85-989E-421B-8C59-573F3A8CC4F6}" srcOrd="0" destOrd="0" parTransId="{91E22BC4-B968-4A93-83EA-EACA25390E33}" sibTransId="{043F7948-3009-4879-87B3-80114C09F8E7}"/>
    <dgm:cxn modelId="{1E02F81B-3ABA-4BF1-B6F5-1C4179F2B8A4}" type="presOf" srcId="{91E22BC4-B968-4A93-83EA-EACA25390E33}" destId="{9D13870E-AE4E-4A9E-9E0F-56874100938A}" srcOrd="0" destOrd="0" presId="urn:microsoft.com/office/officeart/2005/8/layout/radial2"/>
    <dgm:cxn modelId="{BC6B322F-C4F8-4ECB-B884-50B8DE632C59}" srcId="{5C36D698-A2D2-432E-8032-42F5DFA53326}" destId="{C0ECC672-0850-4768-B6C7-A0BD0E933615}" srcOrd="1" destOrd="0" parTransId="{E0F82B05-6849-4043-AA23-F71660143E9F}" sibTransId="{7E7B4F6A-7C01-4BFE-B4D0-DAABB6C67FE5}"/>
    <dgm:cxn modelId="{5ABB39F9-BF4E-46A0-B6D7-0CE7B8EAF2E7}" type="presOf" srcId="{E0F82B05-6849-4043-AA23-F71660143E9F}" destId="{983DA8DB-CC6A-444F-9CCE-DF964113A956}" srcOrd="0" destOrd="0" presId="urn:microsoft.com/office/officeart/2005/8/layout/radial2"/>
    <dgm:cxn modelId="{FB7C9857-67B6-4E24-9E8E-5AE12DB91D11}" type="presOf" srcId="{FF07F193-5A10-43C1-BDFD-332C04637B67}" destId="{256FEB22-2F1C-4621-9B55-14984DA85D7F}" srcOrd="0" destOrd="0" presId="urn:microsoft.com/office/officeart/2005/8/layout/radial2"/>
    <dgm:cxn modelId="{48E841F6-98A9-489D-A10B-79684E057E6D}" type="presOf" srcId="{C0ECC672-0850-4768-B6C7-A0BD0E933615}" destId="{1B45B911-0964-4783-A54A-D769F484DB69}" srcOrd="0" destOrd="0" presId="urn:microsoft.com/office/officeart/2005/8/layout/radial2"/>
    <dgm:cxn modelId="{4A467924-A745-4ADA-AD32-1291A252F1E7}" srcId="{8C8ECF85-989E-421B-8C59-573F3A8CC4F6}" destId="{B9427C2C-9020-4C39-8D4A-0A65CB782E19}" srcOrd="1" destOrd="0" parTransId="{E51EB824-BDA3-4CA6-A310-207E285F5E09}" sibTransId="{156C243B-6192-4579-AA71-0FE2272BE854}"/>
    <dgm:cxn modelId="{1448C88D-D4AA-43EA-AF78-9FD1B04B16FC}" type="presParOf" srcId="{19280D91-B2BC-4906-99A3-6259D74FC481}" destId="{FED3A33F-49DC-4595-9274-9E59CDDE2034}" srcOrd="0" destOrd="0" presId="urn:microsoft.com/office/officeart/2005/8/layout/radial2"/>
    <dgm:cxn modelId="{41C80EF9-93E9-4AC6-AD48-95EC78FD7EF3}" type="presParOf" srcId="{FED3A33F-49DC-4595-9274-9E59CDDE2034}" destId="{D174B5A1-3092-4E04-ACDD-4E80B10FE87A}" srcOrd="0" destOrd="0" presId="urn:microsoft.com/office/officeart/2005/8/layout/radial2"/>
    <dgm:cxn modelId="{BAEA77B2-6606-4AEF-AFFC-F9BBE46773DD}" type="presParOf" srcId="{D174B5A1-3092-4E04-ACDD-4E80B10FE87A}" destId="{1E931B66-3B4E-4B57-94F6-29C8847A4530}" srcOrd="0" destOrd="0" presId="urn:microsoft.com/office/officeart/2005/8/layout/radial2"/>
    <dgm:cxn modelId="{F0EF3195-6B9F-4F80-8BEF-E5EC3464F1AE}" type="presParOf" srcId="{D174B5A1-3092-4E04-ACDD-4E80B10FE87A}" destId="{C4250F92-71A4-4A82-B93B-C191750EDAF3}" srcOrd="1" destOrd="0" presId="urn:microsoft.com/office/officeart/2005/8/layout/radial2"/>
    <dgm:cxn modelId="{1B70CBD1-4966-4C36-A365-1CF7D719C400}" type="presParOf" srcId="{FED3A33F-49DC-4595-9274-9E59CDDE2034}" destId="{9D13870E-AE4E-4A9E-9E0F-56874100938A}" srcOrd="1" destOrd="0" presId="urn:microsoft.com/office/officeart/2005/8/layout/radial2"/>
    <dgm:cxn modelId="{17F5E5C7-E03C-4F3A-8705-B49236C2357A}" type="presParOf" srcId="{FED3A33F-49DC-4595-9274-9E59CDDE2034}" destId="{B58E1439-6C67-479D-8759-6B6548BC7610}" srcOrd="2" destOrd="0" presId="urn:microsoft.com/office/officeart/2005/8/layout/radial2"/>
    <dgm:cxn modelId="{ED85C136-98CE-4D0E-B2BF-28297EDDA609}" type="presParOf" srcId="{B58E1439-6C67-479D-8759-6B6548BC7610}" destId="{E81519FE-ACD0-4020-99AF-24BFB99B9F8C}" srcOrd="0" destOrd="0" presId="urn:microsoft.com/office/officeart/2005/8/layout/radial2"/>
    <dgm:cxn modelId="{3038A68F-5AC8-46F5-9B30-CCBD44DEB0E4}" type="presParOf" srcId="{B58E1439-6C67-479D-8759-6B6548BC7610}" destId="{CF6B9EE0-0437-462F-AF66-1A817959C592}" srcOrd="1" destOrd="0" presId="urn:microsoft.com/office/officeart/2005/8/layout/radial2"/>
    <dgm:cxn modelId="{AEB1A537-B79D-4E26-9EE9-090B9A95BC59}" type="presParOf" srcId="{FED3A33F-49DC-4595-9274-9E59CDDE2034}" destId="{983DA8DB-CC6A-444F-9CCE-DF964113A956}" srcOrd="3" destOrd="0" presId="urn:microsoft.com/office/officeart/2005/8/layout/radial2"/>
    <dgm:cxn modelId="{69511637-3FDA-4799-B93A-9E7C516813B5}" type="presParOf" srcId="{FED3A33F-49DC-4595-9274-9E59CDDE2034}" destId="{F0F58C73-5233-4539-BC19-9CFF266DC7C8}" srcOrd="4" destOrd="0" presId="urn:microsoft.com/office/officeart/2005/8/layout/radial2"/>
    <dgm:cxn modelId="{B4D7CA93-CFB5-4E31-BCCF-745FF72609A3}" type="presParOf" srcId="{F0F58C73-5233-4539-BC19-9CFF266DC7C8}" destId="{1B45B911-0964-4783-A54A-D769F484DB69}" srcOrd="0" destOrd="0" presId="urn:microsoft.com/office/officeart/2005/8/layout/radial2"/>
    <dgm:cxn modelId="{5E8F06D1-4A32-4AC1-B9D6-277E29F3EEFF}" type="presParOf" srcId="{F0F58C73-5233-4539-BC19-9CFF266DC7C8}" destId="{00AC49B1-8CEA-483B-9385-8A48538E2101}" srcOrd="1" destOrd="0" presId="urn:microsoft.com/office/officeart/2005/8/layout/radial2"/>
    <dgm:cxn modelId="{06843D51-EC1E-4D8A-8E28-017AA8C653F8}" type="presParOf" srcId="{FED3A33F-49DC-4595-9274-9E59CDDE2034}" destId="{20CDAA96-E3D6-4D08-9CD7-1034C0D0FBB9}" srcOrd="5" destOrd="0" presId="urn:microsoft.com/office/officeart/2005/8/layout/radial2"/>
    <dgm:cxn modelId="{25FC194F-ACE1-4DBF-A2D0-26B01C6A46C5}" type="presParOf" srcId="{FED3A33F-49DC-4595-9274-9E59CDDE2034}" destId="{FCC2B788-1C72-42FF-AF93-6D612DE7FBC7}" srcOrd="6" destOrd="0" presId="urn:microsoft.com/office/officeart/2005/8/layout/radial2"/>
    <dgm:cxn modelId="{90CA8AA1-6927-4592-9AB9-096A858EB3BB}" type="presParOf" srcId="{FCC2B788-1C72-42FF-AF93-6D612DE7FBC7}" destId="{256FEB22-2F1C-4621-9B55-14984DA85D7F}" srcOrd="0" destOrd="0" presId="urn:microsoft.com/office/officeart/2005/8/layout/radial2"/>
    <dgm:cxn modelId="{A259CDBC-41E6-4C77-91D3-3FA27D44A885}" type="presParOf" srcId="{FCC2B788-1C72-42FF-AF93-6D612DE7FBC7}" destId="{34A958D4-F868-4652-BA5F-5579476F9418}" srcOrd="1" destOrd="0" presId="urn:microsoft.com/office/officeart/2005/8/layout/radial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</a:defRPr>
            </a:lvl1pPr>
          </a:lstStyle>
          <a:p>
            <a:fld id="{45836172-A5A2-4FAA-8BEC-56A50233B81C}" type="datetimeFigureOut">
              <a:rPr lang="en-IN"/>
              <a:t>03-05-2022</a:t>
            </a:fld>
            <a:endParaRPr lang="en-IN">
              <a:latin typeface="Century Gothic" panose="020B0502020202020204" pitchFamily="34" charset="0"/>
            </a:endParaRPr>
          </a:p>
        </p:txBody>
      </p:sp>
      <p:sp>
        <p:nvSpPr>
          <p:cNvPr id="13316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Notes Placeholder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326D2A0-2378-4F14-8702-5C2F949E1360}" type="slidenum">
              <a:rPr lang="en-IN" altLang="en-US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32590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0" y="4449763"/>
            <a:ext cx="12192000" cy="240823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20395" y="557530"/>
            <a:ext cx="10922000" cy="543306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1361" y="1664515"/>
            <a:ext cx="10058400" cy="6879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000" cap="all" spc="-50" baseline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Practicing Project – review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9200" y="4804045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rgbClr val="C00000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 err="1"/>
              <a:t>Name1</a:t>
            </a:r>
            <a:r>
              <a:rPr lang="en-US" noProof="0" dirty="0"/>
              <a:t> : usn</a:t>
            </a:r>
          </a:p>
          <a:p>
            <a:r>
              <a:rPr lang="en-US" noProof="0" dirty="0" err="1"/>
              <a:t>name2</a:t>
            </a:r>
            <a:r>
              <a:rPr lang="en-US" noProof="0" dirty="0"/>
              <a:t> : usn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269EDF31-0AA9-4E87-A4B9-57332CCA31E6}" type="datetime1">
              <a:rPr lang="en-US"/>
              <a:t>5/3/2022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5E61C-205E-4BF8-A2DE-99E07DC03A1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4217988" y="0"/>
            <a:ext cx="3598862" cy="68580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 noProof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defRPr>
            </a:lvl1pPr>
          </a:lstStyle>
          <a:p>
            <a:fld id="{F520CF14-AE87-4B5E-98DA-8FDFA0B6E6E8}" type="datetime1">
              <a:rPr lang="en-US"/>
              <a:t>5/3/2022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175" y="6447155"/>
            <a:ext cx="1101725" cy="365125"/>
          </a:xfrm>
        </p:spPr>
        <p:txBody>
          <a:bodyPr/>
          <a:lstStyle>
            <a:lvl1pPr>
              <a:defRPr sz="1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defRPr>
            </a:lvl1pPr>
          </a:lstStyle>
          <a:p>
            <a:fld id="{24769675-F13C-4FA2-9255-04CE7C71EA2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0" y="0"/>
            <a:ext cx="3351213" cy="68580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9705" indent="-179705">
              <a:buClr>
                <a:srgbClr val="191919"/>
              </a:buClr>
              <a:buFont typeface="Wingdings" panose="05000000000000000000" pitchFamily="2" charset="2"/>
              <a:buChar char="§"/>
              <a:defRPr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84175" indent="-182880">
              <a:buFont typeface="Arial" panose="020B0604020202020204" pitchFamily="34" charset="0"/>
              <a:buChar char="•"/>
              <a:defRPr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accent2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7280" y="757119"/>
            <a:ext cx="10058400" cy="58758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cap="all" baseline="0">
                <a:solidFill>
                  <a:srgbClr val="C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27F6E010-57F9-4DEE-BE75-F010064F6923}" type="datetime1">
              <a:rPr lang="en-US"/>
              <a:t>5/3/2022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Dept. of CSE 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E0653-23CF-4486-9394-C503B37C249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430963" y="3022600"/>
            <a:ext cx="0" cy="215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Logo, company name&#10;&#10;Description automatically generate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776288"/>
            <a:ext cx="16637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45127" y="3135206"/>
            <a:ext cx="5030175" cy="587584"/>
          </a:xfrm>
          <a:prstGeom prst="rect">
            <a:avLst/>
          </a:prstGeom>
        </p:spPr>
        <p:txBody>
          <a:bodyPr rtlCol="0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195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775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655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535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1729EFD9-F9B4-4E89-8111-1669A015614B}" type="datetime1">
              <a:rPr lang="en-US"/>
              <a:t>5/3/2022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noProof="0"/>
            </a:lvl1pPr>
          </a:lstStyle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3DE09-A435-45C8-86A0-8AA25637803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 userDrawn="1"/>
        </p:nvSpPr>
        <p:spPr>
          <a:xfrm>
            <a:off x="3351213" y="0"/>
            <a:ext cx="884078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5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195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775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655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535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noProof="0"/>
            </a:lvl1pPr>
          </a:lstStyle>
          <a:p>
            <a:fld id="{8F1791C9-C8A7-4CD7-8F02-677F7D07E350}" type="datetime1">
              <a:rPr lang="en-US"/>
              <a:t>5/3/2022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noProof="0"/>
            </a:lvl1pPr>
          </a:lstStyle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3B9E3-FC4F-4DB3-B34D-83A396FCE35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FFFFFF"/>
              </a:solidFill>
              <a:latin typeface="+mn-lt"/>
              <a:sym typeface="Helvetica Neue Medium"/>
            </a:endParaRPr>
          </a:p>
        </p:txBody>
      </p:sp>
      <p:sp>
        <p:nvSpPr>
          <p:cNvPr id="6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175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705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93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81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175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705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93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81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noProof="0"/>
            </a:lvl1pPr>
          </a:lstStyle>
          <a:p>
            <a:fld id="{AD07E6C9-F3E2-4467-BD21-BEB4EA8666C1}" type="datetime1">
              <a:rPr lang="en-US"/>
              <a:t>5/3/2022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34683" y="6446838"/>
            <a:ext cx="6818312" cy="365125"/>
          </a:xfrm>
        </p:spPr>
        <p:txBody>
          <a:bodyPr/>
          <a:lstStyle>
            <a:lvl1pPr>
              <a:defRPr noProof="0"/>
            </a:lvl1pPr>
          </a:lstStyle>
          <a:p>
            <a:r>
              <a:rPr lang="en-US"/>
              <a:t>Dept. of CSE 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C0E259A-8EA9-4AAE-AD5E-79B175679DC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DB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>
          <a:xfrm>
            <a:off x="635000" y="633413"/>
            <a:ext cx="10922000" cy="5591175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>
              <a:solidFill>
                <a:srgbClr val="E8ECF2"/>
              </a:solidFill>
              <a:latin typeface="+mn-lt"/>
              <a:sym typeface="Helvetica Neue Medium"/>
            </a:endParaRPr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96963" y="784225"/>
            <a:ext cx="10058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1096963" y="1520825"/>
            <a:ext cx="100584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9483" y="6446838"/>
            <a:ext cx="2584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000" b="1" noProof="1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+mn-lt"/>
              </a:defRPr>
            </a:lvl1pPr>
          </a:lstStyle>
          <a:p>
            <a:fld id="{AD7406EA-F085-4139-9244-7630B1860CA3}" type="datetime1">
              <a:rPr lang="en-US"/>
              <a:t>5/3/2022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6120" y="6447155"/>
            <a:ext cx="90678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defRPr>
            </a:lvl1pPr>
          </a:lstStyle>
          <a:p>
            <a:fld id="{371B767C-E61A-49E6-9D04-C92B40186518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Picture 1" descr="WhatsApp Image 2021-04-05 at 12.32.53 PM (1)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288905" y="0"/>
            <a:ext cx="1903095" cy="516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 spc="-50">
          <a:solidFill>
            <a:srgbClr val="002060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Century Gothic" panose="020B0502020202020204" pitchFamily="34" charset="0"/>
        </a:defRPr>
      </a:lvl9pPr>
    </p:titleStyle>
    <p:bodyStyle>
      <a:lvl1pPr marL="92075" indent="-92075" algn="l" rtl="0" fontAlgn="base"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2000" kern="1200">
          <a:solidFill>
            <a:srgbClr val="C00000"/>
          </a:solidFill>
          <a:latin typeface="+mn-lt"/>
          <a:ea typeface="+mn-ea"/>
          <a:cs typeface="+mn-cs"/>
        </a:defRPr>
      </a:lvl2pPr>
      <a:lvl3pPr marL="567055" indent="-18288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kern="1200">
          <a:solidFill>
            <a:srgbClr val="7030A0"/>
          </a:solidFill>
          <a:latin typeface="+mn-lt"/>
          <a:ea typeface="+mn-ea"/>
          <a:cs typeface="+mn-cs"/>
        </a:defRPr>
      </a:lvl3pPr>
      <a:lvl4pPr marL="749300" indent="-18288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3450" indent="-184150" algn="l" rtl="0" fontAlgn="base">
        <a:spcBef>
          <a:spcPts val="200"/>
        </a:spcBef>
        <a:spcAft>
          <a:spcPts val="400"/>
        </a:spcAft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8"/>
          <p:cNvSpPr txBox="1">
            <a:spLocks noChangeArrowheads="1"/>
          </p:cNvSpPr>
          <p:nvPr/>
        </p:nvSpPr>
        <p:spPr bwMode="auto">
          <a:xfrm>
            <a:off x="1989810" y="1785658"/>
            <a:ext cx="8004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/>
              <a:t>Practicing Project </a:t>
            </a:r>
            <a:endParaRPr lang="en-IN" altLang="en-US" sz="3600" b="1" dirty="0"/>
          </a:p>
        </p:txBody>
      </p:sp>
      <p:sp>
        <p:nvSpPr>
          <p:cNvPr id="14341" name="TextBox 10"/>
          <p:cNvSpPr txBox="1">
            <a:spLocks noChangeArrowheads="1"/>
          </p:cNvSpPr>
          <p:nvPr/>
        </p:nvSpPr>
        <p:spPr bwMode="auto">
          <a:xfrm>
            <a:off x="1989811" y="2799435"/>
            <a:ext cx="8004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IN" altLang="en-US" sz="3600" b="1" dirty="0" smtClean="0">
                <a:solidFill>
                  <a:srgbClr val="C00000"/>
                </a:solidFill>
              </a:rPr>
              <a:t>Phonebook Program using C</a:t>
            </a:r>
            <a:endParaRPr lang="en-I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4342" name="TextBox 14"/>
          <p:cNvSpPr txBox="1">
            <a:spLocks noChangeArrowheads="1"/>
          </p:cNvSpPr>
          <p:nvPr/>
        </p:nvSpPr>
        <p:spPr bwMode="auto">
          <a:xfrm>
            <a:off x="3089209" y="3814800"/>
            <a:ext cx="60205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srgbClr val="002060"/>
                </a:solidFill>
              </a:rPr>
              <a:t>Sripradha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800" b="1" dirty="0">
                <a:solidFill>
                  <a:srgbClr val="002060"/>
                </a:solidFill>
              </a:rPr>
              <a:t>: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1RN19CS155</a:t>
            </a:r>
          </a:p>
          <a:p>
            <a:pPr algn="ctr"/>
            <a:r>
              <a:rPr lang="en-US" altLang="zh-CN" sz="2800" b="1" dirty="0" smtClean="0">
                <a:solidFill>
                  <a:srgbClr val="002060"/>
                </a:solidFill>
              </a:rPr>
              <a:t>Tejaswini B M : 1RN19CS167</a:t>
            </a:r>
            <a:endParaRPr lang="en-IN" alt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5914" y="6381742"/>
            <a:ext cx="1854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25000"/>
                  </a:schemeClr>
                </a:solidFill>
              </a:rPr>
              <a:t>Department of CSE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66120" y="6447155"/>
            <a:ext cx="906780" cy="365125"/>
          </a:xfrm>
        </p:spPr>
        <p:txBody>
          <a:bodyPr/>
          <a:lstStyle/>
          <a:p>
            <a:r>
              <a:rPr lang="en-US" altLang="zh-CN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0653-23CF-4486-9394-C503B37C2493}" type="slidenum">
              <a:rPr lang="en-US" altLang="zh-CN" smtClean="0"/>
              <a:t>10</a:t>
            </a:fld>
            <a:endParaRPr lang="en-US" altLang="zh-CN" dirty="0"/>
          </a:p>
        </p:txBody>
      </p:sp>
      <p:sp>
        <p:nvSpPr>
          <p:cNvPr id="6" name="Rectangle 5"/>
          <p:cNvSpPr/>
          <p:nvPr/>
        </p:nvSpPr>
        <p:spPr>
          <a:xfrm>
            <a:off x="939484" y="1277470"/>
            <a:ext cx="10329151" cy="477370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389559" y="782280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Flowchart for </a:t>
            </a:r>
            <a:r>
              <a:rPr lang="en-IN" b="1" u="sng" dirty="0" err="1" smtClean="0"/>
              <a:t>searchrecord</a:t>
            </a:r>
            <a:r>
              <a:rPr lang="en-IN" b="1" u="sng" dirty="0"/>
              <a:t>()</a:t>
            </a:r>
          </a:p>
        </p:txBody>
      </p:sp>
      <p:sp>
        <p:nvSpPr>
          <p:cNvPr id="8" name="Flowchart: Predefined Process 7"/>
          <p:cNvSpPr/>
          <p:nvPr/>
        </p:nvSpPr>
        <p:spPr>
          <a:xfrm>
            <a:off x="4733826" y="1479560"/>
            <a:ext cx="2740463" cy="578692"/>
          </a:xfrm>
          <a:prstGeom prst="flowChartPredefinedProcess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searchrecord</a:t>
            </a:r>
            <a:r>
              <a:rPr lang="en-IN" dirty="0" smtClean="0">
                <a:solidFill>
                  <a:schemeClr val="tx1"/>
                </a:solidFill>
              </a:rPr>
              <a:t>()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3867477" y="2386200"/>
            <a:ext cx="4473159" cy="619508"/>
          </a:xfrm>
          <a:prstGeom prst="parallelogram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Read contact name to be searched</a:t>
            </a:r>
          </a:p>
        </p:txBody>
      </p:sp>
      <p:sp>
        <p:nvSpPr>
          <p:cNvPr id="10" name="Parallelogram 9"/>
          <p:cNvSpPr/>
          <p:nvPr/>
        </p:nvSpPr>
        <p:spPr>
          <a:xfrm>
            <a:off x="1570906" y="4342678"/>
            <a:ext cx="1933815" cy="532770"/>
          </a:xfrm>
          <a:prstGeom prst="parallelogram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Print all details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5001396" y="5268721"/>
            <a:ext cx="2205318" cy="531058"/>
          </a:xfrm>
          <a:prstGeom prst="ellipse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menu()</a:t>
            </a:r>
            <a:endParaRPr lang="en-IN" dirty="0"/>
          </a:p>
        </p:txBody>
      </p:sp>
      <p:sp>
        <p:nvSpPr>
          <p:cNvPr id="12" name="Flowchart: Decision 11"/>
          <p:cNvSpPr/>
          <p:nvPr/>
        </p:nvSpPr>
        <p:spPr>
          <a:xfrm>
            <a:off x="4037597" y="3337030"/>
            <a:ext cx="4132917" cy="1005648"/>
          </a:xfrm>
          <a:prstGeom prst="flowChartDecision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 (name==search)</a:t>
            </a:r>
            <a:endParaRPr lang="en-IN" dirty="0"/>
          </a:p>
        </p:txBody>
      </p:sp>
      <p:sp>
        <p:nvSpPr>
          <p:cNvPr id="13" name="Parallelogram 12"/>
          <p:cNvSpPr/>
          <p:nvPr/>
        </p:nvSpPr>
        <p:spPr>
          <a:xfrm>
            <a:off x="8703390" y="4342679"/>
            <a:ext cx="2032369" cy="532769"/>
          </a:xfrm>
          <a:prstGeom prst="parallelogram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Contact not found</a:t>
            </a:r>
            <a:endParaRPr lang="en-IN" dirty="0"/>
          </a:p>
        </p:txBody>
      </p:sp>
      <p:cxnSp>
        <p:nvCxnSpPr>
          <p:cNvPr id="15" name="Elbow Connector 14"/>
          <p:cNvCxnSpPr>
            <a:stCxn id="12" idx="1"/>
            <a:endCxn id="10" idx="0"/>
          </p:cNvCxnSpPr>
          <p:nvPr/>
        </p:nvCxnSpPr>
        <p:spPr>
          <a:xfrm rot="10800000" flipV="1">
            <a:off x="2537815" y="3839854"/>
            <a:ext cx="1499783" cy="5028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3"/>
            <a:endCxn id="13" idx="0"/>
          </p:cNvCxnSpPr>
          <p:nvPr/>
        </p:nvCxnSpPr>
        <p:spPr>
          <a:xfrm>
            <a:off x="8170514" y="3839854"/>
            <a:ext cx="1549061" cy="5028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4"/>
            <a:endCxn id="11" idx="2"/>
          </p:cNvCxnSpPr>
          <p:nvPr/>
        </p:nvCxnSpPr>
        <p:spPr>
          <a:xfrm rot="16200000" flipH="1">
            <a:off x="3440204" y="3973058"/>
            <a:ext cx="658802" cy="24635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>
            <a:off x="8133744" y="3948420"/>
            <a:ext cx="658802" cy="25128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0"/>
          </p:cNvCxnSpPr>
          <p:nvPr/>
        </p:nvCxnSpPr>
        <p:spPr>
          <a:xfrm flipH="1">
            <a:off x="6104057" y="2058252"/>
            <a:ext cx="1" cy="32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4"/>
            <a:endCxn id="12" idx="0"/>
          </p:cNvCxnSpPr>
          <p:nvPr/>
        </p:nvCxnSpPr>
        <p:spPr>
          <a:xfrm flipH="1">
            <a:off x="6104056" y="3005708"/>
            <a:ext cx="1" cy="331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07020" y="3457357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571574" y="3457357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545914" y="6381742"/>
            <a:ext cx="1854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25000"/>
                  </a:schemeClr>
                </a:solidFill>
              </a:rPr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18974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0653-23CF-4486-9394-C503B37C2493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22" name="Flowchart: Predefined Process 21"/>
          <p:cNvSpPr/>
          <p:nvPr/>
        </p:nvSpPr>
        <p:spPr>
          <a:xfrm>
            <a:off x="4662661" y="2043953"/>
            <a:ext cx="2248716" cy="615360"/>
          </a:xfrm>
          <a:prstGeom prst="flowChartPredefinedProcess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listrecord</a:t>
            </a:r>
            <a:r>
              <a:rPr lang="en-IN" dirty="0" smtClean="0">
                <a:solidFill>
                  <a:schemeClr val="tx1"/>
                </a:solidFill>
              </a:rPr>
              <a:t>()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Parallelogram 23"/>
          <p:cNvSpPr/>
          <p:nvPr/>
        </p:nvSpPr>
        <p:spPr>
          <a:xfrm>
            <a:off x="3740010" y="3166599"/>
            <a:ext cx="4094018" cy="531058"/>
          </a:xfrm>
          <a:prstGeom prst="parallelogram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Print all records</a:t>
            </a:r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4525231" y="4204943"/>
            <a:ext cx="2523576" cy="706582"/>
          </a:xfrm>
          <a:prstGeom prst="ellipse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menu()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3321424" y="1532965"/>
            <a:ext cx="4931190" cy="385930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4302153" y="1022721"/>
            <a:ext cx="306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Flowchart for </a:t>
            </a:r>
            <a:r>
              <a:rPr lang="en-IN" b="1" u="sng" dirty="0" err="1" smtClean="0"/>
              <a:t>listrecord</a:t>
            </a:r>
            <a:r>
              <a:rPr lang="en-IN" b="1" u="sng" dirty="0" smtClean="0"/>
              <a:t>()</a:t>
            </a:r>
            <a:endParaRPr lang="en-IN" b="1" u="sng" dirty="0"/>
          </a:p>
        </p:txBody>
      </p:sp>
      <p:cxnSp>
        <p:nvCxnSpPr>
          <p:cNvPr id="52" name="Straight Arrow Connector 51"/>
          <p:cNvCxnSpPr>
            <a:endCxn id="24" idx="0"/>
          </p:cNvCxnSpPr>
          <p:nvPr/>
        </p:nvCxnSpPr>
        <p:spPr>
          <a:xfrm>
            <a:off x="5787019" y="2659313"/>
            <a:ext cx="0" cy="507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</p:cNvCxnSpPr>
          <p:nvPr/>
        </p:nvCxnSpPr>
        <p:spPr>
          <a:xfrm>
            <a:off x="5787019" y="3697657"/>
            <a:ext cx="0" cy="507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45914" y="6381742"/>
            <a:ext cx="1854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25000"/>
                  </a:schemeClr>
                </a:solidFill>
              </a:rPr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24382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0653-23CF-4486-9394-C503B37C2493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408000" y="1344613"/>
            <a:ext cx="991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000" b="1" dirty="0" smtClean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“Phonebook program is  user friendly and easy to handle”</a:t>
            </a:r>
          </a:p>
          <a:p>
            <a:endParaRPr lang="en-IN" dirty="0"/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IN" noProof="1" smtClean="0"/>
              <a:t>CONCLUSION </a:t>
            </a:r>
            <a:endParaRPr lang="en-IN" noProof="1"/>
          </a:p>
        </p:txBody>
      </p:sp>
      <p:sp>
        <p:nvSpPr>
          <p:cNvPr id="8" name="Rectangle 7"/>
          <p:cNvSpPr/>
          <p:nvPr/>
        </p:nvSpPr>
        <p:spPr>
          <a:xfrm>
            <a:off x="545914" y="6381742"/>
            <a:ext cx="1854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25000"/>
                  </a:schemeClr>
                </a:solidFill>
              </a:rPr>
              <a:t>Department of CSE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" t="13763" r="21256" b="6579"/>
          <a:stretch/>
        </p:blipFill>
        <p:spPr>
          <a:xfrm>
            <a:off x="2004191" y="1931988"/>
            <a:ext cx="7892845" cy="390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8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/>
            <a:r>
              <a:rPr lang="en-US" altLang="zh-CN" sz="1400" b="0" dirty="0">
                <a:solidFill>
                  <a:srgbClr val="FF0000"/>
                </a:solidFill>
              </a:rPr>
              <a:t>Department of CSE</a:t>
            </a:r>
          </a:p>
          <a:p>
            <a:pPr fontAlgn="base"/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D78F-3E99-43FF-9843-41BB81591DDB}" type="slidenum">
              <a:rPr lang="en-US" altLang="zh-CN"/>
              <a:t>13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099301" y="3629851"/>
            <a:ext cx="3578225" cy="587375"/>
          </a:xfrm>
        </p:spPr>
        <p:txBody>
          <a:bodyPr/>
          <a:lstStyle/>
          <a:p>
            <a:pPr fontAlgn="auto"/>
            <a:r>
              <a:rPr lang="en-IN" noProof="1"/>
              <a:t>Thank you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4" y="3028515"/>
            <a:ext cx="1815352" cy="2890626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2528046" y="1869642"/>
            <a:ext cx="2931460" cy="1559858"/>
          </a:xfrm>
          <a:prstGeom prst="cloudCallout">
            <a:avLst>
              <a:gd name="adj1" fmla="val -37614"/>
              <a:gd name="adj2" fmla="val 71121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7"/>
          <p:cNvSpPr txBox="1"/>
          <p:nvPr/>
        </p:nvSpPr>
        <p:spPr>
          <a:xfrm>
            <a:off x="2649070" y="2355883"/>
            <a:ext cx="2662517" cy="587375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-50" baseline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lang="en-IN" sz="3600" noProof="1"/>
              <a:t>Queries ??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3200400" y="3915741"/>
            <a:ext cx="2770094" cy="1473024"/>
          </a:xfrm>
          <a:prstGeom prst="wedgeEllipseCallout">
            <a:avLst>
              <a:gd name="adj1" fmla="val -57350"/>
              <a:gd name="adj2" fmla="val -47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itle 7"/>
          <p:cNvSpPr txBox="1"/>
          <p:nvPr/>
        </p:nvSpPr>
        <p:spPr>
          <a:xfrm>
            <a:off x="3180229" y="4217226"/>
            <a:ext cx="2790265" cy="712194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-50" baseline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/>
            <a:r>
              <a:rPr lang="en-IN" sz="2800" noProof="1" smtClean="0"/>
              <a:t>Any suggestions ?</a:t>
            </a:r>
            <a:endParaRPr lang="en-IN" sz="280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1064525" y="1462312"/>
            <a:ext cx="10058400" cy="4535076"/>
          </a:xfrm>
        </p:spPr>
        <p:txBody>
          <a:bodyPr/>
          <a:lstStyle/>
          <a:p>
            <a:r>
              <a:rPr lang="en-US" altLang="zh-CN" sz="2600" dirty="0"/>
              <a:t>What is Phonebook ?</a:t>
            </a:r>
          </a:p>
          <a:p>
            <a:r>
              <a:rPr lang="en-US" altLang="zh-CN" sz="2600" dirty="0"/>
              <a:t>What are </a:t>
            </a:r>
            <a:r>
              <a:rPr lang="en-US" altLang="zh-CN" sz="2600" dirty="0" smtClean="0"/>
              <a:t>the Phonebook operations </a:t>
            </a:r>
            <a:r>
              <a:rPr lang="en-US" altLang="zh-CN" sz="2600" dirty="0"/>
              <a:t>?</a:t>
            </a:r>
          </a:p>
          <a:p>
            <a:pPr marL="0" indent="0">
              <a:buNone/>
            </a:pPr>
            <a:endParaRPr lang="en-US" altLang="zh-CN" sz="2600" dirty="0" smtClean="0"/>
          </a:p>
          <a:p>
            <a:pPr marL="0" indent="0">
              <a:buNone/>
            </a:pP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smtClean="0"/>
              <a:t>        </a:t>
            </a:r>
          </a:p>
          <a:p>
            <a:pPr marL="179705" indent="-179705"/>
            <a:r>
              <a:rPr lang="en-US" altLang="zh-CN" sz="2600" dirty="0"/>
              <a:t> </a:t>
            </a:r>
            <a:r>
              <a:rPr lang="en-US" altLang="zh-CN" sz="2600" dirty="0" smtClean="0"/>
              <a:t>What is C </a:t>
            </a:r>
            <a:r>
              <a:rPr lang="en-US" altLang="zh-CN" sz="2600" dirty="0"/>
              <a:t>P</a:t>
            </a:r>
            <a:r>
              <a:rPr lang="en-US" altLang="zh-CN" sz="2600" dirty="0" smtClean="0"/>
              <a:t>rogramming Language?</a:t>
            </a:r>
          </a:p>
          <a:p>
            <a:pPr marL="179705" indent="-179705"/>
            <a:r>
              <a:rPr lang="en-US" altLang="zh-CN" sz="2600" dirty="0" smtClean="0"/>
              <a:t>What are the Applications of C ? </a:t>
            </a:r>
            <a:endParaRPr lang="en-US" altLang="zh-CN" sz="2600" dirty="0"/>
          </a:p>
          <a:p>
            <a:pPr marL="179705" indent="-179705"/>
            <a:r>
              <a:rPr lang="en-US" altLang="zh-CN" sz="2600" dirty="0" smtClean="0"/>
              <a:t>What </a:t>
            </a:r>
            <a:r>
              <a:rPr lang="en-US" altLang="zh-CN" sz="2600" dirty="0"/>
              <a:t>are the advantages and disadvantages of </a:t>
            </a:r>
            <a:r>
              <a:rPr lang="en-US" altLang="zh-CN" sz="2600" dirty="0" smtClean="0"/>
              <a:t>phonebook in C </a:t>
            </a:r>
            <a:r>
              <a:rPr lang="en-US" altLang="zh-CN" sz="2600" dirty="0"/>
              <a:t>? 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179705" indent="-179705"/>
            <a:endParaRPr lang="en-US" altLang="zh-CN" dirty="0" smtClean="0"/>
          </a:p>
          <a:p>
            <a:pPr marL="179705" indent="-179705"/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6294-788E-4E11-BB54-09BDA45AD5B8}" type="slidenum">
              <a:rPr lang="en-US" altLang="zh-CN"/>
              <a:t>2</a:t>
            </a:fld>
            <a:endParaRPr lang="en-US" altLang="zh-C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IN" noProof="1" smtClean="0"/>
              <a:t>Introduction</a:t>
            </a:r>
            <a:endParaRPr lang="en-IN" noProof="1"/>
          </a:p>
        </p:txBody>
      </p:sp>
      <p:sp>
        <p:nvSpPr>
          <p:cNvPr id="11" name="Rectangle 10"/>
          <p:cNvSpPr/>
          <p:nvPr/>
        </p:nvSpPr>
        <p:spPr>
          <a:xfrm rot="21410858">
            <a:off x="9691794" y="2457338"/>
            <a:ext cx="1370372" cy="1067704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00" b="-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tangle 11"/>
          <p:cNvSpPr/>
          <p:nvPr/>
        </p:nvSpPr>
        <p:spPr>
          <a:xfrm rot="21009231">
            <a:off x="9406005" y="3630093"/>
            <a:ext cx="1654617" cy="1017157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00" r="-12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Cloud Callout 8"/>
          <p:cNvSpPr/>
          <p:nvPr/>
        </p:nvSpPr>
        <p:spPr>
          <a:xfrm>
            <a:off x="6400800" y="1711219"/>
            <a:ext cx="3242317" cy="2416264"/>
          </a:xfrm>
          <a:prstGeom prst="cloudCallout">
            <a:avLst>
              <a:gd name="adj1" fmla="val 50822"/>
              <a:gd name="adj2" fmla="val 19104"/>
            </a:avLst>
          </a:prstGeom>
          <a:solidFill>
            <a:schemeClr val="accent2">
              <a:lumMod val="90000"/>
            </a:schemeClr>
          </a:solidFill>
          <a:ln>
            <a:solidFill>
              <a:srgbClr val="EDEFF7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Phonebook </a:t>
            </a:r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C is a console application without graphics!!</a:t>
            </a:r>
          </a:p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45914" y="6381742"/>
            <a:ext cx="1854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25000"/>
                  </a:schemeClr>
                </a:solidFill>
              </a:rPr>
              <a:t>Department of CSE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8264" y="2420461"/>
            <a:ext cx="246687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1.Insertion  </a:t>
            </a:r>
          </a:p>
          <a:p>
            <a:r>
              <a:rPr lang="en-I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2.Deletion </a:t>
            </a:r>
          </a:p>
          <a:p>
            <a:r>
              <a:rPr lang="en-I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3.Modification  </a:t>
            </a:r>
          </a:p>
          <a:p>
            <a:r>
              <a:rPr lang="en-I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4.Searching</a:t>
            </a:r>
          </a:p>
          <a:p>
            <a:r>
              <a:rPr lang="en-I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5.List</a:t>
            </a:r>
            <a:endParaRPr lang="en-I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6294-788E-4E11-BB54-09BDA45AD5B8}" type="slidenum">
              <a:rPr lang="en-US" altLang="zh-CN"/>
              <a:t>3</a:t>
            </a:fld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86" y="1045029"/>
            <a:ext cx="9971314" cy="4833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45914" y="6381742"/>
            <a:ext cx="1854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25000"/>
                  </a:schemeClr>
                </a:solidFill>
              </a:rPr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36068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922815" y="2486407"/>
            <a:ext cx="4534580" cy="253107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IN" sz="3000" dirty="0" smtClean="0"/>
              <a:t>“</a:t>
            </a:r>
            <a:r>
              <a:rPr lang="en-US" altLang="en-IN" sz="3000" u="sng" dirty="0" smtClean="0"/>
              <a:t>To develop a Phonebook Management program in C making use of Data Structures &amp; File </a:t>
            </a:r>
            <a:r>
              <a:rPr lang="en-US" altLang="en-IN" sz="3000" u="sng" dirty="0"/>
              <a:t>H</a:t>
            </a:r>
            <a:r>
              <a:rPr lang="en-US" altLang="en-IN" sz="3000" u="sng" dirty="0" smtClean="0"/>
              <a:t>andling Functions</a:t>
            </a:r>
            <a:r>
              <a:rPr lang="en-US" altLang="en-IN" sz="3000" dirty="0" smtClean="0"/>
              <a:t>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CF63-6A4F-4B86-80C9-04899D27BBEB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IN" noProof="1"/>
              <a:t>problem statement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43" y="2017484"/>
            <a:ext cx="4862286" cy="325120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Rectangle 6"/>
          <p:cNvSpPr/>
          <p:nvPr/>
        </p:nvSpPr>
        <p:spPr>
          <a:xfrm>
            <a:off x="545914" y="6381742"/>
            <a:ext cx="1854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25000"/>
                  </a:schemeClr>
                </a:solidFill>
              </a:rPr>
              <a:t>Department of CSE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CE08-A4E8-468E-A4F3-3FB9C4C893C9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6963" y="757238"/>
            <a:ext cx="10058400" cy="587375"/>
          </a:xfrm>
        </p:spPr>
        <p:txBody>
          <a:bodyPr/>
          <a:lstStyle/>
          <a:p>
            <a:pPr fontAlgn="auto"/>
            <a:r>
              <a:rPr lang="en-US" altLang="en-IN" noProof="1"/>
              <a:t>Technological Requirements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77701796"/>
              </p:ext>
            </p:extLst>
          </p:nvPr>
        </p:nvGraphicFramePr>
        <p:xfrm>
          <a:off x="939483" y="1400522"/>
          <a:ext cx="10215879" cy="4645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09044" y="3120710"/>
            <a:ext cx="2234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IN" sz="28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914" y="6381742"/>
            <a:ext cx="1854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25000"/>
                  </a:schemeClr>
                </a:solidFill>
              </a:rPr>
              <a:t>Department of CSE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7270" y="1898965"/>
            <a:ext cx="3235425" cy="2897005"/>
          </a:xfrm>
        </p:spPr>
        <p:txBody>
          <a:bodyPr>
            <a:normAutofit fontScale="90000"/>
          </a:bodyPr>
          <a:lstStyle/>
          <a:p>
            <a:r>
              <a:rPr lang="en-US" altLang="zh-CN" sz="4400" cap="none" dirty="0" smtClean="0">
                <a:solidFill>
                  <a:srgbClr val="002060"/>
                </a:solidFill>
              </a:rPr>
              <a:t>Flowchart </a:t>
            </a:r>
            <a:br>
              <a:rPr lang="en-US" altLang="zh-CN" sz="4400" cap="none" dirty="0" smtClean="0">
                <a:solidFill>
                  <a:srgbClr val="002060"/>
                </a:solidFill>
              </a:rPr>
            </a:br>
            <a:r>
              <a:rPr lang="en-US" altLang="zh-CN" sz="4400" cap="none" dirty="0" smtClean="0">
                <a:solidFill>
                  <a:srgbClr val="002060"/>
                </a:solidFill>
              </a:rPr>
              <a:t>for Phonebook Program</a:t>
            </a:r>
            <a:r>
              <a:rPr lang="en-US" altLang="zh-CN" sz="2900" cap="none" dirty="0" smtClean="0">
                <a:solidFill>
                  <a:srgbClr val="002060"/>
                </a:solidFill>
              </a:rPr>
              <a:t/>
            </a:r>
            <a:br>
              <a:rPr lang="en-US" altLang="zh-CN" sz="2900" cap="none" dirty="0" smtClean="0">
                <a:solidFill>
                  <a:srgbClr val="002060"/>
                </a:solidFill>
              </a:rPr>
            </a:br>
            <a:endParaRPr lang="en-US" altLang="zh-CN" sz="29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7A48-47DC-4266-9630-0D33FEEB4C65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914242" y="251815"/>
            <a:ext cx="1190625" cy="3937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lIns="90000" tIns="60876" rIns="90000" bIns="45000" anchor="ctr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r>
              <a:rPr lang="en-IN" altLang="en-US" dirty="0"/>
              <a:t>Start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022975" y="928090"/>
            <a:ext cx="1081892" cy="37465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wrap="none" lIns="90000" tIns="57347" rIns="90000" bIns="45000" anchor="ctr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r>
              <a:rPr lang="en-IN" altLang="en-US" dirty="0"/>
              <a:t>m</a:t>
            </a:r>
            <a:r>
              <a:rPr lang="en-IN" altLang="en-US" dirty="0" smtClean="0"/>
              <a:t>enu</a:t>
            </a:r>
            <a:r>
              <a:rPr lang="en-IN" altLang="en-US" sz="1400" dirty="0" smtClean="0"/>
              <a:t> </a:t>
            </a:r>
            <a:endParaRPr lang="en-IN" altLang="en-US" sz="1400" dirty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8335597" y="1608420"/>
            <a:ext cx="2411412" cy="414337"/>
          </a:xfrm>
          <a:prstGeom prst="parallelogram">
            <a:avLst>
              <a:gd name="adj" fmla="val 145498"/>
            </a:avLst>
          </a:prstGeom>
          <a:solidFill>
            <a:schemeClr val="accent2">
              <a:lumMod val="90000"/>
            </a:scheme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wrap="none" lIns="90000" tIns="60876" rIns="90000" bIns="45000" anchor="ctr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r>
              <a:rPr lang="en-IN" altLang="en-US" dirty="0"/>
              <a:t>Read </a:t>
            </a:r>
            <a:r>
              <a:rPr lang="en-IN" altLang="en-US" dirty="0" smtClean="0"/>
              <a:t>choice ch</a:t>
            </a:r>
            <a:endParaRPr lang="en-IN" altLang="en-US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655410" y="2202145"/>
            <a:ext cx="1741510" cy="616136"/>
          </a:xfrm>
          <a:prstGeom prst="diamond">
            <a:avLst/>
          </a:prstGeom>
          <a:solidFill>
            <a:schemeClr val="accent2">
              <a:lumMod val="90000"/>
            </a:scheme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wrap="none" lIns="90000" tIns="60876" rIns="90000" bIns="45000" anchor="ctr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r>
              <a:rPr lang="en-IN" altLang="en-US" dirty="0"/>
              <a:t>s</a:t>
            </a:r>
            <a:r>
              <a:rPr lang="en-IN" altLang="en-US" dirty="0" smtClean="0"/>
              <a:t>witch(ch)</a:t>
            </a:r>
            <a:endParaRPr lang="en-IN" altLang="en-US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025755" y="3964460"/>
            <a:ext cx="1204913" cy="331787"/>
          </a:xfrm>
          <a:prstGeom prst="roundRect">
            <a:avLst>
              <a:gd name="adj" fmla="val 477"/>
            </a:avLst>
          </a:prstGeom>
          <a:solidFill>
            <a:schemeClr val="accent2">
              <a:lumMod val="90000"/>
            </a:scheme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lIns="90000" tIns="60876" rIns="90000" bIns="45000" anchor="ctr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r>
              <a:rPr lang="en-IN" altLang="en-US" dirty="0"/>
              <a:t>c</a:t>
            </a:r>
            <a:r>
              <a:rPr lang="en-IN" altLang="en-US" dirty="0" smtClean="0"/>
              <a:t>ase 3</a:t>
            </a:r>
            <a:endParaRPr lang="en-IN" altLang="en-US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25755" y="2965128"/>
            <a:ext cx="1204912" cy="333375"/>
          </a:xfrm>
          <a:prstGeom prst="roundRect">
            <a:avLst>
              <a:gd name="adj" fmla="val 472"/>
            </a:avLst>
          </a:prstGeom>
          <a:solidFill>
            <a:schemeClr val="accent2">
              <a:lumMod val="90000"/>
            </a:scheme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lIns="90000" tIns="60876" rIns="90000" bIns="45000" anchor="ctr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r>
              <a:rPr lang="en-IN" altLang="en-US" dirty="0"/>
              <a:t>c</a:t>
            </a:r>
            <a:r>
              <a:rPr lang="en-IN" altLang="en-US" dirty="0" smtClean="0"/>
              <a:t>ase 1</a:t>
            </a:r>
            <a:endParaRPr lang="en-IN" altLang="en-US" dirty="0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8038386" y="5342940"/>
            <a:ext cx="1204913" cy="330200"/>
          </a:xfrm>
          <a:prstGeom prst="roundRect">
            <a:avLst>
              <a:gd name="adj" fmla="val 477"/>
            </a:avLst>
          </a:prstGeom>
          <a:solidFill>
            <a:schemeClr val="accent2">
              <a:lumMod val="90000"/>
            </a:scheme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lIns="90000" tIns="60876" rIns="90000" bIns="45000" anchor="ctr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r>
              <a:rPr lang="en-IN" altLang="en-US" dirty="0"/>
              <a:t>c</a:t>
            </a:r>
            <a:r>
              <a:rPr lang="en-IN" altLang="en-US" dirty="0" smtClean="0"/>
              <a:t>ase 6</a:t>
            </a:r>
            <a:endParaRPr lang="en-IN" altLang="en-US" dirty="0"/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8038387" y="4403304"/>
            <a:ext cx="1204913" cy="333375"/>
          </a:xfrm>
          <a:prstGeom prst="roundRect">
            <a:avLst>
              <a:gd name="adj" fmla="val 472"/>
            </a:avLst>
          </a:prstGeom>
          <a:solidFill>
            <a:schemeClr val="accent2">
              <a:lumMod val="90000"/>
            </a:scheme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lIns="90000" tIns="60876" rIns="90000" bIns="45000" anchor="ctr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r>
              <a:rPr lang="en-IN" altLang="en-US" dirty="0"/>
              <a:t>c</a:t>
            </a:r>
            <a:r>
              <a:rPr lang="en-IN" altLang="en-US" dirty="0" smtClean="0"/>
              <a:t>ase 4</a:t>
            </a:r>
            <a:endParaRPr lang="en-IN" altLang="en-US" dirty="0"/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8019405" y="3485826"/>
            <a:ext cx="1204913" cy="331787"/>
          </a:xfrm>
          <a:prstGeom prst="roundRect">
            <a:avLst>
              <a:gd name="adj" fmla="val 477"/>
            </a:avLst>
          </a:prstGeom>
          <a:solidFill>
            <a:schemeClr val="accent2">
              <a:lumMod val="90000"/>
            </a:scheme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lIns="90000" tIns="60876" rIns="90000" bIns="45000" anchor="ctr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r>
              <a:rPr lang="en-IN" altLang="en-US" dirty="0"/>
              <a:t>c</a:t>
            </a:r>
            <a:r>
              <a:rPr lang="en-IN" altLang="en-US" dirty="0" smtClean="0"/>
              <a:t>ase 2</a:t>
            </a:r>
            <a:endParaRPr lang="en-IN" altLang="en-US" dirty="0"/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8038386" y="4882719"/>
            <a:ext cx="1204913" cy="331787"/>
          </a:xfrm>
          <a:prstGeom prst="roundRect">
            <a:avLst>
              <a:gd name="adj" fmla="val 477"/>
            </a:avLst>
          </a:prstGeom>
          <a:solidFill>
            <a:schemeClr val="accent2">
              <a:lumMod val="90000"/>
            </a:scheme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lIns="90000" tIns="60876" rIns="90000" bIns="45000" anchor="ctr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r>
              <a:rPr lang="en-IN" altLang="en-US" dirty="0"/>
              <a:t>c</a:t>
            </a:r>
            <a:r>
              <a:rPr lang="en-IN" altLang="en-US" dirty="0" smtClean="0"/>
              <a:t>ase 5</a:t>
            </a:r>
            <a:endParaRPr lang="en-IN" altLang="en-US" dirty="0"/>
          </a:p>
        </p:txBody>
      </p:sp>
      <p:sp>
        <p:nvSpPr>
          <p:cNvPr id="18" name="Flowchart: Predefined Process 17"/>
          <p:cNvSpPr>
            <a:spLocks noChangeArrowheads="1"/>
          </p:cNvSpPr>
          <p:nvPr/>
        </p:nvSpPr>
        <p:spPr bwMode="auto">
          <a:xfrm>
            <a:off x="5736020" y="2986294"/>
            <a:ext cx="1913498" cy="330167"/>
          </a:xfrm>
          <a:prstGeom prst="flowChartPredefinedProcess">
            <a:avLst/>
          </a:prstGeom>
          <a:solidFill>
            <a:schemeClr val="accent2">
              <a:lumMod val="90000"/>
            </a:scheme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lIns="90000" tIns="58230" rIns="90000" bIns="45000" anchor="ctr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r>
              <a:rPr lang="en-IN" altLang="en-US" sz="1400" dirty="0"/>
              <a:t>addrecord</a:t>
            </a:r>
            <a:r>
              <a:rPr lang="en-IN" altLang="en-US" sz="1500" dirty="0"/>
              <a:t>()</a:t>
            </a:r>
          </a:p>
        </p:txBody>
      </p:sp>
      <p:sp>
        <p:nvSpPr>
          <p:cNvPr id="19" name="Flowchart: Predefined Process 18"/>
          <p:cNvSpPr>
            <a:spLocks noChangeArrowheads="1"/>
          </p:cNvSpPr>
          <p:nvPr/>
        </p:nvSpPr>
        <p:spPr bwMode="auto">
          <a:xfrm>
            <a:off x="5736020" y="3454711"/>
            <a:ext cx="1913498" cy="328507"/>
          </a:xfrm>
          <a:prstGeom prst="flowChartPredefinedProcess">
            <a:avLst/>
          </a:prstGeom>
          <a:solidFill>
            <a:schemeClr val="accent2">
              <a:lumMod val="90000"/>
            </a:scheme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lIns="90000" tIns="55584" rIns="90000" bIns="45000" anchor="ctr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r>
              <a:rPr lang="en-IN" altLang="en-US" sz="1400" dirty="0"/>
              <a:t>deleterecord</a:t>
            </a:r>
            <a:r>
              <a:rPr lang="en-IN" altLang="en-US" sz="1400" dirty="0" smtClean="0"/>
              <a:t>()</a:t>
            </a:r>
          </a:p>
        </p:txBody>
      </p:sp>
      <p:sp>
        <p:nvSpPr>
          <p:cNvPr id="20" name="Flowchart: Predefined Process 19"/>
          <p:cNvSpPr>
            <a:spLocks noChangeArrowheads="1"/>
          </p:cNvSpPr>
          <p:nvPr/>
        </p:nvSpPr>
        <p:spPr bwMode="auto">
          <a:xfrm>
            <a:off x="5736020" y="3966099"/>
            <a:ext cx="1913498" cy="328507"/>
          </a:xfrm>
          <a:prstGeom prst="flowChartPredefinedProcess">
            <a:avLst/>
          </a:prstGeom>
          <a:solidFill>
            <a:schemeClr val="accent2">
              <a:lumMod val="90000"/>
            </a:scheme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lIns="90000" tIns="55584" rIns="90000" bIns="45000" anchor="ctr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r>
              <a:rPr lang="en-IN" altLang="en-US" sz="1400" dirty="0" err="1"/>
              <a:t>modifyrecord</a:t>
            </a:r>
            <a:r>
              <a:rPr lang="en-IN" altLang="en-US" sz="1400" dirty="0"/>
              <a:t>()</a:t>
            </a:r>
          </a:p>
        </p:txBody>
      </p:sp>
      <p:sp>
        <p:nvSpPr>
          <p:cNvPr id="21" name="Flowchart: Predefined Process 20"/>
          <p:cNvSpPr>
            <a:spLocks noChangeArrowheads="1"/>
          </p:cNvSpPr>
          <p:nvPr/>
        </p:nvSpPr>
        <p:spPr bwMode="auto">
          <a:xfrm>
            <a:off x="5736020" y="4870954"/>
            <a:ext cx="1913498" cy="330167"/>
          </a:xfrm>
          <a:prstGeom prst="flowChartPredefinedProcess">
            <a:avLst/>
          </a:prstGeom>
          <a:solidFill>
            <a:schemeClr val="accent2">
              <a:lumMod val="90000"/>
            </a:scheme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lIns="90000" tIns="57347" rIns="90000" bIns="45000" anchor="ctr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r>
              <a:rPr lang="en-IN" altLang="en-US" sz="1400" dirty="0" err="1"/>
              <a:t>listrecord</a:t>
            </a:r>
            <a:r>
              <a:rPr lang="en-IN" altLang="en-US" sz="1400" dirty="0"/>
              <a:t>()</a:t>
            </a:r>
          </a:p>
        </p:txBody>
      </p:sp>
      <p:sp>
        <p:nvSpPr>
          <p:cNvPr id="22" name="Flowchart: Predefined Process 21"/>
          <p:cNvSpPr>
            <a:spLocks noChangeArrowheads="1"/>
          </p:cNvSpPr>
          <p:nvPr/>
        </p:nvSpPr>
        <p:spPr bwMode="auto">
          <a:xfrm>
            <a:off x="5736020" y="4410334"/>
            <a:ext cx="1913498" cy="330166"/>
          </a:xfrm>
          <a:prstGeom prst="flowChartPredefinedProcess">
            <a:avLst/>
          </a:prstGeom>
          <a:solidFill>
            <a:schemeClr val="accent2">
              <a:lumMod val="90000"/>
            </a:scheme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lIns="90000" tIns="55584" rIns="90000" bIns="45000" anchor="ctr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r>
              <a:rPr lang="en-IN" altLang="en-US" sz="1400" dirty="0" err="1" smtClean="0"/>
              <a:t>searchrecord</a:t>
            </a:r>
            <a:r>
              <a:rPr lang="en-IN" altLang="en-US" sz="1400" dirty="0"/>
              <a:t>()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736020" y="5342940"/>
            <a:ext cx="1913498" cy="328507"/>
          </a:xfrm>
          <a:prstGeom prst="rect">
            <a:avLst/>
          </a:prstGeom>
          <a:solidFill>
            <a:schemeClr val="accent2">
              <a:lumMod val="90000"/>
            </a:scheme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lIns="90000" tIns="60876" rIns="90000" bIns="45000" anchor="ctr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r>
              <a:rPr lang="en-IN" altLang="en-US" sz="1400" dirty="0"/>
              <a:t>exit(0)</a:t>
            </a: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H="1">
            <a:off x="9541303" y="1301151"/>
            <a:ext cx="1587" cy="307269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9514317" y="647102"/>
            <a:ext cx="1587" cy="2809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9532572" y="2022757"/>
            <a:ext cx="1587" cy="1793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7649518" y="3138166"/>
            <a:ext cx="363537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 flipH="1">
            <a:off x="7649518" y="3612828"/>
            <a:ext cx="371475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 flipH="1">
            <a:off x="7649518" y="4128032"/>
            <a:ext cx="365125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 flipH="1">
            <a:off x="7649518" y="4567529"/>
            <a:ext cx="371475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>
            <a:off x="7649518" y="5042531"/>
            <a:ext cx="377825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 flipH="1">
            <a:off x="7649518" y="5515944"/>
            <a:ext cx="371475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H="1">
            <a:off x="4739930" y="3149718"/>
            <a:ext cx="989740" cy="1659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>
            <a:off x="4735137" y="3149717"/>
            <a:ext cx="30797" cy="297995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 flipH="1">
            <a:off x="4746280" y="3631224"/>
            <a:ext cx="989740" cy="166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 flipH="1">
            <a:off x="4746280" y="4093654"/>
            <a:ext cx="989740" cy="1659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48" name="Line 42"/>
          <p:cNvSpPr>
            <a:spLocks noChangeShapeType="1"/>
          </p:cNvSpPr>
          <p:nvPr/>
        </p:nvSpPr>
        <p:spPr bwMode="auto">
          <a:xfrm flipH="1">
            <a:off x="4734141" y="4542872"/>
            <a:ext cx="989740" cy="166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49" name="Line 43"/>
          <p:cNvSpPr>
            <a:spLocks noChangeShapeType="1"/>
          </p:cNvSpPr>
          <p:nvPr/>
        </p:nvSpPr>
        <p:spPr bwMode="auto">
          <a:xfrm flipH="1">
            <a:off x="4739930" y="5032798"/>
            <a:ext cx="989740" cy="1659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50" name="Line 44"/>
          <p:cNvSpPr>
            <a:spLocks noChangeShapeType="1"/>
          </p:cNvSpPr>
          <p:nvPr/>
        </p:nvSpPr>
        <p:spPr bwMode="auto">
          <a:xfrm flipH="1">
            <a:off x="4746280" y="5480255"/>
            <a:ext cx="989740" cy="166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4170621" y="6129670"/>
            <a:ext cx="1190625" cy="3937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lIns="90000" tIns="60876" rIns="90000" bIns="45000" anchor="ctr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r>
              <a:rPr lang="en-IN" altLang="en-US" dirty="0" smtClean="0"/>
              <a:t>Stop</a:t>
            </a:r>
            <a:endParaRPr lang="en-IN" altLang="en-US" dirty="0"/>
          </a:p>
        </p:txBody>
      </p:sp>
      <p:sp>
        <p:nvSpPr>
          <p:cNvPr id="72" name="Rectangle 71"/>
          <p:cNvSpPr/>
          <p:nvPr/>
        </p:nvSpPr>
        <p:spPr>
          <a:xfrm>
            <a:off x="545914" y="6381742"/>
            <a:ext cx="1854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25000"/>
                  </a:schemeClr>
                </a:solidFill>
              </a:rPr>
              <a:t>Department of CSE</a:t>
            </a:r>
          </a:p>
        </p:txBody>
      </p:sp>
      <p:sp>
        <p:nvSpPr>
          <p:cNvPr id="19464" name="TextBox 19463"/>
          <p:cNvSpPr txBox="1"/>
          <p:nvPr/>
        </p:nvSpPr>
        <p:spPr>
          <a:xfrm>
            <a:off x="6085071" y="6304003"/>
            <a:ext cx="312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Flowchart for main()</a:t>
            </a:r>
            <a:endParaRPr lang="en-IN" b="1" u="sng" dirty="0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752174" y="5801164"/>
            <a:ext cx="1913498" cy="328507"/>
          </a:xfrm>
          <a:prstGeom prst="rect">
            <a:avLst/>
          </a:prstGeom>
          <a:solidFill>
            <a:schemeClr val="accent2">
              <a:lumMod val="90000"/>
            </a:scheme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lIns="90000" tIns="60876" rIns="90000" bIns="45000" anchor="ctr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r>
              <a:rPr lang="en-IN" altLang="en-US" sz="1400" dirty="0" smtClean="0"/>
              <a:t>Invalid Choice</a:t>
            </a:r>
            <a:endParaRPr lang="en-IN" altLang="en-US" sz="1400" dirty="0"/>
          </a:p>
        </p:txBody>
      </p:sp>
      <p:cxnSp>
        <p:nvCxnSpPr>
          <p:cNvPr id="70" name="Straight Arrow Connector 69"/>
          <p:cNvCxnSpPr>
            <a:stCxn id="51" idx="1"/>
          </p:cNvCxnSpPr>
          <p:nvPr/>
        </p:nvCxnSpPr>
        <p:spPr>
          <a:xfrm flipH="1" flipV="1">
            <a:off x="4765934" y="5965417"/>
            <a:ext cx="98624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AutoShape 8"/>
          <p:cNvSpPr>
            <a:spLocks noChangeArrowheads="1"/>
          </p:cNvSpPr>
          <p:nvPr/>
        </p:nvSpPr>
        <p:spPr bwMode="auto">
          <a:xfrm>
            <a:off x="8007498" y="5809549"/>
            <a:ext cx="1204913" cy="330200"/>
          </a:xfrm>
          <a:prstGeom prst="roundRect">
            <a:avLst>
              <a:gd name="adj" fmla="val 477"/>
            </a:avLst>
          </a:prstGeom>
          <a:solidFill>
            <a:schemeClr val="accent2">
              <a:lumMod val="90000"/>
            </a:scheme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 lIns="90000" tIns="60876" rIns="90000" bIns="45000" anchor="ctr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r>
              <a:rPr lang="en-IN" altLang="en-US" dirty="0"/>
              <a:t>d</a:t>
            </a:r>
            <a:r>
              <a:rPr lang="en-IN" altLang="en-US" dirty="0" smtClean="0"/>
              <a:t>efault</a:t>
            </a:r>
            <a:endParaRPr lang="en-IN" altLang="en-US" dirty="0"/>
          </a:p>
        </p:txBody>
      </p:sp>
      <p:cxnSp>
        <p:nvCxnSpPr>
          <p:cNvPr id="78" name="Straight Arrow Connector 77"/>
          <p:cNvCxnSpPr>
            <a:stCxn id="79" idx="1"/>
            <a:endCxn id="51" idx="3"/>
          </p:cNvCxnSpPr>
          <p:nvPr/>
        </p:nvCxnSpPr>
        <p:spPr>
          <a:xfrm flipH="1" flipV="1">
            <a:off x="7665672" y="5965418"/>
            <a:ext cx="341826" cy="9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65" name="Straight Connector 19464"/>
          <p:cNvCxnSpPr>
            <a:stCxn id="11" idx="2"/>
          </p:cNvCxnSpPr>
          <p:nvPr/>
        </p:nvCxnSpPr>
        <p:spPr>
          <a:xfrm>
            <a:off x="9526165" y="2818281"/>
            <a:ext cx="10629" cy="31640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67" name="Straight Arrow Connector 19466"/>
          <p:cNvCxnSpPr>
            <a:endCxn id="13" idx="3"/>
          </p:cNvCxnSpPr>
          <p:nvPr/>
        </p:nvCxnSpPr>
        <p:spPr>
          <a:xfrm flipH="1" flipV="1">
            <a:off x="9230667" y="3131816"/>
            <a:ext cx="295498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9235897" y="3700883"/>
            <a:ext cx="295498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9216835" y="4139827"/>
            <a:ext cx="295498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9230667" y="4569218"/>
            <a:ext cx="295498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9195835" y="5046548"/>
            <a:ext cx="295498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9235694" y="5515053"/>
            <a:ext cx="295498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9195835" y="5975967"/>
            <a:ext cx="330330" cy="16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0653-23CF-4486-9394-C503B37C2493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6" name="Flowchart: Predefined Process 5"/>
          <p:cNvSpPr/>
          <p:nvPr/>
        </p:nvSpPr>
        <p:spPr>
          <a:xfrm>
            <a:off x="4664591" y="1721406"/>
            <a:ext cx="2248716" cy="611124"/>
          </a:xfrm>
          <a:prstGeom prst="flowChartPredefinedProcess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addrecord()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3707824" y="2771927"/>
            <a:ext cx="4473159" cy="712577"/>
          </a:xfrm>
          <a:prstGeom prst="parallelogram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Read name, address,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phone-no, e-mail</a:t>
            </a:r>
            <a:endParaRPr lang="en-IN" dirty="0"/>
          </a:p>
        </p:txBody>
      </p:sp>
      <p:sp>
        <p:nvSpPr>
          <p:cNvPr id="8" name="Parallelogram 7"/>
          <p:cNvSpPr/>
          <p:nvPr/>
        </p:nvSpPr>
        <p:spPr>
          <a:xfrm>
            <a:off x="3732073" y="3930347"/>
            <a:ext cx="4094018" cy="531058"/>
          </a:xfrm>
          <a:prstGeom prst="parallelogram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Print “Record Saved”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517294" y="4907248"/>
            <a:ext cx="2523576" cy="706582"/>
          </a:xfrm>
          <a:prstGeom prst="ellipse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menu()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450206" y="1488660"/>
            <a:ext cx="4931190" cy="443752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788949" y="2332530"/>
            <a:ext cx="3154" cy="445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779082" y="3484504"/>
            <a:ext cx="9867" cy="445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62481" y="4461405"/>
            <a:ext cx="0" cy="445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82836" y="901698"/>
            <a:ext cx="306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Flowchart for addrecord()</a:t>
            </a:r>
            <a:endParaRPr lang="en-IN" b="1" u="sng" dirty="0"/>
          </a:p>
        </p:txBody>
      </p:sp>
      <p:sp>
        <p:nvSpPr>
          <p:cNvPr id="81" name="Rectangle 80"/>
          <p:cNvSpPr/>
          <p:nvPr/>
        </p:nvSpPr>
        <p:spPr>
          <a:xfrm>
            <a:off x="545914" y="6381742"/>
            <a:ext cx="1854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25000"/>
                  </a:schemeClr>
                </a:solidFill>
              </a:rPr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36912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0653-23CF-4486-9394-C503B37C2493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15" name="Rectangle 14"/>
          <p:cNvSpPr/>
          <p:nvPr/>
        </p:nvSpPr>
        <p:spPr>
          <a:xfrm>
            <a:off x="939483" y="1277470"/>
            <a:ext cx="10329151" cy="477370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389559" y="782280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Flowchart for </a:t>
            </a:r>
            <a:r>
              <a:rPr lang="en-IN" b="1" u="sng" dirty="0" err="1" smtClean="0"/>
              <a:t>deleterecord</a:t>
            </a:r>
            <a:r>
              <a:rPr lang="en-IN" b="1" u="sng" dirty="0"/>
              <a:t>()</a:t>
            </a:r>
          </a:p>
        </p:txBody>
      </p:sp>
      <p:sp>
        <p:nvSpPr>
          <p:cNvPr id="17" name="Flowchart: Predefined Process 16"/>
          <p:cNvSpPr/>
          <p:nvPr/>
        </p:nvSpPr>
        <p:spPr>
          <a:xfrm>
            <a:off x="4733825" y="1544884"/>
            <a:ext cx="2740463" cy="513368"/>
          </a:xfrm>
          <a:prstGeom prst="flowChartPredefinedProcess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deleterecord</a:t>
            </a:r>
            <a:r>
              <a:rPr lang="en-IN" dirty="0" smtClean="0">
                <a:solidFill>
                  <a:schemeClr val="tx1"/>
                </a:solidFill>
              </a:rPr>
              <a:t>()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Parallelogram 17"/>
          <p:cNvSpPr/>
          <p:nvPr/>
        </p:nvSpPr>
        <p:spPr>
          <a:xfrm>
            <a:off x="3867476" y="2386200"/>
            <a:ext cx="4473159" cy="619508"/>
          </a:xfrm>
          <a:prstGeom prst="parallelogram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Read contact name to be deleted</a:t>
            </a:r>
          </a:p>
        </p:txBody>
      </p:sp>
      <p:sp>
        <p:nvSpPr>
          <p:cNvPr id="19" name="Parallelogram 18"/>
          <p:cNvSpPr/>
          <p:nvPr/>
        </p:nvSpPr>
        <p:spPr>
          <a:xfrm>
            <a:off x="1570905" y="4342678"/>
            <a:ext cx="3323823" cy="532770"/>
          </a:xfrm>
          <a:prstGeom prst="parallelogram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Print </a:t>
            </a:r>
            <a:r>
              <a:rPr lang="en-IN" dirty="0"/>
              <a:t>“Record </a:t>
            </a:r>
            <a:r>
              <a:rPr lang="en-IN" dirty="0" smtClean="0"/>
              <a:t>Deleted Successfully”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5001395" y="5268721"/>
            <a:ext cx="2205318" cy="531058"/>
          </a:xfrm>
          <a:prstGeom prst="ellipse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menu()</a:t>
            </a:r>
            <a:endParaRPr lang="en-IN" dirty="0"/>
          </a:p>
        </p:txBody>
      </p:sp>
      <p:sp>
        <p:nvSpPr>
          <p:cNvPr id="21" name="Flowchart: Decision 20"/>
          <p:cNvSpPr/>
          <p:nvPr/>
        </p:nvSpPr>
        <p:spPr>
          <a:xfrm>
            <a:off x="4037596" y="3337030"/>
            <a:ext cx="4132917" cy="1005648"/>
          </a:xfrm>
          <a:prstGeom prst="flowChartDecision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 (name matches)</a:t>
            </a:r>
            <a:endParaRPr lang="en-IN" dirty="0"/>
          </a:p>
        </p:txBody>
      </p:sp>
      <p:sp>
        <p:nvSpPr>
          <p:cNvPr id="22" name="Parallelogram 21"/>
          <p:cNvSpPr/>
          <p:nvPr/>
        </p:nvSpPr>
        <p:spPr>
          <a:xfrm>
            <a:off x="8703389" y="4342679"/>
            <a:ext cx="2032369" cy="532769"/>
          </a:xfrm>
          <a:prstGeom prst="parallelogram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Contact not found</a:t>
            </a:r>
            <a:endParaRPr lang="en-IN" dirty="0"/>
          </a:p>
        </p:txBody>
      </p:sp>
      <p:cxnSp>
        <p:nvCxnSpPr>
          <p:cNvPr id="23" name="Elbow Connector 22"/>
          <p:cNvCxnSpPr>
            <a:stCxn id="21" idx="1"/>
            <a:endCxn id="19" idx="0"/>
          </p:cNvCxnSpPr>
          <p:nvPr/>
        </p:nvCxnSpPr>
        <p:spPr>
          <a:xfrm rot="10800000" flipV="1">
            <a:off x="3232818" y="3839854"/>
            <a:ext cx="804779" cy="5028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1" idx="3"/>
            <a:endCxn id="22" idx="0"/>
          </p:cNvCxnSpPr>
          <p:nvPr/>
        </p:nvCxnSpPr>
        <p:spPr>
          <a:xfrm>
            <a:off x="8170513" y="3839854"/>
            <a:ext cx="1549061" cy="5028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9" idx="4"/>
            <a:endCxn id="20" idx="2"/>
          </p:cNvCxnSpPr>
          <p:nvPr/>
        </p:nvCxnSpPr>
        <p:spPr>
          <a:xfrm rot="16200000" flipH="1">
            <a:off x="3787705" y="4320560"/>
            <a:ext cx="658802" cy="17685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8133743" y="3948420"/>
            <a:ext cx="658802" cy="25128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8" idx="0"/>
          </p:cNvCxnSpPr>
          <p:nvPr/>
        </p:nvCxnSpPr>
        <p:spPr>
          <a:xfrm flipH="1">
            <a:off x="6104056" y="2058252"/>
            <a:ext cx="1" cy="32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4"/>
            <a:endCxn id="21" idx="0"/>
          </p:cNvCxnSpPr>
          <p:nvPr/>
        </p:nvCxnSpPr>
        <p:spPr>
          <a:xfrm flipH="1">
            <a:off x="6104055" y="3005708"/>
            <a:ext cx="1" cy="331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180465" y="3498878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71573" y="3457357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545914" y="6381742"/>
            <a:ext cx="1854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25000"/>
                  </a:schemeClr>
                </a:solidFill>
              </a:rPr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5971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0653-23CF-4486-9394-C503B37C2493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939484" y="1277470"/>
            <a:ext cx="10329151" cy="477370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389559" y="782280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Flowchart for </a:t>
            </a:r>
            <a:r>
              <a:rPr lang="en-IN" b="1" u="sng" dirty="0" err="1" smtClean="0"/>
              <a:t>modifyrecord</a:t>
            </a:r>
            <a:r>
              <a:rPr lang="en-IN" b="1" u="sng" dirty="0"/>
              <a:t>()</a:t>
            </a:r>
          </a:p>
        </p:txBody>
      </p:sp>
      <p:sp>
        <p:nvSpPr>
          <p:cNvPr id="8" name="Flowchart: Predefined Process 7"/>
          <p:cNvSpPr/>
          <p:nvPr/>
        </p:nvSpPr>
        <p:spPr>
          <a:xfrm>
            <a:off x="4733826" y="1479560"/>
            <a:ext cx="2740463" cy="578692"/>
          </a:xfrm>
          <a:prstGeom prst="flowChartPredefinedProcess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modifyrecord</a:t>
            </a:r>
            <a:r>
              <a:rPr lang="en-IN" dirty="0" smtClean="0">
                <a:solidFill>
                  <a:schemeClr val="tx1"/>
                </a:solidFill>
              </a:rPr>
              <a:t>()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3867477" y="2386200"/>
            <a:ext cx="4473159" cy="619508"/>
          </a:xfrm>
          <a:prstGeom prst="parallelogram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Read contact name to be modified</a:t>
            </a:r>
          </a:p>
        </p:txBody>
      </p:sp>
      <p:sp>
        <p:nvSpPr>
          <p:cNvPr id="10" name="Parallelogram 9"/>
          <p:cNvSpPr/>
          <p:nvPr/>
        </p:nvSpPr>
        <p:spPr>
          <a:xfrm>
            <a:off x="1570906" y="4342678"/>
            <a:ext cx="1933815" cy="532770"/>
          </a:xfrm>
          <a:prstGeom prst="parallelogram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Read all details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5001396" y="5268721"/>
            <a:ext cx="2205318" cy="531058"/>
          </a:xfrm>
          <a:prstGeom prst="ellipse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menu()</a:t>
            </a:r>
            <a:endParaRPr lang="en-IN" dirty="0"/>
          </a:p>
        </p:txBody>
      </p:sp>
      <p:sp>
        <p:nvSpPr>
          <p:cNvPr id="12" name="Flowchart: Decision 11"/>
          <p:cNvSpPr/>
          <p:nvPr/>
        </p:nvSpPr>
        <p:spPr>
          <a:xfrm>
            <a:off x="4037597" y="3337030"/>
            <a:ext cx="4132917" cy="1005648"/>
          </a:xfrm>
          <a:prstGeom prst="flowChartDecision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 (name matches)</a:t>
            </a:r>
            <a:endParaRPr lang="en-IN" dirty="0"/>
          </a:p>
        </p:txBody>
      </p:sp>
      <p:sp>
        <p:nvSpPr>
          <p:cNvPr id="13" name="Parallelogram 12"/>
          <p:cNvSpPr/>
          <p:nvPr/>
        </p:nvSpPr>
        <p:spPr>
          <a:xfrm>
            <a:off x="8703390" y="4342679"/>
            <a:ext cx="2032369" cy="532769"/>
          </a:xfrm>
          <a:prstGeom prst="parallelogram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Contact not found</a:t>
            </a:r>
            <a:endParaRPr lang="en-IN" dirty="0"/>
          </a:p>
        </p:txBody>
      </p:sp>
      <p:cxnSp>
        <p:nvCxnSpPr>
          <p:cNvPr id="14" name="Elbow Connector 13"/>
          <p:cNvCxnSpPr>
            <a:stCxn id="12" idx="1"/>
            <a:endCxn id="10" idx="0"/>
          </p:cNvCxnSpPr>
          <p:nvPr/>
        </p:nvCxnSpPr>
        <p:spPr>
          <a:xfrm rot="10800000" flipV="1">
            <a:off x="2537815" y="3839854"/>
            <a:ext cx="1499783" cy="5028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3"/>
            <a:endCxn id="13" idx="0"/>
          </p:cNvCxnSpPr>
          <p:nvPr/>
        </p:nvCxnSpPr>
        <p:spPr>
          <a:xfrm>
            <a:off x="8170514" y="3839854"/>
            <a:ext cx="1549061" cy="5028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4"/>
            <a:endCxn id="11" idx="2"/>
          </p:cNvCxnSpPr>
          <p:nvPr/>
        </p:nvCxnSpPr>
        <p:spPr>
          <a:xfrm rot="16200000" flipH="1">
            <a:off x="3440204" y="3973058"/>
            <a:ext cx="658802" cy="24635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>
            <a:off x="8133744" y="3948420"/>
            <a:ext cx="658802" cy="25128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6104057" y="2058252"/>
            <a:ext cx="1" cy="32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4"/>
            <a:endCxn id="12" idx="0"/>
          </p:cNvCxnSpPr>
          <p:nvPr/>
        </p:nvCxnSpPr>
        <p:spPr>
          <a:xfrm flipH="1">
            <a:off x="6104056" y="3005708"/>
            <a:ext cx="1" cy="331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07020" y="3457357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71574" y="3457357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45914" y="6381742"/>
            <a:ext cx="1854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25000"/>
                  </a:schemeClr>
                </a:solidFill>
              </a:rPr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21566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1641</TotalTime>
  <Words>333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Microsoft YaHei</vt:lpstr>
      <vt:lpstr>宋体</vt:lpstr>
      <vt:lpstr>Arial</vt:lpstr>
      <vt:lpstr>Calibri</vt:lpstr>
      <vt:lpstr>Century Gothic</vt:lpstr>
      <vt:lpstr>Courier New</vt:lpstr>
      <vt:lpstr>等线</vt:lpstr>
      <vt:lpstr>Helvetica Neue Medium</vt:lpstr>
      <vt:lpstr>Times New Roman</vt:lpstr>
      <vt:lpstr>Wingdings</vt:lpstr>
      <vt:lpstr>RetrospectVTI</vt:lpstr>
      <vt:lpstr>PowerPoint Presentation</vt:lpstr>
      <vt:lpstr>Introduction</vt:lpstr>
      <vt:lpstr>PowerPoint Presentation</vt:lpstr>
      <vt:lpstr>problem statement </vt:lpstr>
      <vt:lpstr>Technological Requirements</vt:lpstr>
      <vt:lpstr>Flowchart  for Phonebook Program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</dc:title>
  <dc:creator>Bhavani</dc:creator>
  <cp:lastModifiedBy>Windows User</cp:lastModifiedBy>
  <cp:revision>136</cp:revision>
  <dcterms:created xsi:type="dcterms:W3CDTF">2020-10-13T15:03:00Z</dcterms:created>
  <dcterms:modified xsi:type="dcterms:W3CDTF">2022-05-03T06:22:06Z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